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DEUS TRINO DE AMOR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Em nome do Pai, Em nome do Filho, Em nome do Espírito Santo, Estamos aqui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Para Louvar e agradecer, bendizer e adorar, estamos aqui Senhor, ao seu dispor. Para Louvar e agradecer, bendizer e exaltar, te aclamar, deus trino de amor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UM CORAÇÃO PARA AMAR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Um coração para amar, pra perdoar e sentir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Para chorar e sorrir, ao me criar Tu me destes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Um coração pra sonhar, inquieto e sempre a bater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Ansioso por entender as coisas que Tu disseste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Quero que o meu coração seja tão cheio de paz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 não se sinta capaz de sentir ódio ou rancor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Quero que a minha oração possa me amadurecer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Leve-me a compreender as consequências do amor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2023-10-12T13:23:28Z</dcterms:created>
  <dcterms:modified xsi:type="dcterms:W3CDTF">2023-10-12T13:23:28Z</dcterms:modified>
</cp:coreProperties>
</file>