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0000"/>
                </a:solidFill>
              </a:rPr>
              <a:t>PERDÃO SENHOR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Estrofe 1: PERDÃO SENHOR, TANTOS ERROS COMETI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PERDÃO SENHOR, TANTAS VEZES ME OMITI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PERDÃO SENHOR, PELOS MALES QUE CAUSEI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PELAS COISAS QUE FALEI, PELO IRMÃO QUE EU JULGUEI (BIS)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Refrão: Glória, glória a Deus no céu e paz na Terra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0000"/>
                </a:solidFill>
              </a:rPr>
              <a:t>UM CORAÇÃO PARA AMAR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Estrofe 1: Um coração para amar, pra perdoar e sentir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Para chorar e sorrir, ao me criar Tu me destes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Um coração pra sonhar, inquieto e sempre a bater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Ansioso por entender as coisas que Tu disseste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Refrão: Eis o que eu venho Te dar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Eis o que eu ponho no altar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Toma, Senhor, que ele é Teu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Meu coração não é meu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Estrofe 2: Quero que o meu coração seja tão cheio de paz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Que não se sinta capaz de sentir ódio ou rancor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Quero que a minha oração possa me amadurecer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Leve-me a compreender as consequências do amor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Refrão: Eis o que eu venho Te dar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Eis o que eu ponho no altar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Toma, Senhor, que ele é Teu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Meu coração não é meu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Refrão: PIEDADE SENHOR, TEM PIEDADE SENHOR,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MEU PECADO VEM LAVAR COM SEU AMOR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PIEDADE SENHOR, TEM PIEDADE SENHOR,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E LIBERTA MINHA ALMA PARA O AMOR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Estrofe 2: PERDÃO SENHOR, PORQUE SOU TÃO PECADOR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PERDÃO SENHOR, SOU PEQUENO E SEM VALOR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MAS MESMO ASSIM, TU ME AMAS QUERO ENTÃO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TE ENTREGAR MEU CORAÇÃO SUPLICAR O TEU PERDÃO (BIS)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Refrão: PIEDADE SENHOR, TEM PIEDADE SENHOR,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MEU PECADO VEM LAVAR COM SEU AMOR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PIEDADE SENHOR, TEM PIEDADE SENHOR,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E LIBERTA MINHA ALMA PARA O AMOR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0000"/>
                </a:solidFill>
              </a:rPr>
              <a:t>GLORIA BANDA CIROS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Estrofe 1: Deus e Pai nós vos louvamos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Adoramos, bendizemos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Damos glória ao vosso nome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Vossos dons agradecemos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Refrão: Glória, glória a Deus no céu e paz na Terra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Estrofe 2: Senhor nosso Jesus Cristo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Unigênito do Pai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Voz de Deus, Cordeiro Santo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Nossas culpas perdoai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Refrão: Glória, glória a Deus no céu e paz na Terra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Estrofe 3: Vós que estais junto do Pai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Como nosso intercessor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Acolhei nossos pedidos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F5FFFA"/>
                </a:solidFill>
              </a:rPr>
              <a:t>Atendei nosso clamor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2023-10-10T18:52:37Z</dcterms:created>
  <dcterms:modified xsi:type="dcterms:W3CDTF">2023-10-10T18:52:37Z</dcterms:modified>
</cp:coreProperties>
</file>