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2192000" cy="6858000"/>
  <p:notesSz cx="6858000" cy="9144000"/>
  <p:defaultTextStyle>
    <a:lvl1pPr>
      <a:defRPr>
        <a:latin typeface="+mn-lt"/>
        <a:ea typeface="+mn-ea"/>
        <a:cs typeface="+mn-cs"/>
        <a:sym typeface="Avenir Roman"/>
      </a:defRPr>
    </a:lvl1pPr>
    <a:lvl2pPr>
      <a:defRPr>
        <a:latin typeface="+mn-lt"/>
        <a:ea typeface="+mn-ea"/>
        <a:cs typeface="+mn-cs"/>
        <a:sym typeface="Avenir Roman"/>
      </a:defRPr>
    </a:lvl2pPr>
    <a:lvl3pPr>
      <a:defRPr>
        <a:latin typeface="+mn-lt"/>
        <a:ea typeface="+mn-ea"/>
        <a:cs typeface="+mn-cs"/>
        <a:sym typeface="Avenir Roman"/>
      </a:defRPr>
    </a:lvl3pPr>
    <a:lvl4pPr>
      <a:defRPr>
        <a:latin typeface="+mn-lt"/>
        <a:ea typeface="+mn-ea"/>
        <a:cs typeface="+mn-cs"/>
        <a:sym typeface="Avenir Roman"/>
      </a:defRPr>
    </a:lvl4pPr>
    <a:lvl5pPr>
      <a:defRPr>
        <a:latin typeface="+mn-lt"/>
        <a:ea typeface="+mn-ea"/>
        <a:cs typeface="+mn-cs"/>
        <a:sym typeface="Avenir Roman"/>
      </a:defRPr>
    </a:lvl5pPr>
    <a:lvl6pPr>
      <a:defRPr>
        <a:latin typeface="+mn-lt"/>
        <a:ea typeface="+mn-ea"/>
        <a:cs typeface="+mn-cs"/>
        <a:sym typeface="Avenir Roman"/>
      </a:defRPr>
    </a:lvl6pPr>
    <a:lvl7pPr>
      <a:defRPr>
        <a:latin typeface="+mn-lt"/>
        <a:ea typeface="+mn-ea"/>
        <a:cs typeface="+mn-cs"/>
        <a:sym typeface="Avenir Roman"/>
      </a:defRPr>
    </a:lvl7pPr>
    <a:lvl8pPr>
      <a:defRPr>
        <a:latin typeface="+mn-lt"/>
        <a:ea typeface="+mn-ea"/>
        <a:cs typeface="+mn-cs"/>
        <a:sym typeface="Avenir Roman"/>
      </a:defRPr>
    </a:lvl8pPr>
    <a:lvl9pPr>
      <a:defRPr>
        <a:latin typeface="+mn-lt"/>
        <a:ea typeface="+mn-ea"/>
        <a:cs typeface="+mn-cs"/>
        <a:sym typeface="Avenir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b="def" i="def"/>
      <a:tcStyle>
        <a:tcBdr/>
        <a:fill>
          <a:solidFill>
            <a:srgbClr val="E8ECF4"/>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b="def" i="def"/>
      <a:tcStyle>
        <a:tcBdr/>
        <a:fill>
          <a:solidFill>
            <a:srgbClr val="EFF3E9"/>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b="def" i="def"/>
      <a:tcStyle>
        <a:tcBdr/>
        <a:fill>
          <a:solidFill>
            <a:srgbClr val="FDEEE8"/>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Avenir Book"/>
          <a:ea typeface="Avenir Book"/>
          <a:cs typeface="Avenir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Avenir Book"/>
          <a:ea typeface="Avenir Book"/>
          <a:cs typeface="Avenir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Avenir Book"/>
          <a:ea typeface="Avenir Book"/>
          <a:cs typeface="Avenir Book"/>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venir Book"/>
          <a:ea typeface="Avenir Book"/>
          <a:cs typeface="Avenir Book"/>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6" name="Shape 6"/>
          <p:cNvSpPr/>
          <p:nvPr>
            <p:ph type="title"/>
          </p:nvPr>
        </p:nvSpPr>
        <p:spPr>
          <a:xfrm>
            <a:off x="1524000" y="0"/>
            <a:ext cx="9144000" cy="3509963"/>
          </a:xfrm>
          <a:prstGeom prst="rect">
            <a:avLst/>
          </a:prstGeom>
        </p:spPr>
        <p:txBody>
          <a:bodyPr anchor="b"/>
          <a:lstStyle>
            <a:lvl1pPr algn="ctr">
              <a:defRPr sz="6000"/>
            </a:lvl1pPr>
          </a:lstStyle>
          <a:p>
            <a:pPr lvl="0">
              <a:defRPr sz="1800"/>
            </a:pPr>
            <a:r>
              <a:rPr sz="6000"/>
              <a:t>Title Text</a:t>
            </a:r>
          </a:p>
        </p:txBody>
      </p:sp>
      <p:sp>
        <p:nvSpPr>
          <p:cNvPr id="7" name="Shape 7"/>
          <p:cNvSpPr/>
          <p:nvPr>
            <p:ph type="body" idx="1"/>
          </p:nvPr>
        </p:nvSpPr>
        <p:spPr>
          <a:xfrm>
            <a:off x="1524000" y="3602037"/>
            <a:ext cx="9144000" cy="3255963"/>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8" name="Shape 8"/>
          <p:cNvSpPr/>
          <p:nvPr>
            <p:ph type="sldNum" sz="quarter" idx="2"/>
          </p:nvPr>
        </p:nvSpPr>
        <p:spPr>
          <a:xfrm>
            <a:off x="8610600" y="6406784"/>
            <a:ext cx="2743200" cy="264252"/>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lvl1pPr>
              <a:defRPr>
                <a:latin typeface="Arial"/>
                <a:ea typeface="Arial"/>
                <a:cs typeface="Arial"/>
                <a:sym typeface="Arial"/>
              </a:defRPr>
            </a:lvl1pPr>
          </a:lstStyle>
          <a:p>
            <a:pPr lvl="0">
              <a:defRPr sz="1800"/>
            </a:pPr>
            <a:r>
              <a:rPr sz="4400"/>
              <a:t>Title Text</a:t>
            </a:r>
          </a:p>
        </p:txBody>
      </p:sp>
      <p:sp>
        <p:nvSpPr>
          <p:cNvPr id="40" name="Shape 40"/>
          <p:cNvSpPr/>
          <p:nvPr>
            <p:ph type="body" idx="1"/>
          </p:nvPr>
        </p:nvSpPr>
        <p:spPr>
          <a:prstGeom prst="rect">
            <a:avLst/>
          </a:prstGeom>
        </p:spPr>
        <p:txBody>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41" name="Shape 41"/>
          <p:cNvSpPr/>
          <p:nvPr>
            <p:ph type="sldNum" sz="quarter" idx="2"/>
          </p:nvPr>
        </p:nvSpPr>
        <p:spPr>
          <a:xfrm>
            <a:off x="8610600" y="6406785"/>
            <a:ext cx="2743200" cy="264251"/>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43" name="Shape 43"/>
          <p:cNvSpPr/>
          <p:nvPr>
            <p:ph type="title"/>
          </p:nvPr>
        </p:nvSpPr>
        <p:spPr>
          <a:xfrm>
            <a:off x="8724900" y="0"/>
            <a:ext cx="2628900" cy="6542090"/>
          </a:xfrm>
          <a:prstGeom prst="rect">
            <a:avLst/>
          </a:prstGeom>
        </p:spPr>
        <p:txBody>
          <a:bodyPr/>
          <a:lstStyle>
            <a:lvl1pPr>
              <a:defRPr>
                <a:latin typeface="Arial"/>
                <a:ea typeface="Arial"/>
                <a:cs typeface="Arial"/>
                <a:sym typeface="Arial"/>
              </a:defRPr>
            </a:lvl1pPr>
          </a:lstStyle>
          <a:p>
            <a:pPr lvl="0">
              <a:defRPr sz="1800"/>
            </a:pPr>
            <a:r>
              <a:rPr sz="4400"/>
              <a:t>Title Text</a:t>
            </a:r>
          </a:p>
        </p:txBody>
      </p:sp>
      <p:sp>
        <p:nvSpPr>
          <p:cNvPr id="44" name="Shape 44"/>
          <p:cNvSpPr/>
          <p:nvPr>
            <p:ph type="body" idx="1"/>
          </p:nvPr>
        </p:nvSpPr>
        <p:spPr>
          <a:xfrm>
            <a:off x="838200" y="365125"/>
            <a:ext cx="7734300" cy="6492875"/>
          </a:xfrm>
          <a:prstGeom prst="rect">
            <a:avLst/>
          </a:prstGeom>
        </p:spPr>
        <p:txBody>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45" name="Shape 45"/>
          <p:cNvSpPr/>
          <p:nvPr>
            <p:ph type="sldNum" sz="quarter" idx="2"/>
          </p:nvPr>
        </p:nvSpPr>
        <p:spPr>
          <a:xfrm>
            <a:off x="8610600" y="6406784"/>
            <a:ext cx="2743200" cy="264252"/>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pPr>
            <a:r>
              <a:rPr sz="4400"/>
              <a:t>Title Text</a:t>
            </a:r>
          </a:p>
        </p:txBody>
      </p:sp>
      <p:sp>
        <p:nvSpPr>
          <p:cNvPr id="11" name="Shape 11"/>
          <p:cNvSpPr/>
          <p:nvPr>
            <p:ph type="body" idx="1"/>
          </p:nvPr>
        </p:nvSpPr>
        <p:spPr>
          <a:prstGeom prst="rect">
            <a:avLst/>
          </a:prstGeom>
        </p:spPr>
        <p:txBody>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4" name="Shape 14"/>
          <p:cNvSpPr/>
          <p:nvPr>
            <p:ph type="title"/>
          </p:nvPr>
        </p:nvSpPr>
        <p:spPr>
          <a:xfrm>
            <a:off x="831850" y="0"/>
            <a:ext cx="10515600" cy="4562475"/>
          </a:xfrm>
          <a:prstGeom prst="rect">
            <a:avLst/>
          </a:prstGeom>
        </p:spPr>
        <p:txBody>
          <a:bodyPr anchor="b"/>
          <a:lstStyle>
            <a:lvl1pPr>
              <a:defRPr sz="6000">
                <a:latin typeface="Arial"/>
                <a:ea typeface="Arial"/>
                <a:cs typeface="Arial"/>
                <a:sym typeface="Arial"/>
              </a:defRPr>
            </a:lvl1pPr>
          </a:lstStyle>
          <a:p>
            <a:pPr lvl="0">
              <a:defRPr sz="1800"/>
            </a:pPr>
            <a:r>
              <a:rPr sz="6000"/>
              <a:t>Title Text</a:t>
            </a:r>
          </a:p>
        </p:txBody>
      </p:sp>
      <p:sp>
        <p:nvSpPr>
          <p:cNvPr id="15" name="Shape 15"/>
          <p:cNvSpPr/>
          <p:nvPr>
            <p:ph type="body" idx="1"/>
          </p:nvPr>
        </p:nvSpPr>
        <p:spPr>
          <a:xfrm>
            <a:off x="831850" y="4589462"/>
            <a:ext cx="10515600" cy="226854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lvl="0">
              <a:defRPr sz="1800">
                <a:solidFill>
                  <a:srgbClr val="000000"/>
                </a:solidFill>
              </a:defRPr>
            </a:pPr>
            <a:r>
              <a:rPr sz="2400">
                <a:solidFill>
                  <a:srgbClr val="888888"/>
                </a:solidFill>
              </a:rPr>
              <a:t>Body Level One</a:t>
            </a:r>
            <a:endParaRPr sz="2400">
              <a:solidFill>
                <a:srgbClr val="888888"/>
              </a:solidFill>
            </a:endParaRPr>
          </a:p>
          <a:p>
            <a:pPr lvl="1">
              <a:defRPr sz="1800">
                <a:solidFill>
                  <a:srgbClr val="000000"/>
                </a:solidFill>
              </a:defRPr>
            </a:pPr>
            <a:r>
              <a:rPr sz="2400">
                <a:solidFill>
                  <a:srgbClr val="888888"/>
                </a:solidFill>
              </a:rPr>
              <a:t>Body Level Two</a:t>
            </a:r>
            <a:endParaRPr sz="2400">
              <a:solidFill>
                <a:srgbClr val="888888"/>
              </a:solidFill>
            </a:endParaRPr>
          </a:p>
          <a:p>
            <a:pPr lvl="2">
              <a:defRPr sz="1800">
                <a:solidFill>
                  <a:srgbClr val="000000"/>
                </a:solidFill>
              </a:defRPr>
            </a:pPr>
            <a:r>
              <a:rPr sz="2400">
                <a:solidFill>
                  <a:srgbClr val="888888"/>
                </a:solidFill>
              </a:rPr>
              <a:t>Body Level Three</a:t>
            </a:r>
            <a:endParaRPr sz="2400">
              <a:solidFill>
                <a:srgbClr val="888888"/>
              </a:solidFill>
            </a:endParaRPr>
          </a:p>
          <a:p>
            <a:pPr lvl="3">
              <a:defRPr sz="1800">
                <a:solidFill>
                  <a:srgbClr val="000000"/>
                </a:solidFill>
              </a:defRPr>
            </a:pPr>
            <a:r>
              <a:rPr sz="2400">
                <a:solidFill>
                  <a:srgbClr val="888888"/>
                </a:solidFill>
              </a:rPr>
              <a:t>Body Level Four</a:t>
            </a:r>
            <a:endParaRPr sz="2400">
              <a:solidFill>
                <a:srgbClr val="888888"/>
              </a:solidFill>
            </a:endParaRPr>
          </a:p>
          <a:p>
            <a:pPr lvl="4">
              <a:defRPr sz="1800">
                <a:solidFill>
                  <a:srgbClr val="000000"/>
                </a:solidFill>
              </a:defRPr>
            </a:pPr>
            <a:r>
              <a:rPr sz="2400">
                <a:solidFill>
                  <a:srgbClr val="888888"/>
                </a:solidFill>
              </a:rPr>
              <a:t>Body Level Five</a:t>
            </a:r>
          </a:p>
        </p:txBody>
      </p:sp>
      <p:sp>
        <p:nvSpPr>
          <p:cNvPr id="16" name="Shape 16"/>
          <p:cNvSpPr/>
          <p:nvPr>
            <p:ph type="sldNum" sz="quarter" idx="2"/>
          </p:nvPr>
        </p:nvSpPr>
        <p:spPr>
          <a:xfrm>
            <a:off x="8610600" y="6406784"/>
            <a:ext cx="2743200" cy="264252"/>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lvl1pPr>
              <a:defRPr>
                <a:latin typeface="Arial"/>
                <a:ea typeface="Arial"/>
                <a:cs typeface="Arial"/>
                <a:sym typeface="Arial"/>
              </a:defRPr>
            </a:lvl1pPr>
          </a:lstStyle>
          <a:p>
            <a:pPr lvl="0">
              <a:defRPr sz="1800"/>
            </a:pPr>
            <a:r>
              <a:rPr sz="4400"/>
              <a:t>Title Text</a:t>
            </a:r>
          </a:p>
        </p:txBody>
      </p:sp>
      <p:sp>
        <p:nvSpPr>
          <p:cNvPr id="19" name="Shape 19"/>
          <p:cNvSpPr/>
          <p:nvPr>
            <p:ph type="body" idx="1"/>
          </p:nvPr>
        </p:nvSpPr>
        <p:spPr>
          <a:xfrm>
            <a:off x="838200" y="1825625"/>
            <a:ext cx="5181600" cy="5032375"/>
          </a:xfrm>
          <a:prstGeom prst="rect">
            <a:avLst/>
          </a:prstGeom>
        </p:spPr>
        <p:txBody>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20" name="Shape 20"/>
          <p:cNvSpPr/>
          <p:nvPr>
            <p:ph type="sldNum" sz="quarter" idx="2"/>
          </p:nvPr>
        </p:nvSpPr>
        <p:spPr>
          <a:xfrm>
            <a:off x="8610600" y="6406784"/>
            <a:ext cx="2743200" cy="264252"/>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22" name="Shape 22"/>
          <p:cNvSpPr/>
          <p:nvPr>
            <p:ph type="title"/>
          </p:nvPr>
        </p:nvSpPr>
        <p:spPr>
          <a:xfrm>
            <a:off x="839787" y="365125"/>
            <a:ext cx="10515601" cy="1325563"/>
          </a:xfrm>
          <a:prstGeom prst="rect">
            <a:avLst/>
          </a:prstGeom>
        </p:spPr>
        <p:txBody>
          <a:bodyPr/>
          <a:lstStyle>
            <a:lvl1pPr>
              <a:defRPr>
                <a:latin typeface="Arial"/>
                <a:ea typeface="Arial"/>
                <a:cs typeface="Arial"/>
                <a:sym typeface="Arial"/>
              </a:defRPr>
            </a:lvl1pPr>
          </a:lstStyle>
          <a:p>
            <a:pPr lvl="0">
              <a:defRPr sz="1800"/>
            </a:pPr>
            <a:r>
              <a:rPr sz="4400"/>
              <a:t>Title Text</a:t>
            </a:r>
          </a:p>
        </p:txBody>
      </p:sp>
      <p:sp>
        <p:nvSpPr>
          <p:cNvPr id="23" name="Shape 23"/>
          <p:cNvSpPr/>
          <p:nvPr>
            <p:ph type="body" idx="1"/>
          </p:nvPr>
        </p:nvSpPr>
        <p:spPr>
          <a:xfrm>
            <a:off x="839787" y="1681163"/>
            <a:ext cx="5157790" cy="823915"/>
          </a:xfrm>
          <a:prstGeom prst="rect">
            <a:avLst/>
          </a:prstGeom>
        </p:spPr>
        <p:txBody>
          <a:bodyPr anchor="b"/>
          <a:lstStyle>
            <a:lvl1pPr marL="0" indent="0">
              <a:buSzTx/>
              <a:buFontTx/>
              <a:buNone/>
              <a:defRPr sz="2400">
                <a:latin typeface="Arial Bold"/>
                <a:ea typeface="Arial Bold"/>
                <a:cs typeface="Arial Bold"/>
                <a:sym typeface="Arial Bold"/>
              </a:defRPr>
            </a:lvl1pPr>
            <a:lvl2pPr marL="0" indent="0">
              <a:buSzTx/>
              <a:buFontTx/>
              <a:buNone/>
              <a:defRPr sz="2400">
                <a:latin typeface="Arial Bold"/>
                <a:ea typeface="Arial Bold"/>
                <a:cs typeface="Arial Bold"/>
                <a:sym typeface="Arial Bold"/>
              </a:defRPr>
            </a:lvl2pPr>
            <a:lvl3pPr marL="0" indent="0">
              <a:buSzTx/>
              <a:buFontTx/>
              <a:buNone/>
              <a:defRPr sz="2400">
                <a:latin typeface="Arial Bold"/>
                <a:ea typeface="Arial Bold"/>
                <a:cs typeface="Arial Bold"/>
                <a:sym typeface="Arial Bold"/>
              </a:defRPr>
            </a:lvl3pPr>
            <a:lvl4pPr marL="0" indent="0">
              <a:buSzTx/>
              <a:buFontTx/>
              <a:buNone/>
              <a:defRPr sz="2400">
                <a:latin typeface="Arial Bold"/>
                <a:ea typeface="Arial Bold"/>
                <a:cs typeface="Arial Bold"/>
                <a:sym typeface="Arial Bold"/>
              </a:defRPr>
            </a:lvl4pPr>
            <a:lvl5pPr marL="0" indent="0">
              <a:buSzTx/>
              <a:buFontTx/>
              <a:buNone/>
              <a:defRPr sz="2400">
                <a:latin typeface="Arial Bold"/>
                <a:ea typeface="Arial Bold"/>
                <a:cs typeface="Arial Bold"/>
                <a:sym typeface="Arial Bold"/>
              </a:defRPr>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24" name="Shape 24"/>
          <p:cNvSpPr/>
          <p:nvPr>
            <p:ph type="sldNum" sz="quarter" idx="2"/>
          </p:nvPr>
        </p:nvSpPr>
        <p:spPr>
          <a:xfrm>
            <a:off x="8610600" y="6406785"/>
            <a:ext cx="2743200" cy="264251"/>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6" name="Shape 26"/>
          <p:cNvSpPr/>
          <p:nvPr>
            <p:ph type="title"/>
          </p:nvPr>
        </p:nvSpPr>
        <p:spPr>
          <a:xfrm>
            <a:off x="838200" y="0"/>
            <a:ext cx="10515600" cy="2055814"/>
          </a:xfrm>
          <a:prstGeom prst="rect">
            <a:avLst/>
          </a:prstGeom>
        </p:spPr>
        <p:txBody>
          <a:bodyPr/>
          <a:lstStyle>
            <a:lvl1pPr>
              <a:defRPr>
                <a:latin typeface="Arial"/>
                <a:ea typeface="Arial"/>
                <a:cs typeface="Arial"/>
                <a:sym typeface="Arial"/>
              </a:defRPr>
            </a:lvl1pPr>
          </a:lstStyle>
          <a:p>
            <a:pPr lvl="0">
              <a:defRPr sz="1800"/>
            </a:pPr>
            <a:r>
              <a:rPr sz="4400"/>
              <a:t>Title Text</a:t>
            </a:r>
          </a:p>
        </p:txBody>
      </p:sp>
      <p:sp>
        <p:nvSpPr>
          <p:cNvPr id="27" name="Shape 27"/>
          <p:cNvSpPr/>
          <p:nvPr>
            <p:ph type="sldNum" sz="quarter" idx="2"/>
          </p:nvPr>
        </p:nvSpPr>
        <p:spPr>
          <a:xfrm>
            <a:off x="8610600" y="6406784"/>
            <a:ext cx="2743200" cy="264252"/>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9" name="Shape 29"/>
          <p:cNvSpPr/>
          <p:nvPr>
            <p:ph type="sldNum" sz="quarter" idx="2"/>
          </p:nvPr>
        </p:nvSpPr>
        <p:spPr>
          <a:xfrm>
            <a:off x="8610600" y="6406784"/>
            <a:ext cx="2743200" cy="264252"/>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31" name="Shape 31"/>
          <p:cNvSpPr/>
          <p:nvPr>
            <p:ph type="title"/>
          </p:nvPr>
        </p:nvSpPr>
        <p:spPr>
          <a:xfrm>
            <a:off x="839787" y="0"/>
            <a:ext cx="3932240" cy="2057400"/>
          </a:xfrm>
          <a:prstGeom prst="rect">
            <a:avLst/>
          </a:prstGeom>
        </p:spPr>
        <p:txBody>
          <a:bodyPr anchor="b"/>
          <a:lstStyle>
            <a:lvl1pPr>
              <a:defRPr sz="3200">
                <a:latin typeface="Arial"/>
                <a:ea typeface="Arial"/>
                <a:cs typeface="Arial"/>
                <a:sym typeface="Arial"/>
              </a:defRPr>
            </a:lvl1pPr>
          </a:lstStyle>
          <a:p>
            <a:pPr lvl="0">
              <a:defRPr sz="1800"/>
            </a:pPr>
            <a:r>
              <a:rPr sz="3200"/>
              <a:t>Title Text</a:t>
            </a:r>
          </a:p>
        </p:txBody>
      </p:sp>
      <p:sp>
        <p:nvSpPr>
          <p:cNvPr id="32" name="Shape 32"/>
          <p:cNvSpPr/>
          <p:nvPr>
            <p:ph type="body" idx="1"/>
          </p:nvPr>
        </p:nvSpPr>
        <p:spPr>
          <a:xfrm>
            <a:off x="5183187" y="987425"/>
            <a:ext cx="6172203" cy="587057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
        <p:nvSpPr>
          <p:cNvPr id="33" name="Shape 33"/>
          <p:cNvSpPr/>
          <p:nvPr>
            <p:ph type="sldNum" sz="quarter" idx="2"/>
          </p:nvPr>
        </p:nvSpPr>
        <p:spPr>
          <a:xfrm>
            <a:off x="8610600" y="6406784"/>
            <a:ext cx="2743200" cy="264252"/>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35" name="Shape 35"/>
          <p:cNvSpPr/>
          <p:nvPr>
            <p:ph type="title"/>
          </p:nvPr>
        </p:nvSpPr>
        <p:spPr>
          <a:xfrm>
            <a:off x="839787" y="0"/>
            <a:ext cx="3932240" cy="2057400"/>
          </a:xfrm>
          <a:prstGeom prst="rect">
            <a:avLst/>
          </a:prstGeom>
        </p:spPr>
        <p:txBody>
          <a:bodyPr anchor="b"/>
          <a:lstStyle>
            <a:lvl1pPr>
              <a:defRPr sz="3200">
                <a:latin typeface="Arial"/>
                <a:ea typeface="Arial"/>
                <a:cs typeface="Arial"/>
                <a:sym typeface="Arial"/>
              </a:defRPr>
            </a:lvl1pPr>
          </a:lstStyle>
          <a:p>
            <a:pPr lvl="0">
              <a:defRPr sz="1800"/>
            </a:pPr>
            <a:r>
              <a:rPr sz="3200"/>
              <a:t>Title Text</a:t>
            </a:r>
          </a:p>
        </p:txBody>
      </p:sp>
      <p:sp>
        <p:nvSpPr>
          <p:cNvPr id="36" name="Shape 36"/>
          <p:cNvSpPr/>
          <p:nvPr>
            <p:ph type="body" idx="1"/>
          </p:nvPr>
        </p:nvSpPr>
        <p:spPr>
          <a:xfrm>
            <a:off x="839787" y="2057400"/>
            <a:ext cx="3932240" cy="4800600"/>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lvl="0">
              <a:defRPr sz="1800"/>
            </a:pPr>
            <a:r>
              <a:rPr sz="1600"/>
              <a:t>Body Level One</a:t>
            </a:r>
            <a:endParaRPr sz="1600"/>
          </a:p>
          <a:p>
            <a:pPr lvl="1">
              <a:defRPr sz="1800"/>
            </a:pPr>
            <a:r>
              <a:rPr sz="1600"/>
              <a:t>Body Level Two</a:t>
            </a:r>
            <a:endParaRPr sz="1600"/>
          </a:p>
          <a:p>
            <a:pPr lvl="2">
              <a:defRPr sz="1800"/>
            </a:pPr>
            <a:r>
              <a:rPr sz="1600"/>
              <a:t>Body Level Three</a:t>
            </a:r>
            <a:endParaRPr sz="1600"/>
          </a:p>
          <a:p>
            <a:pPr lvl="3">
              <a:defRPr sz="1800"/>
            </a:pPr>
            <a:r>
              <a:rPr sz="1600"/>
              <a:t>Body Level Four</a:t>
            </a:r>
            <a:endParaRPr sz="1600"/>
          </a:p>
          <a:p>
            <a:pPr lvl="4">
              <a:defRPr sz="1800"/>
            </a:pPr>
            <a:r>
              <a:rPr sz="1600"/>
              <a:t>Body Level Five</a:t>
            </a:r>
          </a:p>
        </p:txBody>
      </p:sp>
      <p:sp>
        <p:nvSpPr>
          <p:cNvPr id="37" name="Shape 37"/>
          <p:cNvSpPr/>
          <p:nvPr>
            <p:ph type="sldNum" sz="quarter" idx="2"/>
          </p:nvPr>
        </p:nvSpPr>
        <p:spPr>
          <a:xfrm>
            <a:off x="8610600" y="6406784"/>
            <a:ext cx="2743200" cy="264252"/>
          </a:xfrm>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230185"/>
            <a:ext cx="10515600" cy="15954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lvl="0">
              <a:defRPr sz="1800"/>
            </a:pPr>
            <a:r>
              <a:rPr sz="4400"/>
              <a:t>Title Text</a:t>
            </a:r>
          </a:p>
        </p:txBody>
      </p:sp>
      <p:sp>
        <p:nvSpPr>
          <p:cNvPr id="3" name="Shape 3"/>
          <p:cNvSpPr/>
          <p:nvPr>
            <p:ph type="body" idx="1"/>
          </p:nvPr>
        </p:nvSpPr>
        <p:spPr>
          <a:xfrm>
            <a:off x="838200" y="1825625"/>
            <a:ext cx="10515600" cy="503237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4" name="Shape 4"/>
          <p:cNvSpPr/>
          <p:nvPr>
            <p:ph type="sldNum" sz="quarter" idx="2"/>
          </p:nvPr>
        </p:nvSpPr>
        <p:spPr>
          <a:xfrm>
            <a:off x="8610600" y="6406784"/>
            <a:ext cx="2743200" cy="264251"/>
          </a:xfrm>
          <a:prstGeom prst="rect">
            <a:avLst/>
          </a:prstGeom>
          <a:ln w="12700">
            <a:miter lim="400000"/>
          </a:ln>
        </p:spPr>
        <p:txBody>
          <a:bodyPr lIns="45718" tIns="45718" rIns="45718" bIns="45718" anchor="ctr">
            <a:spAutoFit/>
          </a:bodyPr>
          <a:lstStyle>
            <a:lvl1pPr algn="r">
              <a:defRPr sz="1200">
                <a:solidFill>
                  <a:srgbClr val="888888"/>
                </a:solidFill>
                <a:latin typeface="Arial"/>
                <a:ea typeface="Arial"/>
                <a:cs typeface="Arial"/>
                <a:sym typeface="Aria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a:lnSpc>
          <a:spcPct val="90000"/>
        </a:lnSpc>
        <a:defRPr sz="4400">
          <a:latin typeface="Arial Bold"/>
          <a:ea typeface="Arial Bold"/>
          <a:cs typeface="Arial Bold"/>
          <a:sym typeface="Arial Bold"/>
        </a:defRPr>
      </a:lvl1pPr>
      <a:lvl2pPr>
        <a:lnSpc>
          <a:spcPct val="90000"/>
        </a:lnSpc>
        <a:defRPr sz="4400">
          <a:latin typeface="Arial Bold"/>
          <a:ea typeface="Arial Bold"/>
          <a:cs typeface="Arial Bold"/>
          <a:sym typeface="Arial Bold"/>
        </a:defRPr>
      </a:lvl2pPr>
      <a:lvl3pPr>
        <a:lnSpc>
          <a:spcPct val="90000"/>
        </a:lnSpc>
        <a:defRPr sz="4400">
          <a:latin typeface="Arial Bold"/>
          <a:ea typeface="Arial Bold"/>
          <a:cs typeface="Arial Bold"/>
          <a:sym typeface="Arial Bold"/>
        </a:defRPr>
      </a:lvl3pPr>
      <a:lvl4pPr>
        <a:lnSpc>
          <a:spcPct val="90000"/>
        </a:lnSpc>
        <a:defRPr sz="4400">
          <a:latin typeface="Arial Bold"/>
          <a:ea typeface="Arial Bold"/>
          <a:cs typeface="Arial Bold"/>
          <a:sym typeface="Arial Bold"/>
        </a:defRPr>
      </a:lvl4pPr>
      <a:lvl5pPr>
        <a:lnSpc>
          <a:spcPct val="90000"/>
        </a:lnSpc>
        <a:defRPr sz="4400">
          <a:latin typeface="Arial Bold"/>
          <a:ea typeface="Arial Bold"/>
          <a:cs typeface="Arial Bold"/>
          <a:sym typeface="Arial Bold"/>
        </a:defRPr>
      </a:lvl5pPr>
      <a:lvl6pPr>
        <a:lnSpc>
          <a:spcPct val="90000"/>
        </a:lnSpc>
        <a:defRPr sz="4400">
          <a:latin typeface="Arial Bold"/>
          <a:ea typeface="Arial Bold"/>
          <a:cs typeface="Arial Bold"/>
          <a:sym typeface="Arial Bold"/>
        </a:defRPr>
      </a:lvl6pPr>
      <a:lvl7pPr>
        <a:lnSpc>
          <a:spcPct val="90000"/>
        </a:lnSpc>
        <a:defRPr sz="4400">
          <a:latin typeface="Arial Bold"/>
          <a:ea typeface="Arial Bold"/>
          <a:cs typeface="Arial Bold"/>
          <a:sym typeface="Arial Bold"/>
        </a:defRPr>
      </a:lvl7pPr>
      <a:lvl8pPr>
        <a:lnSpc>
          <a:spcPct val="90000"/>
        </a:lnSpc>
        <a:defRPr sz="4400">
          <a:latin typeface="Arial Bold"/>
          <a:ea typeface="Arial Bold"/>
          <a:cs typeface="Arial Bold"/>
          <a:sym typeface="Arial Bold"/>
        </a:defRPr>
      </a:lvl8pPr>
      <a:lvl9pPr>
        <a:lnSpc>
          <a:spcPct val="90000"/>
        </a:lnSpc>
        <a:defRPr sz="4400">
          <a:latin typeface="Arial Bold"/>
          <a:ea typeface="Arial Bold"/>
          <a:cs typeface="Arial Bold"/>
          <a:sym typeface="Arial Bold"/>
        </a:defRPr>
      </a:lvl9pPr>
    </p:titleStyle>
    <p:bodyStyle>
      <a:lvl1pPr marL="228600" indent="-228600">
        <a:lnSpc>
          <a:spcPct val="90000"/>
        </a:lnSpc>
        <a:spcBef>
          <a:spcPts val="1000"/>
        </a:spcBef>
        <a:buSzPct val="100000"/>
        <a:buFont typeface="Arial"/>
        <a:buChar char="•"/>
        <a:defRPr sz="2800">
          <a:latin typeface="Arial"/>
          <a:ea typeface="Arial"/>
          <a:cs typeface="Arial"/>
          <a:sym typeface="Arial"/>
        </a:defRPr>
      </a:lvl1pPr>
      <a:lvl2pPr marL="723900" indent="-266700">
        <a:lnSpc>
          <a:spcPct val="90000"/>
        </a:lnSpc>
        <a:spcBef>
          <a:spcPts val="1000"/>
        </a:spcBef>
        <a:buSzPct val="100000"/>
        <a:buFont typeface="Arial"/>
        <a:buChar char="•"/>
        <a:defRPr sz="2800">
          <a:latin typeface="Arial"/>
          <a:ea typeface="Arial"/>
          <a:cs typeface="Arial"/>
          <a:sym typeface="Arial"/>
        </a:defRPr>
      </a:lvl2pPr>
      <a:lvl3pPr marL="1234438" indent="-320038">
        <a:lnSpc>
          <a:spcPct val="90000"/>
        </a:lnSpc>
        <a:spcBef>
          <a:spcPts val="1000"/>
        </a:spcBef>
        <a:buSzPct val="100000"/>
        <a:buFont typeface="Arial"/>
        <a:buChar char="•"/>
        <a:defRPr sz="2800">
          <a:latin typeface="Arial"/>
          <a:ea typeface="Arial"/>
          <a:cs typeface="Arial"/>
          <a:sym typeface="Arial"/>
        </a:defRPr>
      </a:lvl3pPr>
      <a:lvl4pPr marL="1727200" indent="-355600">
        <a:lnSpc>
          <a:spcPct val="90000"/>
        </a:lnSpc>
        <a:spcBef>
          <a:spcPts val="1000"/>
        </a:spcBef>
        <a:buSzPct val="100000"/>
        <a:buFont typeface="Arial"/>
        <a:buChar char="•"/>
        <a:defRPr sz="2800">
          <a:latin typeface="Arial"/>
          <a:ea typeface="Arial"/>
          <a:cs typeface="Arial"/>
          <a:sym typeface="Arial"/>
        </a:defRPr>
      </a:lvl4pPr>
      <a:lvl5pPr marL="2184400" indent="-355600">
        <a:lnSpc>
          <a:spcPct val="90000"/>
        </a:lnSpc>
        <a:spcBef>
          <a:spcPts val="1000"/>
        </a:spcBef>
        <a:buSzPct val="100000"/>
        <a:buFont typeface="Arial"/>
        <a:buChar char="•"/>
        <a:defRPr sz="2800">
          <a:latin typeface="Arial"/>
          <a:ea typeface="Arial"/>
          <a:cs typeface="Arial"/>
          <a:sym typeface="Arial"/>
        </a:defRPr>
      </a:lvl5pPr>
      <a:lvl6pPr marL="2641600" indent="-355600">
        <a:lnSpc>
          <a:spcPct val="90000"/>
        </a:lnSpc>
        <a:spcBef>
          <a:spcPts val="1000"/>
        </a:spcBef>
        <a:buSzPct val="100000"/>
        <a:buFont typeface="Arial"/>
        <a:buChar char="•"/>
        <a:defRPr sz="2800">
          <a:latin typeface="Arial"/>
          <a:ea typeface="Arial"/>
          <a:cs typeface="Arial"/>
          <a:sym typeface="Arial"/>
        </a:defRPr>
      </a:lvl6pPr>
      <a:lvl7pPr marL="3098800" indent="-355600">
        <a:lnSpc>
          <a:spcPct val="90000"/>
        </a:lnSpc>
        <a:spcBef>
          <a:spcPts val="1000"/>
        </a:spcBef>
        <a:buSzPct val="100000"/>
        <a:buFont typeface="Arial"/>
        <a:buChar char="•"/>
        <a:defRPr sz="2800">
          <a:latin typeface="Arial"/>
          <a:ea typeface="Arial"/>
          <a:cs typeface="Arial"/>
          <a:sym typeface="Arial"/>
        </a:defRPr>
      </a:lvl7pPr>
      <a:lvl8pPr marL="3556000" indent="-355600">
        <a:lnSpc>
          <a:spcPct val="90000"/>
        </a:lnSpc>
        <a:spcBef>
          <a:spcPts val="1000"/>
        </a:spcBef>
        <a:buSzPct val="100000"/>
        <a:buFont typeface="Arial"/>
        <a:buChar char="•"/>
        <a:defRPr sz="2800">
          <a:latin typeface="Arial"/>
          <a:ea typeface="Arial"/>
          <a:cs typeface="Arial"/>
          <a:sym typeface="Arial"/>
        </a:defRPr>
      </a:lvl8pPr>
      <a:lvl9pPr marL="4013200" indent="-355600">
        <a:lnSpc>
          <a:spcPct val="90000"/>
        </a:lnSpc>
        <a:spcBef>
          <a:spcPts val="1000"/>
        </a:spcBef>
        <a:buSzPct val="100000"/>
        <a:buFont typeface="Arial"/>
        <a:buChar char="•"/>
        <a:defRPr sz="2800">
          <a:latin typeface="Arial"/>
          <a:ea typeface="Arial"/>
          <a:cs typeface="Arial"/>
          <a:sym typeface="Arial"/>
        </a:defRPr>
      </a:lvl9pPr>
    </p:bodyStyle>
    <p:otherStyle>
      <a:lvl1pPr algn="r">
        <a:defRPr sz="1200">
          <a:solidFill>
            <a:schemeClr val="tx1"/>
          </a:solidFill>
          <a:latin typeface="+mn-lt"/>
          <a:ea typeface="+mn-ea"/>
          <a:cs typeface="+mn-cs"/>
          <a:sym typeface="Arial"/>
        </a:defRPr>
      </a:lvl1pPr>
      <a:lvl2pPr algn="r">
        <a:defRPr sz="1200">
          <a:solidFill>
            <a:schemeClr val="tx1"/>
          </a:solidFill>
          <a:latin typeface="+mn-lt"/>
          <a:ea typeface="+mn-ea"/>
          <a:cs typeface="+mn-cs"/>
          <a:sym typeface="Arial"/>
        </a:defRPr>
      </a:lvl2pPr>
      <a:lvl3pPr algn="r">
        <a:defRPr sz="1200">
          <a:solidFill>
            <a:schemeClr val="tx1"/>
          </a:solidFill>
          <a:latin typeface="+mn-lt"/>
          <a:ea typeface="+mn-ea"/>
          <a:cs typeface="+mn-cs"/>
          <a:sym typeface="Arial"/>
        </a:defRPr>
      </a:lvl3pPr>
      <a:lvl4pPr algn="r">
        <a:defRPr sz="1200">
          <a:solidFill>
            <a:schemeClr val="tx1"/>
          </a:solidFill>
          <a:latin typeface="+mn-lt"/>
          <a:ea typeface="+mn-ea"/>
          <a:cs typeface="+mn-cs"/>
          <a:sym typeface="Arial"/>
        </a:defRPr>
      </a:lvl4pPr>
      <a:lvl5pPr algn="r">
        <a:defRPr sz="1200">
          <a:solidFill>
            <a:schemeClr val="tx1"/>
          </a:solidFill>
          <a:latin typeface="+mn-lt"/>
          <a:ea typeface="+mn-ea"/>
          <a:cs typeface="+mn-cs"/>
          <a:sym typeface="Arial"/>
        </a:defRPr>
      </a:lvl5pPr>
      <a:lvl6pPr algn="r">
        <a:defRPr sz="1200">
          <a:solidFill>
            <a:schemeClr val="tx1"/>
          </a:solidFill>
          <a:latin typeface="+mn-lt"/>
          <a:ea typeface="+mn-ea"/>
          <a:cs typeface="+mn-cs"/>
          <a:sym typeface="Arial"/>
        </a:defRPr>
      </a:lvl6pPr>
      <a:lvl7pPr algn="r">
        <a:defRPr sz="1200">
          <a:solidFill>
            <a:schemeClr val="tx1"/>
          </a:solidFill>
          <a:latin typeface="+mn-lt"/>
          <a:ea typeface="+mn-ea"/>
          <a:cs typeface="+mn-cs"/>
          <a:sym typeface="Arial"/>
        </a:defRPr>
      </a:lvl7pPr>
      <a:lvl8pPr algn="r">
        <a:defRPr sz="1200">
          <a:solidFill>
            <a:schemeClr val="tx1"/>
          </a:solidFill>
          <a:latin typeface="+mn-lt"/>
          <a:ea typeface="+mn-ea"/>
          <a:cs typeface="+mn-cs"/>
          <a:sym typeface="Arial"/>
        </a:defRPr>
      </a:lvl8pPr>
      <a:lvl9pPr algn="r">
        <a:defRPr sz="12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image" Target="../media/image45.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xfrm>
            <a:off x="1524000" y="-73919"/>
            <a:ext cx="9144000" cy="3202883"/>
          </a:xfrm>
          <a:prstGeom prst="rect">
            <a:avLst/>
          </a:prstGeom>
        </p:spPr>
        <p:txBody>
          <a:bodyPr/>
          <a:lstStyle/>
          <a:p>
            <a:pPr lvl="0">
              <a:defRPr sz="1800"/>
            </a:pPr>
            <a:r>
              <a:rPr sz="6000"/>
              <a:t>MCA</a:t>
            </a:r>
          </a:p>
        </p:txBody>
      </p:sp>
      <p:sp>
        <p:nvSpPr>
          <p:cNvPr id="50" name="Shape 50"/>
          <p:cNvSpPr/>
          <p:nvPr>
            <p:ph type="body" idx="1"/>
          </p:nvPr>
        </p:nvSpPr>
        <p:spPr>
          <a:xfrm>
            <a:off x="1524000" y="3602037"/>
            <a:ext cx="9144000" cy="1655762"/>
          </a:xfrm>
          <a:prstGeom prst="rect">
            <a:avLst/>
          </a:prstGeom>
        </p:spPr>
        <p:txBody>
          <a:bodyPr/>
          <a:lstStyle/>
          <a:p>
            <a:pPr lvl="0">
              <a:defRPr sz="1800"/>
            </a:pPr>
            <a:r>
              <a:rPr sz="2400"/>
              <a:t>Data set: IBM-NoAttritionDataset </a:t>
            </a:r>
            <a:endParaRPr sz="2400"/>
          </a:p>
          <a:p>
            <a:pPr lvl="0">
              <a:defRPr sz="1800"/>
            </a:pPr>
            <a:r>
              <a:rPr sz="2400"/>
              <a:t>Richa</a:t>
            </a:r>
            <a:endParaRPr sz="2400"/>
          </a:p>
          <a:p>
            <a:pPr lvl="0">
              <a:defRPr sz="1800"/>
            </a:pPr>
            <a:r>
              <a:rPr sz="2400"/>
              <a:t>2018.10.13</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ph type="title"/>
          </p:nvPr>
        </p:nvSpPr>
        <p:spPr>
          <a:xfrm>
            <a:off x="12699" y="-282575"/>
            <a:ext cx="11191738" cy="1325563"/>
          </a:xfrm>
          <a:prstGeom prst="rect">
            <a:avLst/>
          </a:prstGeom>
        </p:spPr>
        <p:txBody>
          <a:bodyPr/>
          <a:lstStyle/>
          <a:p>
            <a:pPr lvl="0">
              <a:defRPr sz="1800"/>
            </a:pPr>
            <a:r>
              <a:rPr sz="4400"/>
              <a:t>Biplot</a:t>
            </a:r>
          </a:p>
        </p:txBody>
      </p:sp>
      <p:pic>
        <p:nvPicPr>
          <p:cNvPr id="100" name="image26.png"/>
          <p:cNvPicPr/>
          <p:nvPr/>
        </p:nvPicPr>
        <p:blipFill>
          <a:blip r:embed="rId2">
            <a:extLst/>
          </a:blip>
          <a:stretch>
            <a:fillRect/>
          </a:stretch>
        </p:blipFill>
        <p:spPr>
          <a:xfrm>
            <a:off x="-39360" y="792129"/>
            <a:ext cx="6100011" cy="6129371"/>
          </a:xfrm>
          <a:prstGeom prst="rect">
            <a:avLst/>
          </a:prstGeom>
          <a:ln w="12700">
            <a:miter lim="400000"/>
          </a:ln>
        </p:spPr>
      </p:pic>
      <p:pic>
        <p:nvPicPr>
          <p:cNvPr id="101" name="image27.png"/>
          <p:cNvPicPr/>
          <p:nvPr/>
        </p:nvPicPr>
        <p:blipFill>
          <a:blip r:embed="rId3">
            <a:extLst/>
          </a:blip>
          <a:stretch>
            <a:fillRect/>
          </a:stretch>
        </p:blipFill>
        <p:spPr>
          <a:xfrm>
            <a:off x="6116847" y="1267033"/>
            <a:ext cx="6515702" cy="5408164"/>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xfrm>
            <a:off x="50800" y="-315914"/>
            <a:ext cx="10515600" cy="1595441"/>
          </a:xfrm>
          <a:prstGeom prst="rect">
            <a:avLst/>
          </a:prstGeom>
        </p:spPr>
        <p:txBody>
          <a:bodyPr/>
          <a:lstStyle/>
          <a:p>
            <a:pPr lvl="0">
              <a:defRPr sz="1800"/>
            </a:pPr>
            <a:r>
              <a:rPr sz="4400"/>
              <a:t>Biplot</a:t>
            </a:r>
          </a:p>
        </p:txBody>
      </p:sp>
      <p:sp>
        <p:nvSpPr>
          <p:cNvPr id="104" name="Shape 104"/>
          <p:cNvSpPr/>
          <p:nvPr>
            <p:ph type="sldNum" sz="quarter" idx="2"/>
          </p:nvPr>
        </p:nvSpPr>
        <p:spPr>
          <a:xfrm>
            <a:off x="8610600" y="6274656"/>
            <a:ext cx="2743200" cy="264254"/>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105" name="image28.png"/>
          <p:cNvPicPr/>
          <p:nvPr/>
        </p:nvPicPr>
        <p:blipFill>
          <a:blip r:embed="rId2">
            <a:extLst/>
          </a:blip>
          <a:stretch>
            <a:fillRect/>
          </a:stretch>
        </p:blipFill>
        <p:spPr>
          <a:xfrm>
            <a:off x="1636590" y="727040"/>
            <a:ext cx="8386175" cy="6960694"/>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title"/>
          </p:nvPr>
        </p:nvSpPr>
        <p:spPr>
          <a:xfrm>
            <a:off x="50800" y="-315914"/>
            <a:ext cx="10515600" cy="1595441"/>
          </a:xfrm>
          <a:prstGeom prst="rect">
            <a:avLst/>
          </a:prstGeom>
        </p:spPr>
        <p:txBody>
          <a:bodyPr lIns="0" tIns="0" rIns="0" bIns="0"/>
          <a:lstStyle/>
          <a:p>
            <a:pPr lvl="0">
              <a:defRPr sz="1800"/>
            </a:pPr>
            <a:r>
              <a:rPr sz="4400"/>
              <a:t>Biplot</a:t>
            </a:r>
          </a:p>
        </p:txBody>
      </p:sp>
      <p:sp>
        <p:nvSpPr>
          <p:cNvPr id="108" name="Shape 108"/>
          <p:cNvSpPr/>
          <p:nvPr>
            <p:ph type="sldNum" sz="quarter" idx="2"/>
          </p:nvPr>
        </p:nvSpPr>
        <p:spPr>
          <a:xfrm>
            <a:off x="8610600" y="6320377"/>
            <a:ext cx="2743200" cy="172817"/>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109" name="image29.png"/>
          <p:cNvPicPr/>
          <p:nvPr/>
        </p:nvPicPr>
        <p:blipFill>
          <a:blip r:embed="rId2">
            <a:extLst/>
          </a:blip>
          <a:stretch>
            <a:fillRect/>
          </a:stretch>
        </p:blipFill>
        <p:spPr>
          <a:xfrm>
            <a:off x="-230495" y="1060546"/>
            <a:ext cx="6020637" cy="4997250"/>
          </a:xfrm>
          <a:prstGeom prst="rect">
            <a:avLst/>
          </a:prstGeom>
          <a:ln w="12700">
            <a:miter lim="400000"/>
          </a:ln>
        </p:spPr>
      </p:pic>
      <p:pic>
        <p:nvPicPr>
          <p:cNvPr id="110" name="image30.png"/>
          <p:cNvPicPr/>
          <p:nvPr/>
        </p:nvPicPr>
        <p:blipFill>
          <a:blip r:embed="rId3">
            <a:extLst/>
          </a:blip>
          <a:stretch>
            <a:fillRect/>
          </a:stretch>
        </p:blipFill>
        <p:spPr>
          <a:xfrm>
            <a:off x="5944098" y="1130315"/>
            <a:ext cx="6020638" cy="4997250"/>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title"/>
          </p:nvPr>
        </p:nvSpPr>
        <p:spPr>
          <a:xfrm>
            <a:off x="50800" y="-315914"/>
            <a:ext cx="10515600" cy="1595441"/>
          </a:xfrm>
          <a:prstGeom prst="rect">
            <a:avLst/>
          </a:prstGeom>
        </p:spPr>
        <p:txBody>
          <a:bodyPr lIns="0" tIns="0" rIns="0" bIns="0"/>
          <a:lstStyle/>
          <a:p>
            <a:pPr lvl="0">
              <a:defRPr sz="1800"/>
            </a:pPr>
            <a:r>
              <a:rPr sz="4400"/>
              <a:t>Biplot</a:t>
            </a:r>
          </a:p>
        </p:txBody>
      </p:sp>
      <p:sp>
        <p:nvSpPr>
          <p:cNvPr id="113" name="Shape 113"/>
          <p:cNvSpPr/>
          <p:nvPr>
            <p:ph type="sldNum" sz="quarter" idx="2"/>
          </p:nvPr>
        </p:nvSpPr>
        <p:spPr>
          <a:xfrm>
            <a:off x="8610600" y="6320377"/>
            <a:ext cx="2743200" cy="172817"/>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114" name="image31.png"/>
          <p:cNvPicPr/>
          <p:nvPr/>
        </p:nvPicPr>
        <p:blipFill>
          <a:blip r:embed="rId2">
            <a:extLst/>
          </a:blip>
          <a:stretch>
            <a:fillRect/>
          </a:stretch>
        </p:blipFill>
        <p:spPr>
          <a:xfrm>
            <a:off x="1980728" y="196418"/>
            <a:ext cx="7789169" cy="6465164"/>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title"/>
          </p:nvPr>
        </p:nvSpPr>
        <p:spPr>
          <a:xfrm>
            <a:off x="50800" y="-315914"/>
            <a:ext cx="10515600" cy="1595441"/>
          </a:xfrm>
          <a:prstGeom prst="rect">
            <a:avLst/>
          </a:prstGeom>
        </p:spPr>
        <p:txBody>
          <a:bodyPr lIns="0" tIns="0" rIns="0" bIns="0"/>
          <a:lstStyle/>
          <a:p>
            <a:pPr lvl="0">
              <a:defRPr sz="1800"/>
            </a:pPr>
            <a:r>
              <a:rPr sz="4400"/>
              <a:t>Biplot</a:t>
            </a:r>
          </a:p>
        </p:txBody>
      </p:sp>
      <p:sp>
        <p:nvSpPr>
          <p:cNvPr id="117" name="Shape 117"/>
          <p:cNvSpPr/>
          <p:nvPr>
            <p:ph type="sldNum" sz="quarter" idx="2"/>
          </p:nvPr>
        </p:nvSpPr>
        <p:spPr>
          <a:xfrm>
            <a:off x="8610600" y="6320377"/>
            <a:ext cx="2743200" cy="172817"/>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118" name="image32.png"/>
          <p:cNvPicPr/>
          <p:nvPr/>
        </p:nvPicPr>
        <p:blipFill>
          <a:blip r:embed="rId2">
            <a:extLst/>
          </a:blip>
          <a:stretch>
            <a:fillRect/>
          </a:stretch>
        </p:blipFill>
        <p:spPr>
          <a:xfrm>
            <a:off x="1845725" y="20843"/>
            <a:ext cx="8910335" cy="7395754"/>
          </a:xfrm>
          <a:prstGeom prst="rect">
            <a:avLst/>
          </a:prstGeom>
          <a:ln w="12700">
            <a:miter lim="400000"/>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xfrm>
            <a:off x="-25400" y="-417515"/>
            <a:ext cx="10515600" cy="1595442"/>
          </a:xfrm>
          <a:prstGeom prst="rect">
            <a:avLst/>
          </a:prstGeom>
        </p:spPr>
        <p:txBody>
          <a:bodyPr/>
          <a:lstStyle/>
          <a:p>
            <a:pPr lvl="0">
              <a:defRPr sz="1800"/>
            </a:pPr>
            <a:r>
              <a:rPr sz="4400"/>
              <a:t>Biplot</a:t>
            </a:r>
          </a:p>
        </p:txBody>
      </p:sp>
      <p:sp>
        <p:nvSpPr>
          <p:cNvPr id="121" name="Shape 121"/>
          <p:cNvSpPr/>
          <p:nvPr>
            <p:ph type="sldNum" sz="quarter" idx="2"/>
          </p:nvPr>
        </p:nvSpPr>
        <p:spPr>
          <a:xfrm>
            <a:off x="8610600" y="6188249"/>
            <a:ext cx="2743200" cy="172816"/>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122" name="image33.png"/>
          <p:cNvPicPr/>
          <p:nvPr/>
        </p:nvPicPr>
        <p:blipFill>
          <a:blip r:embed="rId2">
            <a:extLst/>
          </a:blip>
          <a:stretch>
            <a:fillRect/>
          </a:stretch>
        </p:blipFill>
        <p:spPr>
          <a:xfrm>
            <a:off x="1587952" y="540841"/>
            <a:ext cx="8406497" cy="6977560"/>
          </a:xfrm>
          <a:prstGeom prst="rect">
            <a:avLst/>
          </a:prstGeom>
          <a:ln w="12700">
            <a:miter lim="400000"/>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0" y="-366714"/>
            <a:ext cx="10515600" cy="1595441"/>
          </a:xfrm>
          <a:prstGeom prst="rect">
            <a:avLst/>
          </a:prstGeom>
        </p:spPr>
        <p:txBody>
          <a:bodyPr/>
          <a:lstStyle/>
          <a:p>
            <a:pPr lvl="0">
              <a:defRPr sz="1800"/>
            </a:pPr>
            <a:r>
              <a:rPr sz="4400"/>
              <a:t>Biplot</a:t>
            </a:r>
          </a:p>
        </p:txBody>
      </p:sp>
      <p:sp>
        <p:nvSpPr>
          <p:cNvPr id="125" name="Shape 125"/>
          <p:cNvSpPr/>
          <p:nvPr>
            <p:ph type="sldNum" sz="quarter" idx="2"/>
          </p:nvPr>
        </p:nvSpPr>
        <p:spPr>
          <a:xfrm>
            <a:off x="8610600" y="6274656"/>
            <a:ext cx="2743200" cy="264254"/>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126" name="image34.png"/>
          <p:cNvPicPr/>
          <p:nvPr/>
        </p:nvPicPr>
        <p:blipFill>
          <a:blip r:embed="rId2">
            <a:extLst/>
          </a:blip>
          <a:stretch>
            <a:fillRect/>
          </a:stretch>
        </p:blipFill>
        <p:spPr>
          <a:xfrm>
            <a:off x="2116197" y="125685"/>
            <a:ext cx="7959606" cy="6606631"/>
          </a:xfrm>
          <a:prstGeom prst="rect">
            <a:avLst/>
          </a:prstGeom>
          <a:ln w="12700">
            <a:miter lim="400000"/>
          </a:ln>
        </p:spPr>
      </p:pic>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xfrm>
            <a:off x="0" y="-366714"/>
            <a:ext cx="10515600" cy="1595441"/>
          </a:xfrm>
          <a:prstGeom prst="rect">
            <a:avLst/>
          </a:prstGeom>
        </p:spPr>
        <p:txBody>
          <a:bodyPr lIns="0" tIns="0" rIns="0" bIns="0"/>
          <a:lstStyle/>
          <a:p>
            <a:pPr lvl="0">
              <a:defRPr sz="1800"/>
            </a:pPr>
            <a:r>
              <a:rPr sz="4400"/>
              <a:t>Biplot</a:t>
            </a:r>
          </a:p>
        </p:txBody>
      </p:sp>
      <p:sp>
        <p:nvSpPr>
          <p:cNvPr id="129" name="Shape 129"/>
          <p:cNvSpPr/>
          <p:nvPr>
            <p:ph type="sldNum" sz="quarter" idx="2"/>
          </p:nvPr>
        </p:nvSpPr>
        <p:spPr>
          <a:xfrm>
            <a:off x="8610600" y="6320377"/>
            <a:ext cx="2743200" cy="172817"/>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130" name="image35.png"/>
          <p:cNvPicPr/>
          <p:nvPr/>
        </p:nvPicPr>
        <p:blipFill>
          <a:blip r:embed="rId2">
            <a:extLst/>
          </a:blip>
          <a:stretch>
            <a:fillRect/>
          </a:stretch>
        </p:blipFill>
        <p:spPr>
          <a:xfrm>
            <a:off x="1695803" y="-201415"/>
            <a:ext cx="9943394" cy="8253215"/>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xfrm>
            <a:off x="0" y="-366714"/>
            <a:ext cx="10515600" cy="1595441"/>
          </a:xfrm>
          <a:prstGeom prst="rect">
            <a:avLst/>
          </a:prstGeom>
        </p:spPr>
        <p:txBody>
          <a:bodyPr lIns="0" tIns="0" rIns="0" bIns="0"/>
          <a:lstStyle/>
          <a:p>
            <a:pPr lvl="0">
              <a:defRPr sz="1800"/>
            </a:pPr>
            <a:r>
              <a:rPr sz="4400"/>
              <a:t>Biplot</a:t>
            </a:r>
          </a:p>
        </p:txBody>
      </p:sp>
      <p:sp>
        <p:nvSpPr>
          <p:cNvPr id="133" name="Shape 133"/>
          <p:cNvSpPr/>
          <p:nvPr>
            <p:ph type="sldNum" sz="quarter" idx="2"/>
          </p:nvPr>
        </p:nvSpPr>
        <p:spPr>
          <a:xfrm>
            <a:off x="8610600" y="6320377"/>
            <a:ext cx="2743200" cy="172817"/>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134" name="image36.png"/>
          <p:cNvPicPr/>
          <p:nvPr/>
        </p:nvPicPr>
        <p:blipFill>
          <a:blip r:embed="rId2">
            <a:extLst/>
          </a:blip>
          <a:stretch>
            <a:fillRect/>
          </a:stretch>
        </p:blipFill>
        <p:spPr>
          <a:xfrm>
            <a:off x="1964773" y="194662"/>
            <a:ext cx="8027925" cy="6663338"/>
          </a:xfrm>
          <a:prstGeom prst="rect">
            <a:avLst/>
          </a:prstGeom>
          <a:ln w="12700">
            <a:miter lim="400000"/>
          </a:ln>
        </p:spPr>
      </p:pic>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0" y="-366714"/>
            <a:ext cx="10515600" cy="1595441"/>
          </a:xfrm>
          <a:prstGeom prst="rect">
            <a:avLst/>
          </a:prstGeom>
        </p:spPr>
        <p:txBody>
          <a:bodyPr lIns="0" tIns="0" rIns="0" bIns="0"/>
          <a:lstStyle/>
          <a:p>
            <a:pPr lvl="0">
              <a:defRPr sz="1800"/>
            </a:pPr>
            <a:r>
              <a:rPr sz="4400"/>
              <a:t>Bootstrap Interval </a:t>
            </a:r>
          </a:p>
        </p:txBody>
      </p:sp>
      <p:sp>
        <p:nvSpPr>
          <p:cNvPr id="137" name="Shape 137"/>
          <p:cNvSpPr/>
          <p:nvPr>
            <p:ph type="sldNum" sz="quarter" idx="2"/>
          </p:nvPr>
        </p:nvSpPr>
        <p:spPr>
          <a:xfrm>
            <a:off x="8610600" y="6320377"/>
            <a:ext cx="2743200" cy="172817"/>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138" name="image37.png"/>
          <p:cNvPicPr/>
          <p:nvPr/>
        </p:nvPicPr>
        <p:blipFill>
          <a:blip r:embed="rId2">
            <a:extLst/>
          </a:blip>
          <a:stretch>
            <a:fillRect/>
          </a:stretch>
        </p:blipFill>
        <p:spPr>
          <a:xfrm>
            <a:off x="1602891" y="709659"/>
            <a:ext cx="8402017" cy="6973842"/>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xfrm>
            <a:off x="152400" y="-53975"/>
            <a:ext cx="10515600" cy="1325563"/>
          </a:xfrm>
          <a:prstGeom prst="rect">
            <a:avLst/>
          </a:prstGeom>
        </p:spPr>
        <p:txBody>
          <a:bodyPr/>
          <a:lstStyle/>
          <a:p>
            <a:pPr lvl="0">
              <a:defRPr sz="1800"/>
            </a:pPr>
            <a:r>
              <a:rPr sz="4400"/>
              <a:t>Introduction</a:t>
            </a:r>
          </a:p>
        </p:txBody>
      </p:sp>
      <p:sp>
        <p:nvSpPr>
          <p:cNvPr id="53" name="Shape 53"/>
          <p:cNvSpPr/>
          <p:nvPr>
            <p:ph type="body" idx="1"/>
          </p:nvPr>
        </p:nvSpPr>
        <p:spPr>
          <a:xfrm>
            <a:off x="154355" y="620551"/>
            <a:ext cx="10899531" cy="5170651"/>
          </a:xfrm>
          <a:prstGeom prst="rect">
            <a:avLst/>
          </a:prstGeom>
        </p:spPr>
        <p:txBody>
          <a:bodyPr lIns="0" tIns="0" rIns="0" bIns="0" anchor="ctr"/>
          <a:lstStyle/>
          <a:p>
            <a:pPr lvl="1" marL="348421" indent="-348421">
              <a:lnSpc>
                <a:spcPct val="100000"/>
              </a:lnSpc>
              <a:spcBef>
                <a:spcPts val="0"/>
              </a:spcBef>
              <a:defRPr sz="1800"/>
            </a:pPr>
            <a:r>
              <a:rPr sz="2000"/>
              <a:t>Data: IBM-HR-Employee-NoAttrition</a:t>
            </a:r>
            <a:endParaRPr sz="2000"/>
          </a:p>
          <a:p>
            <a:pPr lvl="1" marL="348421" indent="-348421">
              <a:lnSpc>
                <a:spcPct val="100000"/>
              </a:lnSpc>
              <a:spcBef>
                <a:spcPts val="0"/>
              </a:spcBef>
              <a:defRPr sz="1800"/>
            </a:pPr>
            <a:r>
              <a:rPr sz="2000"/>
              <a:t>Rows: The 1233 observations describe the Employees of IBM. </a:t>
            </a:r>
            <a:endParaRPr sz="2000"/>
          </a:p>
          <a:p>
            <a:pPr lvl="1" marL="348421" indent="-348421">
              <a:lnSpc>
                <a:spcPct val="100000"/>
              </a:lnSpc>
              <a:spcBef>
                <a:spcPts val="0"/>
              </a:spcBef>
              <a:buClr>
                <a:srgbClr val="000000"/>
              </a:buClr>
              <a:defRPr sz="1800"/>
            </a:pPr>
            <a:r>
              <a:rPr sz="2000"/>
              <a:t>Columns: 32 variables </a:t>
            </a:r>
            <a:endParaRPr sz="2000"/>
          </a:p>
          <a:p>
            <a:pPr lvl="2" marL="1154041" indent="-696841">
              <a:lnSpc>
                <a:spcPct val="100000"/>
              </a:lnSpc>
              <a:spcBef>
                <a:spcPts val="0"/>
              </a:spcBef>
              <a:buClr>
                <a:srgbClr val="000000"/>
              </a:buClr>
              <a:defRPr sz="1800"/>
            </a:pPr>
            <a:r>
              <a:rPr sz="2000"/>
              <a:t>Sub, Age, BusinessTravel,Department, Monthly Income, Daily Rate, Hourly Rate, MonthlyRate, DistanceFromHome, PerformanceRating, Education, JobInvolvement, Job level, StockOptionLevel, PercentSalaryHike, TotalWorkingYears, TrainingTimesLastYear, WorkLifeBalance, WorkLifeBalance, YearsAtCompany, YearsInCurrentRole, YearsSinceLastPromotion, Years With CurrManager, EnvironmentSatisfaction, JobSatisfaction, RelationshipSatisfaction, Attrition,Field, Gender, JobRole, MaritalStatus and OverTime.</a:t>
            </a:r>
            <a:endParaRPr sz="2000"/>
          </a:p>
          <a:p>
            <a:pPr lvl="2" marL="914399" indent="-457198">
              <a:lnSpc>
                <a:spcPct val="100000"/>
              </a:lnSpc>
              <a:spcBef>
                <a:spcPts val="0"/>
              </a:spcBef>
              <a:buClr>
                <a:srgbClr val="000000"/>
              </a:buClr>
              <a:defRPr sz="1800"/>
            </a:pPr>
            <a:endParaRPr sz="2000"/>
          </a:p>
          <a:p>
            <a:pPr lvl="1" marL="348421" indent="-348421">
              <a:lnSpc>
                <a:spcPct val="100000"/>
              </a:lnSpc>
              <a:spcBef>
                <a:spcPts val="0"/>
              </a:spcBef>
              <a:buClr>
                <a:srgbClr val="000000"/>
              </a:buClr>
              <a:defRPr sz="1800"/>
            </a:pPr>
            <a:r>
              <a:rPr sz="2000"/>
              <a:t>Research Question</a:t>
            </a:r>
            <a:endParaRPr sz="2000"/>
          </a:p>
          <a:p>
            <a:pPr lvl="2" marL="1154041" indent="-696841">
              <a:lnSpc>
                <a:spcPct val="100000"/>
              </a:lnSpc>
              <a:spcBef>
                <a:spcPts val="0"/>
              </a:spcBef>
              <a:buClr>
                <a:srgbClr val="000000"/>
              </a:buClr>
              <a:defRPr sz="1800"/>
            </a:pPr>
            <a:r>
              <a:rPr sz="2000"/>
              <a:t>How do all 1233 employees differ on the variables like Gender type vs Department ? Job level vs MonthlyIncome ? etc.</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xfrm>
            <a:off x="0" y="-366714"/>
            <a:ext cx="10515600" cy="1595441"/>
          </a:xfrm>
          <a:prstGeom prst="rect">
            <a:avLst/>
          </a:prstGeom>
        </p:spPr>
        <p:txBody>
          <a:bodyPr lIns="0" tIns="0" rIns="0" bIns="0"/>
          <a:lstStyle/>
          <a:p>
            <a:pPr lvl="0">
              <a:defRPr sz="1800"/>
            </a:pPr>
            <a:r>
              <a:rPr sz="4400"/>
              <a:t>Bootstrap Interval </a:t>
            </a:r>
          </a:p>
        </p:txBody>
      </p:sp>
      <p:sp>
        <p:nvSpPr>
          <p:cNvPr id="141" name="Shape 141"/>
          <p:cNvSpPr/>
          <p:nvPr>
            <p:ph type="sldNum" sz="quarter" idx="2"/>
          </p:nvPr>
        </p:nvSpPr>
        <p:spPr>
          <a:xfrm>
            <a:off x="8610600" y="6320377"/>
            <a:ext cx="2743200" cy="172817"/>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142" name="image38.png"/>
          <p:cNvPicPr/>
          <p:nvPr/>
        </p:nvPicPr>
        <p:blipFill>
          <a:blip r:embed="rId2">
            <a:extLst/>
          </a:blip>
          <a:stretch>
            <a:fillRect/>
          </a:stretch>
        </p:blipFill>
        <p:spPr>
          <a:xfrm>
            <a:off x="1714805" y="739029"/>
            <a:ext cx="8508466" cy="7062197"/>
          </a:xfrm>
          <a:prstGeom prst="rect">
            <a:avLst/>
          </a:prstGeom>
          <a:ln w="12700">
            <a:miter lim="400000"/>
          </a:ln>
        </p:spPr>
      </p:pic>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xfrm>
            <a:off x="76200" y="-366715"/>
            <a:ext cx="10515600" cy="1595442"/>
          </a:xfrm>
          <a:prstGeom prst="rect">
            <a:avLst/>
          </a:prstGeom>
        </p:spPr>
        <p:txBody>
          <a:bodyPr lIns="0" tIns="0" rIns="0" bIns="0"/>
          <a:lstStyle/>
          <a:p>
            <a:pPr lvl="0">
              <a:defRPr sz="1800"/>
            </a:pPr>
            <a:r>
              <a:rPr sz="4400"/>
              <a:t>ConvexHull</a:t>
            </a:r>
          </a:p>
        </p:txBody>
      </p:sp>
      <p:sp>
        <p:nvSpPr>
          <p:cNvPr id="145" name="Shape 145"/>
          <p:cNvSpPr/>
          <p:nvPr>
            <p:ph type="sldNum" sz="quarter" idx="2"/>
          </p:nvPr>
        </p:nvSpPr>
        <p:spPr>
          <a:xfrm>
            <a:off x="8610600" y="6233969"/>
            <a:ext cx="2743200" cy="172815"/>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146" name="image39.png"/>
          <p:cNvPicPr/>
          <p:nvPr/>
        </p:nvPicPr>
        <p:blipFill>
          <a:blip r:embed="rId2">
            <a:extLst/>
          </a:blip>
          <a:stretch>
            <a:fillRect/>
          </a:stretch>
        </p:blipFill>
        <p:spPr>
          <a:xfrm>
            <a:off x="1736913" y="806152"/>
            <a:ext cx="8438773" cy="7004348"/>
          </a:xfrm>
          <a:prstGeom prst="rect">
            <a:avLst/>
          </a:prstGeom>
          <a:ln w="12700">
            <a:miter lim="400000"/>
          </a:ln>
        </p:spPr>
      </p:pic>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0" y="-366714"/>
            <a:ext cx="10515600" cy="1595441"/>
          </a:xfrm>
          <a:prstGeom prst="rect">
            <a:avLst/>
          </a:prstGeom>
        </p:spPr>
        <p:txBody>
          <a:bodyPr lIns="0" tIns="0" rIns="0" bIns="0"/>
          <a:lstStyle/>
          <a:p>
            <a:pPr lvl="0">
              <a:defRPr sz="1800"/>
            </a:pPr>
            <a:r>
              <a:rPr sz="4400"/>
              <a:t>Bootstrap Interval </a:t>
            </a:r>
          </a:p>
        </p:txBody>
      </p:sp>
      <p:sp>
        <p:nvSpPr>
          <p:cNvPr id="149" name="Shape 149"/>
          <p:cNvSpPr/>
          <p:nvPr>
            <p:ph type="sldNum" sz="quarter" idx="2"/>
          </p:nvPr>
        </p:nvSpPr>
        <p:spPr>
          <a:xfrm>
            <a:off x="8610600" y="6320377"/>
            <a:ext cx="2743200" cy="172817"/>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150" name="image40.png"/>
          <p:cNvPicPr/>
          <p:nvPr/>
        </p:nvPicPr>
        <p:blipFill>
          <a:blip r:embed="rId2">
            <a:extLst/>
          </a:blip>
          <a:stretch>
            <a:fillRect/>
          </a:stretch>
        </p:blipFill>
        <p:spPr>
          <a:xfrm>
            <a:off x="1896904" y="763637"/>
            <a:ext cx="8398191" cy="6970663"/>
          </a:xfrm>
          <a:prstGeom prst="rect">
            <a:avLst/>
          </a:prstGeom>
          <a:ln w="12700">
            <a:miter lim="400000"/>
          </a:ln>
        </p:spPr>
      </p:pic>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xfrm>
            <a:off x="0" y="-366715"/>
            <a:ext cx="10515600" cy="1595442"/>
          </a:xfrm>
          <a:prstGeom prst="rect">
            <a:avLst/>
          </a:prstGeom>
        </p:spPr>
        <p:txBody>
          <a:bodyPr lIns="0" tIns="0" rIns="0" bIns="0"/>
          <a:lstStyle/>
          <a:p>
            <a:pPr lvl="0">
              <a:defRPr sz="1800"/>
            </a:pPr>
            <a:r>
              <a:rPr sz="4400"/>
              <a:t>Bootstrap Interval </a:t>
            </a:r>
          </a:p>
        </p:txBody>
      </p:sp>
      <p:sp>
        <p:nvSpPr>
          <p:cNvPr id="153" name="Shape 153"/>
          <p:cNvSpPr/>
          <p:nvPr>
            <p:ph type="sldNum" sz="quarter" idx="2"/>
          </p:nvPr>
        </p:nvSpPr>
        <p:spPr>
          <a:xfrm>
            <a:off x="8610600" y="6233969"/>
            <a:ext cx="2743200" cy="172815"/>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154" name="image41.png"/>
          <p:cNvPicPr/>
          <p:nvPr/>
        </p:nvPicPr>
        <p:blipFill>
          <a:blip r:embed="rId2">
            <a:extLst/>
          </a:blip>
          <a:stretch>
            <a:fillRect/>
          </a:stretch>
        </p:blipFill>
        <p:spPr>
          <a:xfrm>
            <a:off x="1625571" y="734862"/>
            <a:ext cx="8432857" cy="6999439"/>
          </a:xfrm>
          <a:prstGeom prst="rect">
            <a:avLst/>
          </a:prstGeom>
          <a:ln w="12700">
            <a:miter lim="400000"/>
          </a:ln>
        </p:spPr>
      </p:pic>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xfrm>
            <a:off x="0" y="-366714"/>
            <a:ext cx="10515600" cy="1595441"/>
          </a:xfrm>
          <a:prstGeom prst="rect">
            <a:avLst/>
          </a:prstGeom>
        </p:spPr>
        <p:txBody>
          <a:bodyPr lIns="0" tIns="0" rIns="0" bIns="0"/>
          <a:lstStyle/>
          <a:p>
            <a:pPr lvl="0">
              <a:defRPr sz="1800"/>
            </a:pPr>
            <a:r>
              <a:rPr sz="4400"/>
              <a:t>ConvexHull</a:t>
            </a:r>
          </a:p>
        </p:txBody>
      </p:sp>
      <p:sp>
        <p:nvSpPr>
          <p:cNvPr id="157" name="Shape 157"/>
          <p:cNvSpPr/>
          <p:nvPr>
            <p:ph type="sldNum" sz="quarter" idx="2"/>
          </p:nvPr>
        </p:nvSpPr>
        <p:spPr>
          <a:xfrm>
            <a:off x="8610600" y="6320377"/>
            <a:ext cx="2743200" cy="172817"/>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158" name="image42.png"/>
          <p:cNvPicPr/>
          <p:nvPr/>
        </p:nvPicPr>
        <p:blipFill>
          <a:blip r:embed="rId2">
            <a:extLst/>
          </a:blip>
          <a:stretch>
            <a:fillRect/>
          </a:stretch>
        </p:blipFill>
        <p:spPr>
          <a:xfrm>
            <a:off x="1482172" y="888999"/>
            <a:ext cx="8262455" cy="6858001"/>
          </a:xfrm>
          <a:prstGeom prst="rect">
            <a:avLst/>
          </a:prstGeom>
          <a:ln w="12700">
            <a:miter lim="400000"/>
          </a:ln>
        </p:spPr>
      </p:pic>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xfrm>
            <a:off x="12700" y="-366714"/>
            <a:ext cx="10515600" cy="1595441"/>
          </a:xfrm>
          <a:prstGeom prst="rect">
            <a:avLst/>
          </a:prstGeom>
        </p:spPr>
        <p:txBody>
          <a:bodyPr/>
          <a:lstStyle/>
          <a:p>
            <a:pPr lvl="0">
              <a:defRPr sz="1800"/>
            </a:pPr>
            <a:r>
              <a:rPr sz="4400"/>
              <a:t>Contributions </a:t>
            </a:r>
          </a:p>
        </p:txBody>
      </p:sp>
      <p:sp>
        <p:nvSpPr>
          <p:cNvPr id="161" name="Shape 161"/>
          <p:cNvSpPr/>
          <p:nvPr>
            <p:ph type="sldNum" sz="quarter" idx="2"/>
          </p:nvPr>
        </p:nvSpPr>
        <p:spPr>
          <a:xfrm>
            <a:off x="8610600" y="6274656"/>
            <a:ext cx="2743200" cy="264254"/>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162" name="image43.png"/>
          <p:cNvPicPr/>
          <p:nvPr/>
        </p:nvPicPr>
        <p:blipFill>
          <a:blip r:embed="rId2">
            <a:extLst/>
          </a:blip>
          <a:stretch>
            <a:fillRect/>
          </a:stretch>
        </p:blipFill>
        <p:spPr>
          <a:xfrm>
            <a:off x="8973" y="940954"/>
            <a:ext cx="4497055" cy="3732646"/>
          </a:xfrm>
          <a:prstGeom prst="rect">
            <a:avLst/>
          </a:prstGeom>
          <a:ln w="12700">
            <a:miter lim="400000"/>
          </a:ln>
        </p:spPr>
      </p:pic>
      <p:pic>
        <p:nvPicPr>
          <p:cNvPr id="163" name="image44.png"/>
          <p:cNvPicPr/>
          <p:nvPr/>
        </p:nvPicPr>
        <p:blipFill>
          <a:blip r:embed="rId3">
            <a:extLst/>
          </a:blip>
          <a:stretch>
            <a:fillRect/>
          </a:stretch>
        </p:blipFill>
        <p:spPr>
          <a:xfrm>
            <a:off x="3708001" y="3227702"/>
            <a:ext cx="4497056" cy="3732647"/>
          </a:xfrm>
          <a:prstGeom prst="rect">
            <a:avLst/>
          </a:prstGeom>
          <a:ln w="12700">
            <a:miter lim="400000"/>
          </a:ln>
        </p:spPr>
      </p:pic>
      <p:pic>
        <p:nvPicPr>
          <p:cNvPr id="164" name="image45.png"/>
          <p:cNvPicPr/>
          <p:nvPr/>
        </p:nvPicPr>
        <p:blipFill>
          <a:blip r:embed="rId4">
            <a:extLst/>
          </a:blip>
          <a:stretch>
            <a:fillRect/>
          </a:stretch>
        </p:blipFill>
        <p:spPr>
          <a:xfrm>
            <a:off x="7907464" y="283931"/>
            <a:ext cx="4149471" cy="3444144"/>
          </a:xfrm>
          <a:prstGeom prst="rect">
            <a:avLst/>
          </a:prstGeom>
          <a:ln w="12700">
            <a:miter lim="400000"/>
          </a:ln>
        </p:spPr>
      </p:pic>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xfrm>
            <a:off x="12700" y="-277814"/>
            <a:ext cx="10515600" cy="1595441"/>
          </a:xfrm>
          <a:prstGeom prst="rect">
            <a:avLst/>
          </a:prstGeom>
        </p:spPr>
        <p:txBody>
          <a:bodyPr/>
          <a:lstStyle/>
          <a:p>
            <a:pPr lvl="0">
              <a:defRPr sz="1800"/>
            </a:pPr>
            <a:r>
              <a:rPr sz="4400"/>
              <a:t>Bootstrap Ratios </a:t>
            </a:r>
          </a:p>
        </p:txBody>
      </p:sp>
      <p:sp>
        <p:nvSpPr>
          <p:cNvPr id="167" name="Shape 167"/>
          <p:cNvSpPr/>
          <p:nvPr>
            <p:ph type="sldNum" sz="quarter" idx="2"/>
          </p:nvPr>
        </p:nvSpPr>
        <p:spPr>
          <a:xfrm>
            <a:off x="8610600" y="6274656"/>
            <a:ext cx="2743200" cy="264254"/>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168" name="image46.png"/>
          <p:cNvPicPr/>
          <p:nvPr/>
        </p:nvPicPr>
        <p:blipFill>
          <a:blip r:embed="rId2">
            <a:extLst/>
          </a:blip>
          <a:stretch>
            <a:fillRect/>
          </a:stretch>
        </p:blipFill>
        <p:spPr>
          <a:xfrm>
            <a:off x="142368" y="884683"/>
            <a:ext cx="4119616" cy="3419363"/>
          </a:xfrm>
          <a:prstGeom prst="rect">
            <a:avLst/>
          </a:prstGeom>
          <a:ln w="12700">
            <a:miter lim="400000"/>
          </a:ln>
        </p:spPr>
      </p:pic>
      <p:pic>
        <p:nvPicPr>
          <p:cNvPr id="169" name="image47.png"/>
          <p:cNvPicPr/>
          <p:nvPr/>
        </p:nvPicPr>
        <p:blipFill>
          <a:blip r:embed="rId3">
            <a:extLst/>
          </a:blip>
          <a:stretch>
            <a:fillRect/>
          </a:stretch>
        </p:blipFill>
        <p:spPr>
          <a:xfrm>
            <a:off x="4313813" y="2949799"/>
            <a:ext cx="4119615" cy="3419364"/>
          </a:xfrm>
          <a:prstGeom prst="rect">
            <a:avLst/>
          </a:prstGeom>
          <a:ln w="12700">
            <a:miter lim="400000"/>
          </a:ln>
        </p:spPr>
      </p:pic>
      <p:pic>
        <p:nvPicPr>
          <p:cNvPr id="170" name="image48.png"/>
          <p:cNvPicPr/>
          <p:nvPr/>
        </p:nvPicPr>
        <p:blipFill>
          <a:blip r:embed="rId4">
            <a:extLst/>
          </a:blip>
          <a:stretch>
            <a:fillRect/>
          </a:stretch>
        </p:blipFill>
        <p:spPr>
          <a:xfrm>
            <a:off x="7474652" y="116329"/>
            <a:ext cx="4119615" cy="3419364"/>
          </a:xfrm>
          <a:prstGeom prst="rect">
            <a:avLst/>
          </a:prstGeom>
          <a:ln w="12700">
            <a:miter lim="400000"/>
          </a:ln>
        </p:spPr>
      </p:pic>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xfrm>
            <a:off x="0" y="-428627"/>
            <a:ext cx="10515600" cy="1814516"/>
          </a:xfrm>
          <a:prstGeom prst="rect">
            <a:avLst/>
          </a:prstGeom>
        </p:spPr>
        <p:txBody>
          <a:bodyPr/>
          <a:lstStyle/>
          <a:p>
            <a:pPr lvl="0">
              <a:defRPr sz="1800"/>
            </a:pPr>
            <a:r>
              <a:rPr sz="4400"/>
              <a:t>Conclusion </a:t>
            </a:r>
          </a:p>
        </p:txBody>
      </p:sp>
      <p:sp>
        <p:nvSpPr>
          <p:cNvPr id="173" name="Shape 173"/>
          <p:cNvSpPr/>
          <p:nvPr/>
        </p:nvSpPr>
        <p:spPr>
          <a:xfrm>
            <a:off x="134207" y="871109"/>
            <a:ext cx="11761846" cy="53632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marL="612461" indent="-612461">
              <a:lnSpc>
                <a:spcPct val="81000"/>
              </a:lnSpc>
              <a:spcBef>
                <a:spcPts val="1000"/>
              </a:spcBef>
              <a:buSzPct val="100000"/>
              <a:buFont typeface="Arial"/>
              <a:buChar char="•"/>
            </a:pPr>
            <a:r>
              <a:rPr sz="2500">
                <a:latin typeface="Arial"/>
                <a:ea typeface="Arial"/>
                <a:cs typeface="Arial"/>
                <a:sym typeface="Arial"/>
              </a:rPr>
              <a:t>Component 1</a:t>
            </a:r>
            <a:endParaRPr sz="2500">
              <a:latin typeface="Arial"/>
              <a:ea typeface="Arial"/>
              <a:cs typeface="Arial"/>
              <a:sym typeface="Arial"/>
            </a:endParaRPr>
          </a:p>
          <a:p>
            <a:pPr lvl="1" marL="996165" indent="-538965">
              <a:lnSpc>
                <a:spcPct val="81000"/>
              </a:lnSpc>
              <a:spcBef>
                <a:spcPts val="500"/>
              </a:spcBef>
              <a:buSzPct val="100000"/>
              <a:buFont typeface="Arial"/>
              <a:buChar char="•"/>
            </a:pPr>
            <a:r>
              <a:rPr sz="2500">
                <a:latin typeface="Arial"/>
                <a:ea typeface="Arial"/>
                <a:cs typeface="Arial"/>
                <a:sym typeface="Arial"/>
              </a:rPr>
              <a:t>Department Biplot :</a:t>
            </a:r>
            <a:r>
              <a:rPr sz="2200">
                <a:latin typeface="Arial"/>
                <a:ea typeface="Arial"/>
                <a:cs typeface="Arial"/>
                <a:sym typeface="Arial"/>
              </a:rPr>
              <a:t>	People from HR and RD generally earn in the range of 5k to 10k monthly</a:t>
            </a:r>
            <a:endParaRPr sz="2200">
              <a:latin typeface="Arial"/>
              <a:ea typeface="Arial"/>
              <a:cs typeface="Arial"/>
              <a:sym typeface="Arial"/>
            </a:endParaRPr>
          </a:p>
          <a:p>
            <a:pPr lvl="1" marL="874574" indent="-417374">
              <a:lnSpc>
                <a:spcPct val="81000"/>
              </a:lnSpc>
              <a:spcBef>
                <a:spcPts val="500"/>
              </a:spcBef>
              <a:buSzPct val="100000"/>
              <a:buFont typeface="Arial"/>
              <a:buChar char="•"/>
            </a:pPr>
            <a:r>
              <a:rPr sz="2200">
                <a:latin typeface="Arial"/>
                <a:ea typeface="Arial"/>
                <a:cs typeface="Arial"/>
                <a:sym typeface="Arial"/>
              </a:rPr>
              <a:t>Gender Biplot : 		</a:t>
            </a:r>
            <a:endParaRPr sz="2200">
              <a:latin typeface="Arial"/>
              <a:ea typeface="Arial"/>
              <a:cs typeface="Arial"/>
              <a:sym typeface="Arial"/>
            </a:endParaRPr>
          </a:p>
          <a:p>
            <a:pPr lvl="1" marL="874574" indent="-417374">
              <a:lnSpc>
                <a:spcPct val="81000"/>
              </a:lnSpc>
              <a:spcBef>
                <a:spcPts val="500"/>
              </a:spcBef>
              <a:buSzPct val="100000"/>
              <a:buFont typeface="Arial"/>
              <a:buChar char="•"/>
            </a:pPr>
            <a:r>
              <a:rPr sz="2200">
                <a:latin typeface="Arial"/>
                <a:ea typeface="Arial"/>
                <a:cs typeface="Arial"/>
                <a:sym typeface="Arial"/>
              </a:rPr>
              <a:t>Interpret:          </a:t>
            </a:r>
            <a:endParaRPr sz="2200">
              <a:latin typeface="Arial"/>
              <a:ea typeface="Arial"/>
              <a:cs typeface="Arial"/>
              <a:sym typeface="Arial"/>
            </a:endParaRPr>
          </a:p>
          <a:p>
            <a:pPr lvl="0" marL="228600" indent="-228600">
              <a:lnSpc>
                <a:spcPct val="81000"/>
              </a:lnSpc>
              <a:spcBef>
                <a:spcPts val="1000"/>
              </a:spcBef>
              <a:buSzPct val="100000"/>
              <a:buFont typeface="Arial"/>
              <a:buChar char="•"/>
            </a:pPr>
            <a:endParaRPr sz="2500">
              <a:latin typeface="Arial"/>
              <a:ea typeface="Arial"/>
              <a:cs typeface="Arial"/>
              <a:sym typeface="Arial"/>
            </a:endParaRPr>
          </a:p>
          <a:p>
            <a:pPr lvl="0" marL="612461" indent="-612461">
              <a:lnSpc>
                <a:spcPct val="81000"/>
              </a:lnSpc>
              <a:spcBef>
                <a:spcPts val="1000"/>
              </a:spcBef>
              <a:buSzPct val="100000"/>
              <a:buFont typeface="Arial"/>
              <a:buChar char="•"/>
            </a:pPr>
            <a:r>
              <a:rPr sz="2500">
                <a:latin typeface="Arial"/>
                <a:ea typeface="Arial"/>
                <a:cs typeface="Arial"/>
                <a:sym typeface="Arial"/>
              </a:rPr>
              <a:t>Component 2</a:t>
            </a:r>
            <a:endParaRPr sz="2500">
              <a:latin typeface="Arial"/>
              <a:ea typeface="Arial"/>
              <a:cs typeface="Arial"/>
              <a:sym typeface="Arial"/>
            </a:endParaRPr>
          </a:p>
          <a:p>
            <a:pPr lvl="1" marL="996165" indent="-538965">
              <a:lnSpc>
                <a:spcPct val="81000"/>
              </a:lnSpc>
              <a:spcBef>
                <a:spcPts val="500"/>
              </a:spcBef>
              <a:buSzPct val="100000"/>
              <a:buFont typeface="Arial"/>
              <a:buChar char="•"/>
            </a:pPr>
            <a:r>
              <a:rPr sz="2500">
                <a:latin typeface="Arial"/>
                <a:ea typeface="Arial"/>
                <a:cs typeface="Arial"/>
                <a:sym typeface="Arial"/>
              </a:rPr>
              <a:t>Department Biplot :</a:t>
            </a:r>
            <a:r>
              <a:rPr sz="2200">
                <a:latin typeface="Arial"/>
                <a:ea typeface="Arial"/>
                <a:cs typeface="Arial"/>
                <a:sym typeface="Arial"/>
              </a:rPr>
              <a:t>	</a:t>
            </a:r>
            <a:endParaRPr sz="2200">
              <a:latin typeface="Arial"/>
              <a:ea typeface="Arial"/>
              <a:cs typeface="Arial"/>
              <a:sym typeface="Arial"/>
            </a:endParaRPr>
          </a:p>
          <a:p>
            <a:pPr lvl="1" marL="874574" indent="-417374">
              <a:lnSpc>
                <a:spcPct val="81000"/>
              </a:lnSpc>
              <a:spcBef>
                <a:spcPts val="500"/>
              </a:spcBef>
              <a:buSzPct val="100000"/>
              <a:buFont typeface="Arial"/>
              <a:buChar char="•"/>
            </a:pPr>
            <a:r>
              <a:rPr sz="2200">
                <a:latin typeface="Arial"/>
                <a:ea typeface="Arial"/>
                <a:cs typeface="Arial"/>
                <a:sym typeface="Arial"/>
              </a:rPr>
              <a:t>Gender Biplot :		</a:t>
            </a:r>
            <a:endParaRPr sz="2200">
              <a:latin typeface="Arial"/>
              <a:ea typeface="Arial"/>
              <a:cs typeface="Arial"/>
              <a:sym typeface="Arial"/>
            </a:endParaRPr>
          </a:p>
          <a:p>
            <a:pPr lvl="1" marL="874574" indent="-417374">
              <a:lnSpc>
                <a:spcPct val="81000"/>
              </a:lnSpc>
              <a:spcBef>
                <a:spcPts val="500"/>
              </a:spcBef>
              <a:buSzPct val="100000"/>
              <a:buFont typeface="Arial"/>
              <a:buChar char="•"/>
            </a:pPr>
            <a:r>
              <a:rPr sz="2200">
                <a:latin typeface="Arial"/>
                <a:ea typeface="Arial"/>
                <a:cs typeface="Arial"/>
                <a:sym typeface="Arial"/>
              </a:rPr>
              <a:t>Interpret:           </a:t>
            </a:r>
            <a:endParaRPr sz="2200">
              <a:latin typeface="Arial"/>
              <a:ea typeface="Arial"/>
              <a:cs typeface="Arial"/>
              <a:sym typeface="Arial"/>
            </a:endParaRPr>
          </a:p>
          <a:p>
            <a:pPr lvl="2" marL="1143000" indent="-228600">
              <a:lnSpc>
                <a:spcPct val="81000"/>
              </a:lnSpc>
              <a:spcBef>
                <a:spcPts val="500"/>
              </a:spcBef>
              <a:buSzPct val="100000"/>
              <a:buFont typeface="Arial"/>
              <a:buChar char="•"/>
            </a:pPr>
            <a:endParaRPr>
              <a:latin typeface="Arial"/>
              <a:ea typeface="Arial"/>
              <a:cs typeface="Arial"/>
              <a:sym typeface="Arial"/>
            </a:endParaRPr>
          </a:p>
          <a:p>
            <a:pPr lvl="0" marL="612461" indent="-612461">
              <a:lnSpc>
                <a:spcPct val="81000"/>
              </a:lnSpc>
              <a:spcBef>
                <a:spcPts val="1000"/>
              </a:spcBef>
              <a:buSzPct val="100000"/>
              <a:buFont typeface="Arial"/>
              <a:buChar char="•"/>
            </a:pPr>
            <a:r>
              <a:rPr sz="2500">
                <a:latin typeface="Arial"/>
                <a:ea typeface="Arial"/>
                <a:cs typeface="Arial"/>
                <a:sym typeface="Arial"/>
              </a:rPr>
              <a:t>Component 3</a:t>
            </a:r>
            <a:endParaRPr sz="2500">
              <a:latin typeface="Arial"/>
              <a:ea typeface="Arial"/>
              <a:cs typeface="Arial"/>
              <a:sym typeface="Arial"/>
            </a:endParaRPr>
          </a:p>
          <a:p>
            <a:pPr lvl="1" marL="996165" indent="-538965">
              <a:lnSpc>
                <a:spcPct val="81000"/>
              </a:lnSpc>
              <a:spcBef>
                <a:spcPts val="500"/>
              </a:spcBef>
              <a:buSzPct val="100000"/>
              <a:buFont typeface="Arial"/>
              <a:buChar char="•"/>
            </a:pPr>
            <a:r>
              <a:rPr sz="2500">
                <a:latin typeface="Arial"/>
                <a:ea typeface="Arial"/>
                <a:cs typeface="Arial"/>
                <a:sym typeface="Arial"/>
              </a:rPr>
              <a:t>Department Biplot :</a:t>
            </a:r>
            <a:r>
              <a:rPr sz="2200">
                <a:latin typeface="Arial"/>
                <a:ea typeface="Arial"/>
                <a:cs typeface="Arial"/>
                <a:sym typeface="Arial"/>
              </a:rPr>
              <a:t>	</a:t>
            </a:r>
            <a:endParaRPr sz="2200">
              <a:latin typeface="Arial"/>
              <a:ea typeface="Arial"/>
              <a:cs typeface="Arial"/>
              <a:sym typeface="Arial"/>
            </a:endParaRPr>
          </a:p>
          <a:p>
            <a:pPr lvl="1" marL="874574" indent="-417374">
              <a:lnSpc>
                <a:spcPct val="81000"/>
              </a:lnSpc>
              <a:spcBef>
                <a:spcPts val="500"/>
              </a:spcBef>
              <a:buSzPct val="100000"/>
              <a:buFont typeface="Arial"/>
              <a:buChar char="•"/>
            </a:pPr>
            <a:r>
              <a:rPr sz="2200">
                <a:latin typeface="Arial"/>
                <a:ea typeface="Arial"/>
                <a:cs typeface="Arial"/>
                <a:sym typeface="Arial"/>
              </a:rPr>
              <a:t>Gender Biplot :	</a:t>
            </a:r>
            <a:endParaRPr sz="2200">
              <a:latin typeface="Arial"/>
              <a:ea typeface="Arial"/>
              <a:cs typeface="Arial"/>
              <a:sym typeface="Arial"/>
            </a:endParaRPr>
          </a:p>
          <a:p>
            <a:pPr lvl="1" marL="874574" indent="-417374">
              <a:lnSpc>
                <a:spcPct val="81000"/>
              </a:lnSpc>
              <a:spcBef>
                <a:spcPts val="500"/>
              </a:spcBef>
              <a:buSzPct val="100000"/>
              <a:buFont typeface="Arial"/>
              <a:buChar char="•"/>
            </a:pPr>
            <a:r>
              <a:rPr sz="2200">
                <a:latin typeface="Arial"/>
                <a:ea typeface="Arial"/>
                <a:cs typeface="Arial"/>
                <a:sym typeface="Arial"/>
              </a:rPr>
              <a:t>Interpret:       </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xfrm>
            <a:off x="1524000" y="1122362"/>
            <a:ext cx="9144000" cy="2387601"/>
          </a:xfrm>
          <a:prstGeom prst="rect">
            <a:avLst/>
          </a:prstGeom>
        </p:spPr>
        <p:txBody>
          <a:bodyPr/>
          <a:lstStyle>
            <a:lvl1pPr>
              <a:defRPr sz="4800">
                <a:latin typeface="Arial"/>
                <a:ea typeface="Arial"/>
                <a:cs typeface="Arial"/>
                <a:sym typeface="Arial"/>
              </a:defRPr>
            </a:lvl1pPr>
          </a:lstStyle>
          <a:p>
            <a:pPr lvl="0">
              <a:defRPr sz="1800"/>
            </a:pPr>
            <a:r>
              <a:rPr sz="4800"/>
              <a:t>Questions or comments?</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sldNum" sz="quarter" idx="2"/>
          </p:nvPr>
        </p:nvSpPr>
        <p:spPr>
          <a:xfrm>
            <a:off x="8610600" y="6274656"/>
            <a:ext cx="2743200" cy="264254"/>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sp>
        <p:nvSpPr>
          <p:cNvPr id="56" name="Shape 56"/>
          <p:cNvSpPr/>
          <p:nvPr>
            <p:ph type="body" idx="1"/>
          </p:nvPr>
        </p:nvSpPr>
        <p:spPr>
          <a:xfrm>
            <a:off x="215502" y="211236"/>
            <a:ext cx="11925649" cy="6560097"/>
          </a:xfrm>
          <a:prstGeom prst="rect">
            <a:avLst/>
          </a:prstGeom>
        </p:spPr>
        <p:txBody>
          <a:bodyPr lIns="0" tIns="0" rIns="0" bIns="0"/>
          <a:lstStyle/>
          <a:p>
            <a:pPr lvl="0" marL="0" indent="0" defTabSz="429768">
              <a:lnSpc>
                <a:spcPct val="100000"/>
              </a:lnSpc>
              <a:spcBef>
                <a:spcPts val="400"/>
              </a:spcBef>
              <a:buSzTx/>
              <a:buNone/>
              <a:defRPr sz="1800"/>
            </a:pPr>
            <a:r>
              <a:rPr sz="800"/>
              <a:t>  Subj Age Attrition    BusinessTravel             Department EducationField Gender               JobRole</a:t>
            </a:r>
            <a:endParaRPr sz="800"/>
          </a:p>
          <a:p>
            <a:pPr lvl="0" marL="0" indent="0" defTabSz="429768">
              <a:lnSpc>
                <a:spcPct val="100000"/>
              </a:lnSpc>
              <a:spcBef>
                <a:spcPts val="400"/>
              </a:spcBef>
              <a:buSzTx/>
              <a:buNone/>
              <a:defRPr sz="1800"/>
            </a:pPr>
            <a:r>
              <a:rPr sz="800"/>
              <a:t>1    2  49        No Travel_Frequently Research &amp; Development  Life Sciences   Male    Research Scientist</a:t>
            </a:r>
            <a:endParaRPr sz="800"/>
          </a:p>
          <a:p>
            <a:pPr lvl="0" marL="0" indent="0" defTabSz="429768">
              <a:lnSpc>
                <a:spcPct val="100000"/>
              </a:lnSpc>
              <a:spcBef>
                <a:spcPts val="400"/>
              </a:spcBef>
              <a:buSzTx/>
              <a:buNone/>
              <a:defRPr sz="1800"/>
            </a:pPr>
            <a:r>
              <a:rPr sz="800"/>
              <a:t>2    4  33        No Travel_Frequently Research &amp; Development  Life Sciences Female    Research Scientist</a:t>
            </a:r>
            <a:endParaRPr sz="800"/>
          </a:p>
          <a:p>
            <a:pPr lvl="0" marL="0" indent="0" defTabSz="429768">
              <a:lnSpc>
                <a:spcPct val="100000"/>
              </a:lnSpc>
              <a:spcBef>
                <a:spcPts val="400"/>
              </a:spcBef>
              <a:buSzTx/>
              <a:buNone/>
              <a:defRPr sz="1800"/>
            </a:pPr>
            <a:r>
              <a:rPr sz="800"/>
              <a:t>3    5  27        No     Travel_Rarely Research &amp; Development        Medical   Male Laboratory Technician</a:t>
            </a:r>
            <a:endParaRPr sz="800"/>
          </a:p>
          <a:p>
            <a:pPr lvl="0" marL="0" indent="0" defTabSz="429768">
              <a:lnSpc>
                <a:spcPct val="100000"/>
              </a:lnSpc>
              <a:spcBef>
                <a:spcPts val="400"/>
              </a:spcBef>
              <a:buSzTx/>
              <a:buNone/>
              <a:defRPr sz="1800"/>
            </a:pPr>
            <a:r>
              <a:rPr sz="800"/>
              <a:t>4    6  32        No Travel_Frequently Research &amp; Development  Life Sciences   Male Laboratory Technician</a:t>
            </a:r>
            <a:endParaRPr sz="800"/>
          </a:p>
          <a:p>
            <a:pPr lvl="0" marL="0" indent="0" defTabSz="429768">
              <a:lnSpc>
                <a:spcPct val="100000"/>
              </a:lnSpc>
              <a:spcBef>
                <a:spcPts val="400"/>
              </a:spcBef>
              <a:buSzTx/>
              <a:buNone/>
              <a:defRPr sz="1800"/>
            </a:pPr>
            <a:r>
              <a:rPr sz="800"/>
              <a:t>5    7  59        No     Travel_Rarely Research &amp; Development        Medical Female Laboratory Technician</a:t>
            </a:r>
            <a:endParaRPr sz="800"/>
          </a:p>
          <a:p>
            <a:pPr lvl="0" marL="0" indent="0" defTabSz="429768">
              <a:lnSpc>
                <a:spcPct val="100000"/>
              </a:lnSpc>
              <a:spcBef>
                <a:spcPts val="400"/>
              </a:spcBef>
              <a:buSzTx/>
              <a:buNone/>
              <a:defRPr sz="1800"/>
            </a:pPr>
            <a:r>
              <a:rPr sz="800"/>
              <a:t>6    8  30        No     Travel_Rarely Research &amp; Development  Life Sciences   Male Laboratory Technician</a:t>
            </a:r>
            <a:endParaRPr sz="800"/>
          </a:p>
          <a:p>
            <a:pPr lvl="0" marL="0" indent="0" defTabSz="429768">
              <a:lnSpc>
                <a:spcPct val="100000"/>
              </a:lnSpc>
              <a:spcBef>
                <a:spcPts val="400"/>
              </a:spcBef>
              <a:buSzTx/>
              <a:buNone/>
              <a:defRPr sz="1800"/>
            </a:pPr>
            <a:r>
              <a:rPr sz="800"/>
              <a:t>  MaritalStatus OverTime MonthlyIncome DailyRate HourlyRate MonthlyRate DistanceFromHome PerformanceRating</a:t>
            </a:r>
            <a:endParaRPr sz="800"/>
          </a:p>
          <a:p>
            <a:pPr lvl="0" marL="0" indent="0" defTabSz="429768">
              <a:lnSpc>
                <a:spcPct val="100000"/>
              </a:lnSpc>
              <a:spcBef>
                <a:spcPts val="400"/>
              </a:spcBef>
              <a:buSzTx/>
              <a:buNone/>
              <a:defRPr sz="1800"/>
            </a:pPr>
            <a:r>
              <a:rPr sz="800"/>
              <a:t>1       Married       No          5130       279         61       24907                8                 4</a:t>
            </a:r>
            <a:endParaRPr sz="800"/>
          </a:p>
          <a:p>
            <a:pPr lvl="0" marL="0" indent="0" defTabSz="429768">
              <a:lnSpc>
                <a:spcPct val="100000"/>
              </a:lnSpc>
              <a:spcBef>
                <a:spcPts val="400"/>
              </a:spcBef>
              <a:buSzTx/>
              <a:buNone/>
              <a:defRPr sz="1800"/>
            </a:pPr>
            <a:r>
              <a:rPr sz="800"/>
              <a:t>2       Married      Yes          2909      1392         56       23159                3                 3</a:t>
            </a:r>
            <a:endParaRPr sz="800"/>
          </a:p>
          <a:p>
            <a:pPr lvl="0" marL="0" indent="0" defTabSz="429768">
              <a:lnSpc>
                <a:spcPct val="100000"/>
              </a:lnSpc>
              <a:spcBef>
                <a:spcPts val="400"/>
              </a:spcBef>
              <a:buSzTx/>
              <a:buNone/>
              <a:defRPr sz="1800"/>
            </a:pPr>
            <a:r>
              <a:rPr sz="800"/>
              <a:t>3       Married       No          3468       591         40       16632                2                 3</a:t>
            </a:r>
            <a:endParaRPr sz="800"/>
          </a:p>
          <a:p>
            <a:pPr lvl="0" marL="0" indent="0" defTabSz="429768">
              <a:lnSpc>
                <a:spcPct val="100000"/>
              </a:lnSpc>
              <a:spcBef>
                <a:spcPts val="400"/>
              </a:spcBef>
              <a:buSzTx/>
              <a:buNone/>
              <a:defRPr sz="1800"/>
            </a:pPr>
            <a:r>
              <a:rPr sz="800"/>
              <a:t>4        Single       No          3068      1005         79       11864                2                 3</a:t>
            </a:r>
            <a:endParaRPr sz="800"/>
          </a:p>
          <a:p>
            <a:pPr lvl="0" marL="0" indent="0" defTabSz="429768">
              <a:lnSpc>
                <a:spcPct val="100000"/>
              </a:lnSpc>
              <a:spcBef>
                <a:spcPts val="400"/>
              </a:spcBef>
              <a:buSzTx/>
              <a:buNone/>
              <a:defRPr sz="1800"/>
            </a:pPr>
            <a:r>
              <a:rPr sz="800"/>
              <a:t>5       Married      Yes          2670      1324         81        9964                3                 4</a:t>
            </a:r>
            <a:endParaRPr sz="800"/>
          </a:p>
          <a:p>
            <a:pPr lvl="0" marL="0" indent="0" defTabSz="429768">
              <a:lnSpc>
                <a:spcPct val="100000"/>
              </a:lnSpc>
              <a:spcBef>
                <a:spcPts val="400"/>
              </a:spcBef>
              <a:buSzTx/>
              <a:buNone/>
              <a:defRPr sz="1800"/>
            </a:pPr>
            <a:r>
              <a:rPr sz="800"/>
              <a:t>6      Divorced       No          2693      1358         67       13335               24                 4</a:t>
            </a:r>
            <a:endParaRPr sz="800"/>
          </a:p>
          <a:p>
            <a:pPr lvl="0" marL="0" indent="0" defTabSz="429768">
              <a:lnSpc>
                <a:spcPct val="100000"/>
              </a:lnSpc>
              <a:spcBef>
                <a:spcPts val="400"/>
              </a:spcBef>
              <a:buSzTx/>
              <a:buNone/>
              <a:defRPr sz="1800"/>
            </a:pPr>
            <a:r>
              <a:rPr sz="800"/>
              <a:t>  Education JobInvolvement JobLevel StockOptionLevel NumCompaniesWorked PercentSalaryHike TotalWorkingYears</a:t>
            </a:r>
            <a:endParaRPr sz="800"/>
          </a:p>
          <a:p>
            <a:pPr lvl="0" marL="0" indent="0" defTabSz="429768">
              <a:lnSpc>
                <a:spcPct val="100000"/>
              </a:lnSpc>
              <a:spcBef>
                <a:spcPts val="400"/>
              </a:spcBef>
              <a:buSzTx/>
              <a:buNone/>
              <a:defRPr sz="1800"/>
            </a:pPr>
            <a:r>
              <a:rPr sz="800"/>
              <a:t>1         1              2        2                1                  1                23                10</a:t>
            </a:r>
            <a:endParaRPr sz="800"/>
          </a:p>
          <a:p>
            <a:pPr lvl="0" marL="0" indent="0" defTabSz="429768">
              <a:lnSpc>
                <a:spcPct val="100000"/>
              </a:lnSpc>
              <a:spcBef>
                <a:spcPts val="400"/>
              </a:spcBef>
              <a:buSzTx/>
              <a:buNone/>
              <a:defRPr sz="1800"/>
            </a:pPr>
            <a:r>
              <a:rPr sz="800"/>
              <a:t>2         4              3        1                0                  1                11                 8</a:t>
            </a:r>
            <a:endParaRPr sz="800"/>
          </a:p>
          <a:p>
            <a:pPr lvl="0" marL="0" indent="0" defTabSz="429768">
              <a:lnSpc>
                <a:spcPct val="100000"/>
              </a:lnSpc>
              <a:spcBef>
                <a:spcPts val="400"/>
              </a:spcBef>
              <a:buSzTx/>
              <a:buNone/>
              <a:defRPr sz="1800"/>
            </a:pPr>
            <a:r>
              <a:rPr sz="800"/>
              <a:t>3         1              3        1                1                  9                12                 6</a:t>
            </a:r>
            <a:endParaRPr sz="800"/>
          </a:p>
          <a:p>
            <a:pPr lvl="0" marL="0" indent="0" defTabSz="429768">
              <a:lnSpc>
                <a:spcPct val="100000"/>
              </a:lnSpc>
              <a:spcBef>
                <a:spcPts val="400"/>
              </a:spcBef>
              <a:buSzTx/>
              <a:buNone/>
              <a:defRPr sz="1800"/>
            </a:pPr>
            <a:r>
              <a:rPr sz="800"/>
              <a:t>4         2              3        1                0                  0                13                 8</a:t>
            </a:r>
            <a:endParaRPr sz="800"/>
          </a:p>
          <a:p>
            <a:pPr lvl="0" marL="0" indent="0" defTabSz="429768">
              <a:lnSpc>
                <a:spcPct val="100000"/>
              </a:lnSpc>
              <a:spcBef>
                <a:spcPts val="400"/>
              </a:spcBef>
              <a:buSzTx/>
              <a:buNone/>
              <a:defRPr sz="1800"/>
            </a:pPr>
            <a:r>
              <a:rPr sz="800"/>
              <a:t>5         3              4        1                3                  4                20                12</a:t>
            </a:r>
            <a:endParaRPr sz="800"/>
          </a:p>
          <a:p>
            <a:pPr lvl="0" marL="0" indent="0" defTabSz="429768">
              <a:lnSpc>
                <a:spcPct val="100000"/>
              </a:lnSpc>
              <a:spcBef>
                <a:spcPts val="400"/>
              </a:spcBef>
              <a:buSzTx/>
              <a:buNone/>
              <a:defRPr sz="1800"/>
            </a:pPr>
            <a:r>
              <a:rPr sz="800"/>
              <a:t>6         1              3        1                1                  1                22                 1</a:t>
            </a:r>
            <a:endParaRPr sz="800"/>
          </a:p>
          <a:p>
            <a:pPr lvl="0" marL="0" indent="0" defTabSz="429768">
              <a:lnSpc>
                <a:spcPct val="100000"/>
              </a:lnSpc>
              <a:spcBef>
                <a:spcPts val="400"/>
              </a:spcBef>
              <a:buSzTx/>
              <a:buNone/>
              <a:defRPr sz="1800"/>
            </a:pPr>
            <a:r>
              <a:rPr sz="800"/>
              <a:t>  TrainingTimesLastYear WorkLifeBalance YearsAtCompany YearsInCurrentRole YearsSinceLastPromotion</a:t>
            </a:r>
            <a:endParaRPr sz="800"/>
          </a:p>
          <a:p>
            <a:pPr lvl="0" marL="0" indent="0" defTabSz="429768">
              <a:lnSpc>
                <a:spcPct val="100000"/>
              </a:lnSpc>
              <a:spcBef>
                <a:spcPts val="400"/>
              </a:spcBef>
              <a:buSzTx/>
              <a:buNone/>
              <a:defRPr sz="1800"/>
            </a:pPr>
            <a:r>
              <a:rPr sz="800"/>
              <a:t>1                     3               3             10                  7                       1</a:t>
            </a:r>
            <a:endParaRPr sz="800"/>
          </a:p>
          <a:p>
            <a:pPr lvl="0" marL="0" indent="0" defTabSz="429768">
              <a:lnSpc>
                <a:spcPct val="100000"/>
              </a:lnSpc>
              <a:spcBef>
                <a:spcPts val="400"/>
              </a:spcBef>
              <a:buSzTx/>
              <a:buNone/>
              <a:defRPr sz="1800"/>
            </a:pPr>
            <a:r>
              <a:rPr sz="800"/>
              <a:t>2                     3               3              8                  7                       3</a:t>
            </a:r>
            <a:endParaRPr sz="800"/>
          </a:p>
          <a:p>
            <a:pPr lvl="0" marL="0" indent="0" defTabSz="429768">
              <a:lnSpc>
                <a:spcPct val="100000"/>
              </a:lnSpc>
              <a:spcBef>
                <a:spcPts val="400"/>
              </a:spcBef>
              <a:buSzTx/>
              <a:buNone/>
              <a:defRPr sz="1800"/>
            </a:pPr>
            <a:r>
              <a:rPr sz="800"/>
              <a:t>3                     3               3              2                  2                       2</a:t>
            </a:r>
            <a:endParaRPr sz="800"/>
          </a:p>
          <a:p>
            <a:pPr lvl="0" marL="0" indent="0" defTabSz="429768">
              <a:lnSpc>
                <a:spcPct val="100000"/>
              </a:lnSpc>
              <a:spcBef>
                <a:spcPts val="400"/>
              </a:spcBef>
              <a:buSzTx/>
              <a:buNone/>
              <a:defRPr sz="1800"/>
            </a:pPr>
            <a:r>
              <a:rPr sz="800"/>
              <a:t>4                     2               2              7                  7                       3</a:t>
            </a:r>
            <a:endParaRPr sz="800"/>
          </a:p>
          <a:p>
            <a:pPr lvl="0" marL="0" indent="0" defTabSz="429768">
              <a:lnSpc>
                <a:spcPct val="100000"/>
              </a:lnSpc>
              <a:spcBef>
                <a:spcPts val="400"/>
              </a:spcBef>
              <a:buSzTx/>
              <a:buNone/>
              <a:defRPr sz="1800"/>
            </a:pPr>
            <a:r>
              <a:rPr sz="800"/>
              <a:t>5                     3               2              1                  0                       0</a:t>
            </a:r>
            <a:endParaRPr sz="800"/>
          </a:p>
          <a:p>
            <a:pPr lvl="0" marL="0" indent="0" defTabSz="429768">
              <a:lnSpc>
                <a:spcPct val="100000"/>
              </a:lnSpc>
              <a:spcBef>
                <a:spcPts val="400"/>
              </a:spcBef>
              <a:buSzTx/>
              <a:buNone/>
              <a:defRPr sz="1800"/>
            </a:pPr>
            <a:r>
              <a:rPr sz="800"/>
              <a:t>6                     2               3              1                  0                       0</a:t>
            </a:r>
            <a:endParaRPr sz="800"/>
          </a:p>
          <a:p>
            <a:pPr lvl="0" marL="0" indent="0" defTabSz="429768">
              <a:lnSpc>
                <a:spcPct val="100000"/>
              </a:lnSpc>
              <a:spcBef>
                <a:spcPts val="400"/>
              </a:spcBef>
              <a:buSzTx/>
              <a:buNone/>
              <a:defRPr sz="1800"/>
            </a:pPr>
            <a:r>
              <a:rPr sz="800"/>
              <a:t>  YearsWithCurrManager EnvironmentSatisfaction JobSatisfaction RelationshipSatisfaction</a:t>
            </a:r>
            <a:endParaRPr sz="800"/>
          </a:p>
          <a:p>
            <a:pPr lvl="0" marL="0" indent="0" defTabSz="429768">
              <a:lnSpc>
                <a:spcPct val="100000"/>
              </a:lnSpc>
              <a:spcBef>
                <a:spcPts val="400"/>
              </a:spcBef>
              <a:buSzTx/>
              <a:buNone/>
              <a:defRPr sz="1800"/>
            </a:pPr>
            <a:r>
              <a:rPr sz="800"/>
              <a:t>1                    7                       3               2                        4</a:t>
            </a:r>
            <a:endParaRPr sz="800"/>
          </a:p>
          <a:p>
            <a:pPr lvl="0" marL="0" indent="0" defTabSz="429768">
              <a:lnSpc>
                <a:spcPct val="100000"/>
              </a:lnSpc>
              <a:spcBef>
                <a:spcPts val="400"/>
              </a:spcBef>
              <a:buSzTx/>
              <a:buNone/>
              <a:defRPr sz="1800"/>
            </a:pPr>
            <a:r>
              <a:rPr sz="800"/>
              <a:t>2                    0                       4               3                        3</a:t>
            </a:r>
            <a:endParaRPr sz="800"/>
          </a:p>
          <a:p>
            <a:pPr lvl="0" marL="0" indent="0" defTabSz="429768">
              <a:lnSpc>
                <a:spcPct val="100000"/>
              </a:lnSpc>
              <a:spcBef>
                <a:spcPts val="400"/>
              </a:spcBef>
              <a:buSzTx/>
              <a:buNone/>
              <a:defRPr sz="1800"/>
            </a:pPr>
            <a:r>
              <a:rPr sz="800"/>
              <a:t>3                    2                       1               2                        4</a:t>
            </a:r>
            <a:endParaRPr sz="800"/>
          </a:p>
          <a:p>
            <a:pPr lvl="0" marL="0" indent="0" defTabSz="429768">
              <a:lnSpc>
                <a:spcPct val="100000"/>
              </a:lnSpc>
              <a:spcBef>
                <a:spcPts val="400"/>
              </a:spcBef>
              <a:buSzTx/>
              <a:buNone/>
              <a:defRPr sz="1800"/>
            </a:pPr>
            <a:r>
              <a:rPr sz="800"/>
              <a:t>4                    6                       4               4                        3</a:t>
            </a:r>
            <a:endParaRPr sz="800"/>
          </a:p>
          <a:p>
            <a:pPr lvl="0" marL="0" indent="0" defTabSz="429768">
              <a:lnSpc>
                <a:spcPct val="100000"/>
              </a:lnSpc>
              <a:spcBef>
                <a:spcPts val="400"/>
              </a:spcBef>
              <a:buSzTx/>
              <a:buNone/>
              <a:defRPr sz="1800"/>
            </a:pPr>
            <a:r>
              <a:rPr sz="800"/>
              <a:t>5                    0                       3               1                        1</a:t>
            </a:r>
            <a:endParaRPr sz="800"/>
          </a:p>
          <a:p>
            <a:pPr lvl="0" marL="0" indent="0" defTabSz="429768">
              <a:lnSpc>
                <a:spcPct val="100000"/>
              </a:lnSpc>
              <a:spcBef>
                <a:spcPts val="400"/>
              </a:spcBef>
              <a:buSzTx/>
              <a:buNone/>
              <a:defRPr sz="1800"/>
            </a:pPr>
            <a:r>
              <a:rPr sz="800"/>
              <a:t>6                    0                       4               3                        2</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title"/>
          </p:nvPr>
        </p:nvSpPr>
        <p:spPr>
          <a:xfrm>
            <a:off x="-12700" y="-303214"/>
            <a:ext cx="10515600" cy="1595441"/>
          </a:xfrm>
          <a:prstGeom prst="rect">
            <a:avLst/>
          </a:prstGeom>
        </p:spPr>
        <p:txBody>
          <a:bodyPr/>
          <a:lstStyle/>
          <a:p>
            <a:pPr lvl="0">
              <a:defRPr sz="1800"/>
            </a:pPr>
            <a:r>
              <a:rPr sz="4400"/>
              <a:t>Distribution of Data</a:t>
            </a:r>
          </a:p>
        </p:txBody>
      </p:sp>
      <p:sp>
        <p:nvSpPr>
          <p:cNvPr id="59" name="Shape 59"/>
          <p:cNvSpPr/>
          <p:nvPr>
            <p:ph type="sldNum" sz="quarter" idx="2"/>
          </p:nvPr>
        </p:nvSpPr>
        <p:spPr>
          <a:xfrm>
            <a:off x="8610600" y="6274656"/>
            <a:ext cx="2743200" cy="264254"/>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60" name="image1.png"/>
          <p:cNvPicPr/>
          <p:nvPr/>
        </p:nvPicPr>
        <p:blipFill>
          <a:blip r:embed="rId2">
            <a:extLst/>
          </a:blip>
          <a:stretch>
            <a:fillRect/>
          </a:stretch>
        </p:blipFill>
        <p:spPr>
          <a:xfrm>
            <a:off x="63500" y="1150715"/>
            <a:ext cx="3294039" cy="2032894"/>
          </a:xfrm>
          <a:prstGeom prst="rect">
            <a:avLst/>
          </a:prstGeom>
          <a:ln w="12700">
            <a:miter lim="400000"/>
          </a:ln>
        </p:spPr>
      </p:pic>
      <p:pic>
        <p:nvPicPr>
          <p:cNvPr id="61" name="image2.png"/>
          <p:cNvPicPr/>
          <p:nvPr/>
        </p:nvPicPr>
        <p:blipFill>
          <a:blip r:embed="rId3">
            <a:extLst/>
          </a:blip>
          <a:stretch>
            <a:fillRect/>
          </a:stretch>
        </p:blipFill>
        <p:spPr>
          <a:xfrm>
            <a:off x="3251200" y="1420880"/>
            <a:ext cx="3057478" cy="1886903"/>
          </a:xfrm>
          <a:prstGeom prst="rect">
            <a:avLst/>
          </a:prstGeom>
          <a:ln w="12700">
            <a:miter lim="400000"/>
          </a:ln>
        </p:spPr>
      </p:pic>
      <p:pic>
        <p:nvPicPr>
          <p:cNvPr id="62" name="image3.png"/>
          <p:cNvPicPr/>
          <p:nvPr/>
        </p:nvPicPr>
        <p:blipFill>
          <a:blip r:embed="rId4">
            <a:extLst/>
          </a:blip>
          <a:stretch>
            <a:fillRect/>
          </a:stretch>
        </p:blipFill>
        <p:spPr>
          <a:xfrm>
            <a:off x="6176938" y="1420880"/>
            <a:ext cx="3057480" cy="1886903"/>
          </a:xfrm>
          <a:prstGeom prst="rect">
            <a:avLst/>
          </a:prstGeom>
          <a:ln w="12700">
            <a:miter lim="400000"/>
          </a:ln>
        </p:spPr>
      </p:pic>
      <p:pic>
        <p:nvPicPr>
          <p:cNvPr id="63" name="image4.png"/>
          <p:cNvPicPr/>
          <p:nvPr/>
        </p:nvPicPr>
        <p:blipFill>
          <a:blip r:embed="rId5">
            <a:extLst/>
          </a:blip>
          <a:stretch>
            <a:fillRect/>
          </a:stretch>
        </p:blipFill>
        <p:spPr>
          <a:xfrm>
            <a:off x="9124908" y="1420880"/>
            <a:ext cx="3057480" cy="1886903"/>
          </a:xfrm>
          <a:prstGeom prst="rect">
            <a:avLst/>
          </a:prstGeom>
          <a:ln w="12700">
            <a:miter lim="400000"/>
          </a:ln>
        </p:spPr>
      </p:pic>
      <p:pic>
        <p:nvPicPr>
          <p:cNvPr id="64" name="image5.png"/>
          <p:cNvPicPr/>
          <p:nvPr/>
        </p:nvPicPr>
        <p:blipFill>
          <a:blip r:embed="rId6">
            <a:extLst/>
          </a:blip>
          <a:stretch>
            <a:fillRect/>
          </a:stretch>
        </p:blipFill>
        <p:spPr>
          <a:xfrm>
            <a:off x="63500" y="3436434"/>
            <a:ext cx="3294039" cy="2032894"/>
          </a:xfrm>
          <a:prstGeom prst="rect">
            <a:avLst/>
          </a:prstGeom>
          <a:ln w="12700">
            <a:miter lim="400000"/>
          </a:ln>
        </p:spPr>
      </p:pic>
      <p:pic>
        <p:nvPicPr>
          <p:cNvPr id="65" name="image6.png"/>
          <p:cNvPicPr/>
          <p:nvPr/>
        </p:nvPicPr>
        <p:blipFill>
          <a:blip r:embed="rId7">
            <a:extLst/>
          </a:blip>
          <a:stretch>
            <a:fillRect/>
          </a:stretch>
        </p:blipFill>
        <p:spPr>
          <a:xfrm>
            <a:off x="3149600" y="3671544"/>
            <a:ext cx="2858424" cy="1764057"/>
          </a:xfrm>
          <a:prstGeom prst="rect">
            <a:avLst/>
          </a:prstGeom>
          <a:ln w="12700">
            <a:miter lim="400000"/>
          </a:ln>
        </p:spPr>
      </p:pic>
      <p:pic>
        <p:nvPicPr>
          <p:cNvPr id="66" name="image7.png"/>
          <p:cNvPicPr/>
          <p:nvPr/>
        </p:nvPicPr>
        <p:blipFill>
          <a:blip r:embed="rId8">
            <a:extLst/>
          </a:blip>
          <a:stretch>
            <a:fillRect/>
          </a:stretch>
        </p:blipFill>
        <p:spPr>
          <a:xfrm>
            <a:off x="5906258" y="3537125"/>
            <a:ext cx="3294039" cy="2032894"/>
          </a:xfrm>
          <a:prstGeom prst="rect">
            <a:avLst/>
          </a:prstGeom>
          <a:ln w="12700">
            <a:miter lim="400000"/>
          </a:ln>
        </p:spPr>
      </p:pic>
      <p:pic>
        <p:nvPicPr>
          <p:cNvPr id="67" name="image8.png"/>
          <p:cNvPicPr/>
          <p:nvPr/>
        </p:nvPicPr>
        <p:blipFill>
          <a:blip r:embed="rId9">
            <a:extLst/>
          </a:blip>
          <a:stretch>
            <a:fillRect/>
          </a:stretch>
        </p:blipFill>
        <p:spPr>
          <a:xfrm>
            <a:off x="9224436" y="3823944"/>
            <a:ext cx="2858425" cy="1764057"/>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xfrm>
            <a:off x="0" y="-366714"/>
            <a:ext cx="10515600" cy="1595441"/>
          </a:xfrm>
          <a:prstGeom prst="rect">
            <a:avLst/>
          </a:prstGeom>
        </p:spPr>
        <p:txBody>
          <a:bodyPr/>
          <a:lstStyle/>
          <a:p>
            <a:pPr lvl="0">
              <a:defRPr sz="1800"/>
            </a:pPr>
            <a:r>
              <a:rPr sz="4400"/>
              <a:t>Distribution of Data</a:t>
            </a:r>
          </a:p>
        </p:txBody>
      </p:sp>
      <p:sp>
        <p:nvSpPr>
          <p:cNvPr id="70" name="Shape 70"/>
          <p:cNvSpPr/>
          <p:nvPr>
            <p:ph type="sldNum" sz="quarter" idx="2"/>
          </p:nvPr>
        </p:nvSpPr>
        <p:spPr>
          <a:xfrm>
            <a:off x="8610600" y="6274656"/>
            <a:ext cx="2743200" cy="264254"/>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71" name="image9.png"/>
          <p:cNvPicPr/>
          <p:nvPr/>
        </p:nvPicPr>
        <p:blipFill>
          <a:blip r:embed="rId2">
            <a:extLst/>
          </a:blip>
          <a:stretch>
            <a:fillRect/>
          </a:stretch>
        </p:blipFill>
        <p:spPr>
          <a:xfrm>
            <a:off x="25400" y="966591"/>
            <a:ext cx="3331494" cy="2056009"/>
          </a:xfrm>
          <a:prstGeom prst="rect">
            <a:avLst/>
          </a:prstGeom>
          <a:ln w="12700">
            <a:miter lim="400000"/>
          </a:ln>
        </p:spPr>
      </p:pic>
      <p:pic>
        <p:nvPicPr>
          <p:cNvPr id="72" name="image10.png"/>
          <p:cNvPicPr/>
          <p:nvPr/>
        </p:nvPicPr>
        <p:blipFill>
          <a:blip r:embed="rId3">
            <a:extLst/>
          </a:blip>
          <a:stretch>
            <a:fillRect/>
          </a:stretch>
        </p:blipFill>
        <p:spPr>
          <a:xfrm>
            <a:off x="3124200" y="851190"/>
            <a:ext cx="3492147" cy="2155156"/>
          </a:xfrm>
          <a:prstGeom prst="rect">
            <a:avLst/>
          </a:prstGeom>
          <a:ln w="12700">
            <a:miter lim="400000"/>
          </a:ln>
        </p:spPr>
      </p:pic>
      <p:pic>
        <p:nvPicPr>
          <p:cNvPr id="73" name="image11.png"/>
          <p:cNvPicPr/>
          <p:nvPr/>
        </p:nvPicPr>
        <p:blipFill>
          <a:blip r:embed="rId4">
            <a:extLst/>
          </a:blip>
          <a:stretch>
            <a:fillRect/>
          </a:stretch>
        </p:blipFill>
        <p:spPr>
          <a:xfrm>
            <a:off x="6337300" y="917276"/>
            <a:ext cx="3331496" cy="2056010"/>
          </a:xfrm>
          <a:prstGeom prst="rect">
            <a:avLst/>
          </a:prstGeom>
          <a:ln w="12700">
            <a:miter lim="400000"/>
          </a:ln>
        </p:spPr>
      </p:pic>
      <p:pic>
        <p:nvPicPr>
          <p:cNvPr id="74" name="image12.png"/>
          <p:cNvPicPr/>
          <p:nvPr/>
        </p:nvPicPr>
        <p:blipFill>
          <a:blip r:embed="rId5">
            <a:extLst/>
          </a:blip>
          <a:stretch>
            <a:fillRect/>
          </a:stretch>
        </p:blipFill>
        <p:spPr>
          <a:xfrm>
            <a:off x="9309100" y="978916"/>
            <a:ext cx="3078217" cy="1899702"/>
          </a:xfrm>
          <a:prstGeom prst="rect">
            <a:avLst/>
          </a:prstGeom>
          <a:ln w="12700">
            <a:miter lim="400000"/>
          </a:ln>
        </p:spPr>
      </p:pic>
      <p:pic>
        <p:nvPicPr>
          <p:cNvPr id="75" name="image13.png"/>
          <p:cNvPicPr/>
          <p:nvPr/>
        </p:nvPicPr>
        <p:blipFill>
          <a:blip r:embed="rId6">
            <a:extLst/>
          </a:blip>
          <a:stretch>
            <a:fillRect/>
          </a:stretch>
        </p:blipFill>
        <p:spPr>
          <a:xfrm>
            <a:off x="152400" y="3544692"/>
            <a:ext cx="3331496" cy="2056010"/>
          </a:xfrm>
          <a:prstGeom prst="rect">
            <a:avLst/>
          </a:prstGeom>
          <a:ln w="12700">
            <a:miter lim="400000"/>
          </a:ln>
        </p:spPr>
      </p:pic>
      <p:pic>
        <p:nvPicPr>
          <p:cNvPr id="76" name="image14.png"/>
          <p:cNvPicPr/>
          <p:nvPr/>
        </p:nvPicPr>
        <p:blipFill>
          <a:blip r:embed="rId7">
            <a:extLst/>
          </a:blip>
          <a:stretch>
            <a:fillRect/>
          </a:stretch>
        </p:blipFill>
        <p:spPr>
          <a:xfrm>
            <a:off x="3204525" y="3622845"/>
            <a:ext cx="3078219" cy="1899701"/>
          </a:xfrm>
          <a:prstGeom prst="rect">
            <a:avLst/>
          </a:prstGeom>
          <a:ln w="12700">
            <a:miter lim="400000"/>
          </a:ln>
        </p:spPr>
      </p:pic>
      <p:pic>
        <p:nvPicPr>
          <p:cNvPr id="77" name="image15.png"/>
          <p:cNvPicPr/>
          <p:nvPr/>
        </p:nvPicPr>
        <p:blipFill>
          <a:blip r:embed="rId8">
            <a:extLst/>
          </a:blip>
          <a:stretch>
            <a:fillRect/>
          </a:stretch>
        </p:blipFill>
        <p:spPr>
          <a:xfrm>
            <a:off x="6087004" y="3580653"/>
            <a:ext cx="3214955" cy="1984087"/>
          </a:xfrm>
          <a:prstGeom prst="rect">
            <a:avLst/>
          </a:prstGeom>
          <a:ln w="12700">
            <a:miter lim="400000"/>
          </a:ln>
        </p:spPr>
      </p:pic>
      <p:pic>
        <p:nvPicPr>
          <p:cNvPr id="78" name="image16.png"/>
          <p:cNvPicPr/>
          <p:nvPr/>
        </p:nvPicPr>
        <p:blipFill>
          <a:blip r:embed="rId9">
            <a:extLst/>
          </a:blip>
          <a:stretch>
            <a:fillRect/>
          </a:stretch>
        </p:blipFill>
        <p:spPr>
          <a:xfrm>
            <a:off x="9113732" y="3580653"/>
            <a:ext cx="3214954" cy="1984087"/>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xfrm>
            <a:off x="-12700" y="-290514"/>
            <a:ext cx="10515600" cy="1595441"/>
          </a:xfrm>
          <a:prstGeom prst="rect">
            <a:avLst/>
          </a:prstGeom>
        </p:spPr>
        <p:txBody>
          <a:bodyPr/>
          <a:lstStyle/>
          <a:p>
            <a:pPr lvl="0">
              <a:defRPr sz="1800"/>
            </a:pPr>
            <a:r>
              <a:rPr sz="4400"/>
              <a:t>Distribution of Data</a:t>
            </a:r>
          </a:p>
        </p:txBody>
      </p:sp>
      <p:sp>
        <p:nvSpPr>
          <p:cNvPr id="81" name="Shape 81"/>
          <p:cNvSpPr/>
          <p:nvPr>
            <p:ph type="sldNum" sz="quarter" idx="2"/>
          </p:nvPr>
        </p:nvSpPr>
        <p:spPr>
          <a:xfrm>
            <a:off x="8610600" y="6274656"/>
            <a:ext cx="2743200" cy="264254"/>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82" name="image17.png"/>
          <p:cNvPicPr/>
          <p:nvPr/>
        </p:nvPicPr>
        <p:blipFill>
          <a:blip r:embed="rId2">
            <a:extLst/>
          </a:blip>
          <a:stretch>
            <a:fillRect/>
          </a:stretch>
        </p:blipFill>
        <p:spPr>
          <a:xfrm>
            <a:off x="127000" y="970560"/>
            <a:ext cx="3119278" cy="1925041"/>
          </a:xfrm>
          <a:prstGeom prst="rect">
            <a:avLst/>
          </a:prstGeom>
          <a:ln w="12700">
            <a:miter lim="400000"/>
          </a:ln>
        </p:spPr>
      </p:pic>
      <p:pic>
        <p:nvPicPr>
          <p:cNvPr id="83" name="image18.png"/>
          <p:cNvPicPr/>
          <p:nvPr/>
        </p:nvPicPr>
        <p:blipFill>
          <a:blip r:embed="rId3">
            <a:extLst/>
          </a:blip>
          <a:stretch>
            <a:fillRect/>
          </a:stretch>
        </p:blipFill>
        <p:spPr>
          <a:xfrm>
            <a:off x="3035300" y="883120"/>
            <a:ext cx="3402647" cy="2099920"/>
          </a:xfrm>
          <a:prstGeom prst="rect">
            <a:avLst/>
          </a:prstGeom>
          <a:ln w="12700">
            <a:miter lim="400000"/>
          </a:ln>
        </p:spPr>
      </p:pic>
      <p:pic>
        <p:nvPicPr>
          <p:cNvPr id="84" name="image19.png"/>
          <p:cNvPicPr/>
          <p:nvPr/>
        </p:nvPicPr>
        <p:blipFill>
          <a:blip r:embed="rId4">
            <a:extLst/>
          </a:blip>
          <a:stretch>
            <a:fillRect/>
          </a:stretch>
        </p:blipFill>
        <p:spPr>
          <a:xfrm>
            <a:off x="6273800" y="939117"/>
            <a:ext cx="3221174" cy="1987926"/>
          </a:xfrm>
          <a:prstGeom prst="rect">
            <a:avLst/>
          </a:prstGeom>
          <a:ln w="12700">
            <a:miter lim="400000"/>
          </a:ln>
        </p:spPr>
      </p:pic>
      <p:pic>
        <p:nvPicPr>
          <p:cNvPr id="85" name="image20.png"/>
          <p:cNvPicPr/>
          <p:nvPr/>
        </p:nvPicPr>
        <p:blipFill>
          <a:blip r:embed="rId5">
            <a:extLst/>
          </a:blip>
          <a:stretch>
            <a:fillRect/>
          </a:stretch>
        </p:blipFill>
        <p:spPr>
          <a:xfrm>
            <a:off x="9270211" y="970560"/>
            <a:ext cx="3119279" cy="1925042"/>
          </a:xfrm>
          <a:prstGeom prst="rect">
            <a:avLst/>
          </a:prstGeom>
          <a:ln w="12700">
            <a:miter lim="400000"/>
          </a:ln>
        </p:spPr>
      </p:pic>
      <p:pic>
        <p:nvPicPr>
          <p:cNvPr id="86" name="image21.png"/>
          <p:cNvPicPr/>
          <p:nvPr/>
        </p:nvPicPr>
        <p:blipFill>
          <a:blip r:embed="rId6">
            <a:extLst/>
          </a:blip>
          <a:stretch>
            <a:fillRect/>
          </a:stretch>
        </p:blipFill>
        <p:spPr>
          <a:xfrm>
            <a:off x="111822" y="3377527"/>
            <a:ext cx="3149633" cy="1943774"/>
          </a:xfrm>
          <a:prstGeom prst="rect">
            <a:avLst/>
          </a:prstGeom>
          <a:ln w="12700">
            <a:miter lim="400000"/>
          </a:ln>
        </p:spPr>
      </p:pic>
      <p:pic>
        <p:nvPicPr>
          <p:cNvPr id="87" name="image22.png"/>
          <p:cNvPicPr/>
          <p:nvPr/>
        </p:nvPicPr>
        <p:blipFill>
          <a:blip r:embed="rId7">
            <a:extLst/>
          </a:blip>
          <a:stretch>
            <a:fillRect/>
          </a:stretch>
        </p:blipFill>
        <p:spPr>
          <a:xfrm>
            <a:off x="3555831" y="3357690"/>
            <a:ext cx="3571448" cy="2204094"/>
          </a:xfrm>
          <a:prstGeom prst="rect">
            <a:avLst/>
          </a:prstGeom>
          <a:ln w="12700">
            <a:miter lim="400000"/>
          </a:ln>
        </p:spPr>
      </p:pic>
      <p:pic>
        <p:nvPicPr>
          <p:cNvPr id="88" name="image23.png"/>
          <p:cNvPicPr/>
          <p:nvPr/>
        </p:nvPicPr>
        <p:blipFill>
          <a:blip r:embed="rId8">
            <a:extLst/>
          </a:blip>
          <a:stretch>
            <a:fillRect/>
          </a:stretch>
        </p:blipFill>
        <p:spPr>
          <a:xfrm>
            <a:off x="7307354" y="3107091"/>
            <a:ext cx="4383574" cy="2705293"/>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p:nvPr>
        </p:nvSpPr>
        <p:spPr>
          <a:xfrm>
            <a:off x="-25400" y="-282575"/>
            <a:ext cx="10515600" cy="1325563"/>
          </a:xfrm>
          <a:prstGeom prst="rect">
            <a:avLst/>
          </a:prstGeom>
        </p:spPr>
        <p:txBody>
          <a:bodyPr/>
          <a:lstStyle/>
          <a:p>
            <a:pPr lvl="0">
              <a:defRPr sz="1800"/>
            </a:pPr>
            <a:r>
              <a:rPr sz="4400"/>
              <a:t>Correlation</a:t>
            </a:r>
          </a:p>
        </p:txBody>
      </p:sp>
      <p:pic>
        <p:nvPicPr>
          <p:cNvPr id="91" name="image24.png"/>
          <p:cNvPicPr/>
          <p:nvPr/>
        </p:nvPicPr>
        <p:blipFill>
          <a:blip r:embed="rId2">
            <a:extLst/>
          </a:blip>
          <a:stretch>
            <a:fillRect/>
          </a:stretch>
        </p:blipFill>
        <p:spPr>
          <a:xfrm>
            <a:off x="3177746" y="-1237409"/>
            <a:ext cx="7893461" cy="8672418"/>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title"/>
          </p:nvPr>
        </p:nvSpPr>
        <p:spPr>
          <a:xfrm>
            <a:off x="-50800" y="-392115"/>
            <a:ext cx="10515600" cy="1595442"/>
          </a:xfrm>
          <a:prstGeom prst="rect">
            <a:avLst/>
          </a:prstGeom>
        </p:spPr>
        <p:txBody>
          <a:bodyPr/>
          <a:lstStyle/>
          <a:p>
            <a:pPr lvl="0">
              <a:defRPr sz="1800"/>
            </a:pPr>
            <a:r>
              <a:rPr sz="4400"/>
              <a:t>HeatMap(Burt Table)</a:t>
            </a:r>
          </a:p>
        </p:txBody>
      </p:sp>
      <p:sp>
        <p:nvSpPr>
          <p:cNvPr id="94" name="Shape 94"/>
          <p:cNvSpPr/>
          <p:nvPr>
            <p:ph type="sldNum" sz="quarter" idx="2"/>
          </p:nvPr>
        </p:nvSpPr>
        <p:spPr>
          <a:xfrm>
            <a:off x="8610600" y="6406784"/>
            <a:ext cx="2743200" cy="264255"/>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xfrm>
            <a:off x="-76200" y="-269875"/>
            <a:ext cx="10515600" cy="1325563"/>
          </a:xfrm>
          <a:prstGeom prst="rect">
            <a:avLst/>
          </a:prstGeom>
        </p:spPr>
        <p:txBody>
          <a:bodyPr/>
          <a:lstStyle/>
          <a:p>
            <a:pPr lvl="0">
              <a:defRPr sz="1800"/>
            </a:pPr>
            <a:r>
              <a:rPr sz="4400"/>
              <a:t>Scree plot</a:t>
            </a:r>
          </a:p>
        </p:txBody>
      </p:sp>
      <p:pic>
        <p:nvPicPr>
          <p:cNvPr id="97" name="image25.png"/>
          <p:cNvPicPr/>
          <p:nvPr/>
        </p:nvPicPr>
        <p:blipFill>
          <a:blip r:embed="rId2">
            <a:extLst/>
          </a:blip>
          <a:stretch>
            <a:fillRect/>
          </a:stretch>
        </p:blipFill>
        <p:spPr>
          <a:xfrm>
            <a:off x="3025793" y="-177712"/>
            <a:ext cx="6773579" cy="7442023"/>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