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IBM-No-Attrition-data set: PCA, confidence and tolerance intervals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b001b.contribution3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53254" y="3566426"/>
              <a:ext cx="7663956" cy="0"/>
            </a:xfrm>
            <a:custGeom>
              <a:avLst/>
              <a:pathLst>
                <a:path w="7663956" h="0">
                  <a:moveTo>
                    <a:pt x="0" y="0"/>
                  </a:moveTo>
                  <a:lnTo>
                    <a:pt x="7663956" y="0"/>
                  </a:lnTo>
                  <a:lnTo>
                    <a:pt x="7663956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53254" y="3788103"/>
              <a:ext cx="7663956" cy="0"/>
            </a:xfrm>
            <a:custGeom>
              <a:avLst/>
              <a:pathLst>
                <a:path w="7663956" h="0">
                  <a:moveTo>
                    <a:pt x="0" y="0"/>
                  </a:moveTo>
                  <a:lnTo>
                    <a:pt x="7663956" y="0"/>
                  </a:lnTo>
                  <a:lnTo>
                    <a:pt x="7663956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385930" y="3677264"/>
              <a:ext cx="310700" cy="259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421600" y="3677264"/>
              <a:ext cx="310700" cy="27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4112047" y="3677264"/>
              <a:ext cx="310700" cy="263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492940" y="3677264"/>
              <a:ext cx="310700" cy="2655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838163" y="3677264"/>
              <a:ext cx="310700" cy="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183386" y="3677264"/>
              <a:ext cx="310700" cy="143348"/>
            </a:xfrm>
            <a:prstGeom prst="rect">
              <a:avLst/>
            </a:prstGeom>
            <a:solidFill>
              <a:srgbClr val="F4F2DE">
                <a:alpha val="100000"/>
              </a:srgbClr>
            </a:solidFill>
            <a:ln w="13550" cap="flat">
              <a:solidFill>
                <a:srgbClr val="CDC6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528610" y="3677264"/>
              <a:ext cx="310700" cy="228520"/>
            </a:xfrm>
            <a:prstGeom prst="rect">
              <a:avLst/>
            </a:prstGeom>
            <a:solidFill>
              <a:srgbClr val="3C3CFF">
                <a:alpha val="100000"/>
              </a:srgbClr>
            </a:solidFill>
            <a:ln w="13550" cap="flat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6873833" y="3677264"/>
              <a:ext cx="310700" cy="10875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7219056" y="3677264"/>
              <a:ext cx="310700" cy="248995"/>
            </a:xfrm>
            <a:prstGeom prst="rect">
              <a:avLst/>
            </a:prstGeom>
            <a:solidFill>
              <a:srgbClr val="FDEEFC">
                <a:alpha val="100000"/>
              </a:srgbClr>
            </a:solidFill>
            <a:ln w="13550" cap="flat">
              <a:solidFill>
                <a:srgbClr val="EE7A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005037" y="3378406"/>
              <a:ext cx="310700" cy="298858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flat">
              <a:solidFill>
                <a:srgbClr val="7A3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350260" y="3667722"/>
              <a:ext cx="310700" cy="954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695484" y="3675999"/>
              <a:ext cx="310700" cy="126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040707" y="3670113"/>
              <a:ext cx="310700" cy="715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31153" y="3547908"/>
              <a:ext cx="310700" cy="129356"/>
            </a:xfrm>
            <a:prstGeom prst="rect">
              <a:avLst/>
            </a:prstGeom>
            <a:solidFill>
              <a:srgbClr val="FBDBC9">
                <a:alpha val="100000"/>
              </a:srgbClr>
            </a:solidFill>
            <a:ln w="13550" cap="flat">
              <a:solidFill>
                <a:srgbClr val="EE79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076377" y="3615694"/>
              <a:ext cx="310700" cy="6157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766823" y="3412437"/>
              <a:ext cx="310700" cy="264827"/>
            </a:xfrm>
            <a:prstGeom prst="rect">
              <a:avLst/>
            </a:prstGeom>
            <a:ln w="13550" cap="flat">
              <a:solidFill>
                <a:srgbClr val="EED5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457270" y="3116713"/>
              <a:ext cx="310700" cy="560551"/>
            </a:xfrm>
            <a:prstGeom prst="rect">
              <a:avLst/>
            </a:prstGeom>
            <a:solidFill>
              <a:srgbClr val="E0EBFC">
                <a:alpha val="100000"/>
              </a:srgbClr>
            </a:solidFill>
            <a:ln w="13550" cap="flat">
              <a:solidFill>
                <a:srgbClr val="6495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802493" y="3525333"/>
              <a:ext cx="310700" cy="151931"/>
            </a:xfrm>
            <a:prstGeom prst="rect">
              <a:avLst/>
            </a:prstGeom>
            <a:solidFill>
              <a:srgbClr val="FAFFF0">
                <a:alpha val="100000"/>
              </a:srgbClr>
            </a:solidFill>
            <a:ln w="13550" cap="flat">
              <a:solidFill>
                <a:srgbClr val="CAF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47716" y="3489140"/>
              <a:ext cx="310700" cy="188124"/>
            </a:xfrm>
            <a:prstGeom prst="rect">
              <a:avLst/>
            </a:prstGeom>
            <a:solidFill>
              <a:srgbClr val="F2F9F2">
                <a:alpha val="100000"/>
              </a:srgbClr>
            </a:solidFill>
            <a:ln w="13550" cap="flat">
              <a:solidFill>
                <a:srgbClr val="9BCD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4279" y="3676188"/>
              <a:ext cx="310700" cy="107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9503" y="3677119"/>
              <a:ext cx="310700" cy="14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726" y="3674901"/>
              <a:ext cx="310700" cy="236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538825" y="4318285"/>
              <a:ext cx="1205619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MonthlyIncome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01480" y="4057367"/>
              <a:ext cx="770756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DailyRate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387408" y="4128521"/>
              <a:ext cx="889347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HourlyRate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678241" y="4193790"/>
              <a:ext cx="998128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MonthlyRate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749769" y="2664070"/>
              <a:ext cx="158083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DistanceFromHome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100766" y="4512895"/>
              <a:ext cx="1531788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7942">
                      <a:alpha val="100000"/>
                    </a:srgbClr>
                  </a:solidFill>
                  <a:latin typeface="Arial"/>
                  <a:cs typeface="Arial"/>
                </a:rPr>
                <a:t>PerformanceRating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35231" y="4087060"/>
              <a:ext cx="79081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Education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2953212" y="2865397"/>
              <a:ext cx="1245294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JobInvolvement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565222" y="4039606"/>
              <a:ext cx="71172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D5B7">
                      <a:alpha val="100000"/>
                    </a:srgbClr>
                  </a:solidFill>
                  <a:latin typeface="Arial"/>
                  <a:cs typeface="Arial"/>
                </a:rPr>
                <a:t>JobLevel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3551757" y="2758667"/>
              <a:ext cx="1393576" cy="1649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StockOptionLevel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3650217" y="4727294"/>
              <a:ext cx="1887301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6495ED">
                      <a:alpha val="100000"/>
                    </a:srgbClr>
                  </a:solidFill>
                  <a:latin typeface="Arial"/>
                  <a:cs typeface="Arial"/>
                </a:rPr>
                <a:t>NumCompaniesWorked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201797" y="4477265"/>
              <a:ext cx="1472406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CAFF70">
                      <a:alpha val="100000"/>
                    </a:srgbClr>
                  </a:solidFill>
                  <a:latin typeface="Arial"/>
                  <a:cs typeface="Arial"/>
                </a:rPr>
                <a:t>PercentSalaryHike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4528404" y="4502005"/>
              <a:ext cx="1511820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9BCD9B">
                      <a:alpha val="100000"/>
                    </a:srgbClr>
                  </a:solidFill>
                  <a:latin typeface="Arial"/>
                  <a:cs typeface="Arial"/>
                </a:rPr>
                <a:t>TotalWorkingYears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4710543" y="2492119"/>
              <a:ext cx="1837990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TrainingTimesLastYear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319328" y="2805080"/>
              <a:ext cx="1344004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WorkLifeBalance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5622191" y="2757779"/>
              <a:ext cx="1393403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CDC673">
                      <a:alpha val="100000"/>
                    </a:srgbClr>
                  </a:solidFill>
                  <a:latin typeface="Arial"/>
                  <a:cs typeface="Arial"/>
                </a:rPr>
                <a:t>YearsAtCompany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5896132" y="2668708"/>
              <a:ext cx="1571290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CD">
                      <a:alpha val="100000"/>
                    </a:srgbClr>
                  </a:solidFill>
                  <a:latin typeface="Arial"/>
                  <a:cs typeface="Arial"/>
                </a:rPr>
                <a:t>YearsInCurrentRole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5999181" y="2378099"/>
              <a:ext cx="2055638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YearsSinceLastPromotion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6420809" y="2473317"/>
              <a:ext cx="1867507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7AE9">
                      <a:alpha val="100000"/>
                    </a:srgbClr>
                  </a:solidFill>
                  <a:latin typeface="Arial"/>
                  <a:cs typeface="Arial"/>
                </a:rPr>
                <a:t>YearsWithCurrManager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6758820" y="4761835"/>
              <a:ext cx="1917253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EnvironmentSatisfaction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459774" y="4334958"/>
              <a:ext cx="1205793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JobSatisfaction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7442508" y="4733493"/>
              <a:ext cx="1897633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RelationshipSatisfaction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53254" y="3677264"/>
              <a:ext cx="7663956" cy="0"/>
            </a:xfrm>
            <a:custGeom>
              <a:avLst/>
              <a:pathLst>
                <a:path w="7663956" h="0">
                  <a:moveTo>
                    <a:pt x="0" y="0"/>
                  </a:moveTo>
                  <a:lnTo>
                    <a:pt x="7663956" y="0"/>
                  </a:lnTo>
                  <a:lnTo>
                    <a:pt x="76639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53254" y="1889719"/>
              <a:ext cx="0" cy="4132060"/>
            </a:xfrm>
            <a:custGeom>
              <a:avLst/>
              <a:pathLst>
                <a:path w="0" h="4132060">
                  <a:moveTo>
                    <a:pt x="0" y="41320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3668" y="4853825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31731" y="3634600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31731" y="241537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8459" y="48964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8459" y="36772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8459" y="24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163446" y="3903957"/>
              <a:ext cx="823124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53254" y="1633078"/>
              <a:ext cx="5074648" cy="154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PCA on the IBM-No-Attririon dataSet: Variable Contributions (Signed)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b003.ctrJ.s.1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53328" y="3566470"/>
              <a:ext cx="7663882" cy="0"/>
            </a:xfrm>
            <a:custGeom>
              <a:avLst/>
              <a:pathLst>
                <a:path w="7663882" h="0">
                  <a:moveTo>
                    <a:pt x="0" y="0"/>
                  </a:moveTo>
                  <a:lnTo>
                    <a:pt x="7663882" y="0"/>
                  </a:lnTo>
                  <a:lnTo>
                    <a:pt x="7663882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53328" y="3788143"/>
              <a:ext cx="7663882" cy="0"/>
            </a:xfrm>
            <a:custGeom>
              <a:avLst/>
              <a:pathLst>
                <a:path w="7663882" h="0">
                  <a:moveTo>
                    <a:pt x="0" y="0"/>
                  </a:moveTo>
                  <a:lnTo>
                    <a:pt x="7663882" y="0"/>
                  </a:lnTo>
                  <a:lnTo>
                    <a:pt x="7663882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05111" y="3677307"/>
              <a:ext cx="310697" cy="351771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flat">
              <a:solidFill>
                <a:srgbClr val="7A3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40771" y="3677307"/>
              <a:ext cx="310697" cy="43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385991" y="3677307"/>
              <a:ext cx="310697" cy="64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31211" y="3677307"/>
              <a:ext cx="310697" cy="41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076431" y="3677307"/>
              <a:ext cx="310697" cy="931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766870" y="3677307"/>
              <a:ext cx="310697" cy="370612"/>
            </a:xfrm>
            <a:prstGeom prst="rect">
              <a:avLst/>
            </a:prstGeom>
            <a:ln w="13550" cap="flat">
              <a:solidFill>
                <a:srgbClr val="EED5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457310" y="3677307"/>
              <a:ext cx="310697" cy="113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147750" y="3677307"/>
              <a:ext cx="310697" cy="389691"/>
            </a:xfrm>
            <a:prstGeom prst="rect">
              <a:avLst/>
            </a:prstGeom>
            <a:solidFill>
              <a:srgbClr val="F2F9F2">
                <a:alpha val="100000"/>
              </a:srgbClr>
            </a:solidFill>
            <a:ln w="13550" cap="flat">
              <a:solidFill>
                <a:srgbClr val="9BCD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838190" y="3677307"/>
              <a:ext cx="310697" cy="60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183410" y="3677307"/>
              <a:ext cx="310697" cy="432979"/>
            </a:xfrm>
            <a:prstGeom prst="rect">
              <a:avLst/>
            </a:prstGeom>
            <a:solidFill>
              <a:srgbClr val="F4F2DE">
                <a:alpha val="100000"/>
              </a:srgbClr>
            </a:solidFill>
            <a:ln w="13550" cap="flat">
              <a:solidFill>
                <a:srgbClr val="CDC6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6528630" y="3677307"/>
              <a:ext cx="310697" cy="315120"/>
            </a:xfrm>
            <a:prstGeom prst="rect">
              <a:avLst/>
            </a:prstGeom>
            <a:solidFill>
              <a:srgbClr val="3C3CFF">
                <a:alpha val="100000"/>
              </a:srgbClr>
            </a:solidFill>
            <a:ln w="13550" cap="flat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6873850" y="3677307"/>
              <a:ext cx="310697" cy="249606"/>
            </a:xfrm>
            <a:prstGeom prst="rect">
              <a:avLst/>
            </a:prstGeom>
            <a:solidFill>
              <a:srgbClr val="0000D3">
                <a:alpha val="100000"/>
              </a:srgbClr>
            </a:solidFill>
            <a:ln w="13550" cap="flat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7219070" y="3677307"/>
              <a:ext cx="310697" cy="310297"/>
            </a:xfrm>
            <a:prstGeom prst="rect">
              <a:avLst/>
            </a:prstGeom>
            <a:solidFill>
              <a:srgbClr val="FDEEFC">
                <a:alpha val="100000"/>
              </a:srgbClr>
            </a:solidFill>
            <a:ln w="13550" cap="flat">
              <a:solidFill>
                <a:srgbClr val="EE7A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350331" y="3676871"/>
              <a:ext cx="310697" cy="43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1695551" y="3676570"/>
              <a:ext cx="310697" cy="73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421650" y="3675797"/>
              <a:ext cx="310697" cy="150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112090" y="3677210"/>
              <a:ext cx="310697" cy="9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802530" y="3677164"/>
              <a:ext cx="310697" cy="14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492970" y="3677054"/>
              <a:ext cx="310697" cy="25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4290" y="3677117"/>
              <a:ext cx="310697" cy="18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9510" y="3674903"/>
              <a:ext cx="310697" cy="240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730" y="3677304"/>
              <a:ext cx="310697" cy="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538898" y="2871583"/>
              <a:ext cx="1205619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MonthlyIncome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01550" y="4057409"/>
              <a:ext cx="770756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DailyRate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387474" y="4128563"/>
              <a:ext cx="889347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HourlyRate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678303" y="2996078"/>
              <a:ext cx="998128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MonthlyRate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749828" y="2664112"/>
              <a:ext cx="158083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DistanceFromHome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100822" y="2674790"/>
              <a:ext cx="1531788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PerformanceRating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35283" y="3138130"/>
              <a:ext cx="79081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Education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2953261" y="4359793"/>
              <a:ext cx="1245294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JobInvolvement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565268" y="3185583"/>
              <a:ext cx="71172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D5B7">
                      <a:alpha val="100000"/>
                    </a:srgbClr>
                  </a:solidFill>
                  <a:latin typeface="Arial"/>
                  <a:cs typeface="Arial"/>
                </a:rPr>
                <a:t>JobLevel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3551799" y="4431002"/>
              <a:ext cx="1393576" cy="1649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StockOptionLevel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3650256" y="2462574"/>
              <a:ext cx="1887301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NumCompaniesWorked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201832" y="4477307"/>
              <a:ext cx="1472406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PercentSalaryHike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4528436" y="2687863"/>
              <a:ext cx="1511820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9BCD9B">
                      <a:alpha val="100000"/>
                    </a:srgbClr>
                  </a:solidFill>
                  <a:latin typeface="Arial"/>
                  <a:cs typeface="Arial"/>
                </a:rPr>
                <a:t>TotalWorkingYears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4710572" y="4697749"/>
              <a:ext cx="1837990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TrainingTimesLastYear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319354" y="2805122"/>
              <a:ext cx="1344004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WorkLifeBalance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5622214" y="2757822"/>
              <a:ext cx="1393403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CDC673">
                      <a:alpha val="100000"/>
                    </a:srgbClr>
                  </a:solidFill>
                  <a:latin typeface="Arial"/>
                  <a:cs typeface="Arial"/>
                </a:rPr>
                <a:t>YearsAtCompany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5896151" y="2668751"/>
              <a:ext cx="1571290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CD">
                      <a:alpha val="100000"/>
                    </a:srgbClr>
                  </a:solidFill>
                  <a:latin typeface="Arial"/>
                  <a:cs typeface="Arial"/>
                </a:rPr>
                <a:t>YearsInCurrentRole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5999197" y="2378141"/>
              <a:ext cx="2055638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80">
                      <a:alpha val="100000"/>
                    </a:srgbClr>
                  </a:solidFill>
                  <a:latin typeface="Arial"/>
                  <a:cs typeface="Arial"/>
                </a:rPr>
                <a:t>YearsSinceLastPromotion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6420821" y="2473359"/>
              <a:ext cx="1867507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7AE9">
                      <a:alpha val="100000"/>
                    </a:srgbClr>
                  </a:solidFill>
                  <a:latin typeface="Arial"/>
                  <a:cs typeface="Arial"/>
                </a:rPr>
                <a:t>YearsWithCurrManager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6758829" y="4761877"/>
              <a:ext cx="1917253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EnvironmentSatisfaction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459779" y="4335000"/>
              <a:ext cx="1205793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JobSatisfaction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7442510" y="4733535"/>
              <a:ext cx="1897633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RelationshipSatisfaction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53328" y="3677307"/>
              <a:ext cx="7663882" cy="0"/>
            </a:xfrm>
            <a:custGeom>
              <a:avLst/>
              <a:pathLst>
                <a:path w="7663882" h="0">
                  <a:moveTo>
                    <a:pt x="0" y="0"/>
                  </a:moveTo>
                  <a:lnTo>
                    <a:pt x="7663882" y="0"/>
                  </a:lnTo>
                  <a:lnTo>
                    <a:pt x="76638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53328" y="1889793"/>
              <a:ext cx="0" cy="4131985"/>
            </a:xfrm>
            <a:custGeom>
              <a:avLst/>
              <a:pathLst>
                <a:path w="0" h="4131985">
                  <a:moveTo>
                    <a:pt x="0" y="41319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3742" y="4853845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31805" y="363464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31805" y="2415440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8533" y="4896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8533" y="3677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8533" y="2458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163446" y="3903994"/>
              <a:ext cx="823124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53328" y="1633078"/>
              <a:ext cx="5120518" cy="154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PCA on the IBM-No-Attririon data Set: Variable Contributions (Signed)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b004.ctrJ.s.2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53328" y="3566470"/>
              <a:ext cx="7663882" cy="0"/>
            </a:xfrm>
            <a:custGeom>
              <a:avLst/>
              <a:pathLst>
                <a:path w="7663882" h="0">
                  <a:moveTo>
                    <a:pt x="0" y="0"/>
                  </a:moveTo>
                  <a:lnTo>
                    <a:pt x="7663882" y="0"/>
                  </a:lnTo>
                  <a:lnTo>
                    <a:pt x="7663882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53328" y="3788143"/>
              <a:ext cx="7663882" cy="0"/>
            </a:xfrm>
            <a:custGeom>
              <a:avLst/>
              <a:pathLst>
                <a:path w="7663882" h="0">
                  <a:moveTo>
                    <a:pt x="0" y="0"/>
                  </a:moveTo>
                  <a:lnTo>
                    <a:pt x="7663882" y="0"/>
                  </a:lnTo>
                  <a:lnTo>
                    <a:pt x="7663882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350331" y="3677307"/>
              <a:ext cx="310697" cy="129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95551" y="3677307"/>
              <a:ext cx="310697" cy="2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385991" y="3677307"/>
              <a:ext cx="310697" cy="538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31211" y="3677307"/>
              <a:ext cx="310697" cy="1052915"/>
            </a:xfrm>
            <a:prstGeom prst="rect">
              <a:avLst/>
            </a:prstGeom>
            <a:solidFill>
              <a:srgbClr val="FBDBC9">
                <a:alpha val="100000"/>
              </a:srgbClr>
            </a:solidFill>
            <a:ln w="13550" cap="flat">
              <a:solidFill>
                <a:srgbClr val="EE79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112090" y="3677307"/>
              <a:ext cx="310697" cy="687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802530" y="3677307"/>
              <a:ext cx="310697" cy="1042468"/>
            </a:xfrm>
            <a:prstGeom prst="rect">
              <a:avLst/>
            </a:prstGeom>
            <a:solidFill>
              <a:srgbClr val="FAFFF0">
                <a:alpha val="100000"/>
              </a:srgbClr>
            </a:solidFill>
            <a:ln w="13550" cap="flat">
              <a:solidFill>
                <a:srgbClr val="CAF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492970" y="3677307"/>
              <a:ext cx="310697" cy="58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6183410" y="3677307"/>
              <a:ext cx="310697" cy="1189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528630" y="3677307"/>
              <a:ext cx="310697" cy="3797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873850" y="3677307"/>
              <a:ext cx="310697" cy="1609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219070" y="3677307"/>
              <a:ext cx="310697" cy="2895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09510" y="3677307"/>
              <a:ext cx="310697" cy="1711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005111" y="3638950"/>
              <a:ext cx="310697" cy="3835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040771" y="3674299"/>
              <a:ext cx="310697" cy="300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076431" y="3661491"/>
              <a:ext cx="310697" cy="1581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421650" y="3674091"/>
              <a:ext cx="310697" cy="321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766870" y="3639210"/>
              <a:ext cx="310697" cy="3809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57310" y="3615754"/>
              <a:ext cx="310697" cy="6155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47750" y="3657628"/>
              <a:ext cx="310697" cy="1967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838190" y="3673111"/>
              <a:ext cx="310697" cy="419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564290" y="3658468"/>
              <a:ext cx="310697" cy="1883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730" y="3663259"/>
              <a:ext cx="310697" cy="1404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538898" y="4318327"/>
              <a:ext cx="1205619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MonthlyIncome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01550" y="3132501"/>
              <a:ext cx="770756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DailyRate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387474" y="3061347"/>
              <a:ext cx="889347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HourlyRate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678303" y="4193832"/>
              <a:ext cx="998128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MonthlyRate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749828" y="2664112"/>
              <a:ext cx="158083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DistanceFromHome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100822" y="2674790"/>
              <a:ext cx="1531788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7942">
                      <a:alpha val="100000"/>
                    </a:srgbClr>
                  </a:solidFill>
                  <a:latin typeface="Arial"/>
                  <a:cs typeface="Arial"/>
                </a:rPr>
                <a:t>PerformanceRating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35283" y="4087102"/>
              <a:ext cx="79081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Education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2953261" y="4359793"/>
              <a:ext cx="1245294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JobInvolvement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565268" y="4039649"/>
              <a:ext cx="71172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JobLevel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3551799" y="2758710"/>
              <a:ext cx="1393576" cy="1649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StockOptionLevel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3650256" y="4727336"/>
              <a:ext cx="1887301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NumCompaniesWorked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201832" y="2710420"/>
              <a:ext cx="1472406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CAFF70">
                      <a:alpha val="100000"/>
                    </a:srgbClr>
                  </a:solidFill>
                  <a:latin typeface="Arial"/>
                  <a:cs typeface="Arial"/>
                </a:rPr>
                <a:t>PercentSalaryHike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4528436" y="4502048"/>
              <a:ext cx="1511820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TotalWorkingYears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4710572" y="2492161"/>
              <a:ext cx="1837990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TrainingTimesLastYear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319354" y="4417928"/>
              <a:ext cx="1344004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WorkLifeBalance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5622214" y="2757822"/>
              <a:ext cx="1393403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YearsAtCompany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5896151" y="2668751"/>
              <a:ext cx="1571290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YearsInCurrentRole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5999197" y="2378141"/>
              <a:ext cx="2055638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YearsSinceLastPromotion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6420821" y="2473359"/>
              <a:ext cx="1867507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YearsWithCurrManager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6758829" y="4761877"/>
              <a:ext cx="1917253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EnvironmentSatisfaction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459779" y="2888049"/>
              <a:ext cx="1205793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JobSatisfaction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7442510" y="4733535"/>
              <a:ext cx="1897633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RelationshipSatisfaction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53328" y="3677307"/>
              <a:ext cx="7663882" cy="0"/>
            </a:xfrm>
            <a:custGeom>
              <a:avLst/>
              <a:pathLst>
                <a:path w="7663882" h="0">
                  <a:moveTo>
                    <a:pt x="0" y="0"/>
                  </a:moveTo>
                  <a:lnTo>
                    <a:pt x="7663882" y="0"/>
                  </a:lnTo>
                  <a:lnTo>
                    <a:pt x="76638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53328" y="1889793"/>
              <a:ext cx="0" cy="4131985"/>
            </a:xfrm>
            <a:custGeom>
              <a:avLst/>
              <a:pathLst>
                <a:path w="0" h="4131985">
                  <a:moveTo>
                    <a:pt x="0" y="41319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3742" y="4853845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31805" y="363464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31805" y="2415440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8533" y="4896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8533" y="3677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8533" y="2458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163446" y="3903994"/>
              <a:ext cx="823124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53328" y="1633078"/>
              <a:ext cx="5074648" cy="154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PCA on the IBM-No-Attririon dataSet: Variable Contributions (Signed)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b004.ctrJ.s.3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53328" y="3566470"/>
              <a:ext cx="7663882" cy="0"/>
            </a:xfrm>
            <a:custGeom>
              <a:avLst/>
              <a:pathLst>
                <a:path w="7663882" h="0">
                  <a:moveTo>
                    <a:pt x="0" y="0"/>
                  </a:moveTo>
                  <a:lnTo>
                    <a:pt x="7663882" y="0"/>
                  </a:lnTo>
                  <a:lnTo>
                    <a:pt x="7663882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53328" y="3788143"/>
              <a:ext cx="7663882" cy="0"/>
            </a:xfrm>
            <a:custGeom>
              <a:avLst/>
              <a:pathLst>
                <a:path w="7663882" h="0">
                  <a:moveTo>
                    <a:pt x="0" y="0"/>
                  </a:moveTo>
                  <a:lnTo>
                    <a:pt x="7663882" y="0"/>
                  </a:lnTo>
                  <a:lnTo>
                    <a:pt x="7663882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385991" y="3677307"/>
              <a:ext cx="310697" cy="259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421650" y="3677307"/>
              <a:ext cx="310697" cy="27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4112090" y="3677307"/>
              <a:ext cx="310697" cy="263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492970" y="3677307"/>
              <a:ext cx="310697" cy="2655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838190" y="3677307"/>
              <a:ext cx="310697" cy="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183410" y="3677307"/>
              <a:ext cx="310697" cy="143345"/>
            </a:xfrm>
            <a:prstGeom prst="rect">
              <a:avLst/>
            </a:prstGeom>
            <a:solidFill>
              <a:srgbClr val="F4F2DE">
                <a:alpha val="100000"/>
              </a:srgbClr>
            </a:solidFill>
            <a:ln w="13550" cap="flat">
              <a:solidFill>
                <a:srgbClr val="CDC6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528630" y="3677307"/>
              <a:ext cx="310697" cy="228516"/>
            </a:xfrm>
            <a:prstGeom prst="rect">
              <a:avLst/>
            </a:prstGeom>
            <a:solidFill>
              <a:srgbClr val="3C3CFF">
                <a:alpha val="100000"/>
              </a:srgbClr>
            </a:solidFill>
            <a:ln w="13550" cap="flat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6873850" y="3677307"/>
              <a:ext cx="310697" cy="10875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7219070" y="3677307"/>
              <a:ext cx="310697" cy="248991"/>
            </a:xfrm>
            <a:prstGeom prst="rect">
              <a:avLst/>
            </a:prstGeom>
            <a:solidFill>
              <a:srgbClr val="FDEEFC">
                <a:alpha val="100000"/>
              </a:srgbClr>
            </a:solidFill>
            <a:ln w="13550" cap="flat">
              <a:solidFill>
                <a:srgbClr val="EE7A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005111" y="3378454"/>
              <a:ext cx="310697" cy="298852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flat">
              <a:solidFill>
                <a:srgbClr val="7A3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350331" y="3667765"/>
              <a:ext cx="310697" cy="954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695551" y="3676041"/>
              <a:ext cx="310697" cy="126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040771" y="3670155"/>
              <a:ext cx="310697" cy="715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31211" y="3547952"/>
              <a:ext cx="310697" cy="129354"/>
            </a:xfrm>
            <a:prstGeom prst="rect">
              <a:avLst/>
            </a:prstGeom>
            <a:solidFill>
              <a:srgbClr val="FBDBC9">
                <a:alpha val="100000"/>
              </a:srgbClr>
            </a:solidFill>
            <a:ln w="13550" cap="flat">
              <a:solidFill>
                <a:srgbClr val="EE79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076431" y="3615737"/>
              <a:ext cx="310697" cy="6156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766870" y="3412484"/>
              <a:ext cx="310697" cy="264822"/>
            </a:xfrm>
            <a:prstGeom prst="rect">
              <a:avLst/>
            </a:prstGeom>
            <a:ln w="13550" cap="flat">
              <a:solidFill>
                <a:srgbClr val="EED5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457310" y="3116766"/>
              <a:ext cx="310697" cy="560541"/>
            </a:xfrm>
            <a:prstGeom prst="rect">
              <a:avLst/>
            </a:prstGeom>
            <a:solidFill>
              <a:srgbClr val="E0EBFC">
                <a:alpha val="100000"/>
              </a:srgbClr>
            </a:solidFill>
            <a:ln w="13550" cap="flat">
              <a:solidFill>
                <a:srgbClr val="6495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802530" y="3525378"/>
              <a:ext cx="310697" cy="151928"/>
            </a:xfrm>
            <a:prstGeom prst="rect">
              <a:avLst/>
            </a:prstGeom>
            <a:solidFill>
              <a:srgbClr val="FAFFF0">
                <a:alpha val="100000"/>
              </a:srgbClr>
            </a:solidFill>
            <a:ln w="13550" cap="flat">
              <a:solidFill>
                <a:srgbClr val="CAF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47750" y="3489186"/>
              <a:ext cx="310697" cy="188120"/>
            </a:xfrm>
            <a:prstGeom prst="rect">
              <a:avLst/>
            </a:prstGeom>
            <a:solidFill>
              <a:srgbClr val="F2F9F2">
                <a:alpha val="100000"/>
              </a:srgbClr>
            </a:solidFill>
            <a:ln w="13550" cap="flat">
              <a:solidFill>
                <a:srgbClr val="9BCD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4290" y="3676231"/>
              <a:ext cx="310697" cy="107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9510" y="3677162"/>
              <a:ext cx="310697" cy="14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730" y="3674944"/>
              <a:ext cx="310697" cy="236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538898" y="4318327"/>
              <a:ext cx="1205619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MonthlyIncome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01550" y="4057409"/>
              <a:ext cx="770756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DailyRate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387474" y="4128563"/>
              <a:ext cx="889347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HourlyRate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678303" y="4193832"/>
              <a:ext cx="998128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MonthlyRate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749828" y="2664112"/>
              <a:ext cx="158083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DistanceFromHome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100822" y="4512937"/>
              <a:ext cx="1531788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7942">
                      <a:alpha val="100000"/>
                    </a:srgbClr>
                  </a:solidFill>
                  <a:latin typeface="Arial"/>
                  <a:cs typeface="Arial"/>
                </a:rPr>
                <a:t>PerformanceRating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35283" y="4087102"/>
              <a:ext cx="79081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Education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2953261" y="2865439"/>
              <a:ext cx="1245294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JobInvolvement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565268" y="4039649"/>
              <a:ext cx="71172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D5B7">
                      <a:alpha val="100000"/>
                    </a:srgbClr>
                  </a:solidFill>
                  <a:latin typeface="Arial"/>
                  <a:cs typeface="Arial"/>
                </a:rPr>
                <a:t>JobLevel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3551799" y="2758710"/>
              <a:ext cx="1393576" cy="1649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StockOptionLevel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3650256" y="4727336"/>
              <a:ext cx="1887301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6495ED">
                      <a:alpha val="100000"/>
                    </a:srgbClr>
                  </a:solidFill>
                  <a:latin typeface="Arial"/>
                  <a:cs typeface="Arial"/>
                </a:rPr>
                <a:t>NumCompaniesWorked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201832" y="4477307"/>
              <a:ext cx="1472406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CAFF70">
                      <a:alpha val="100000"/>
                    </a:srgbClr>
                  </a:solidFill>
                  <a:latin typeface="Arial"/>
                  <a:cs typeface="Arial"/>
                </a:rPr>
                <a:t>PercentSalaryHike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4528436" y="4502048"/>
              <a:ext cx="1511820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9BCD9B">
                      <a:alpha val="100000"/>
                    </a:srgbClr>
                  </a:solidFill>
                  <a:latin typeface="Arial"/>
                  <a:cs typeface="Arial"/>
                </a:rPr>
                <a:t>TotalWorkingYears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4710572" y="2492161"/>
              <a:ext cx="1837990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TrainingTimesLastYear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319354" y="2805122"/>
              <a:ext cx="1344004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WorkLifeBalance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5622214" y="2757822"/>
              <a:ext cx="1393403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CDC673">
                      <a:alpha val="100000"/>
                    </a:srgbClr>
                  </a:solidFill>
                  <a:latin typeface="Arial"/>
                  <a:cs typeface="Arial"/>
                </a:rPr>
                <a:t>YearsAtCompany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5896151" y="2668751"/>
              <a:ext cx="1571290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CD">
                      <a:alpha val="100000"/>
                    </a:srgbClr>
                  </a:solidFill>
                  <a:latin typeface="Arial"/>
                  <a:cs typeface="Arial"/>
                </a:rPr>
                <a:t>YearsInCurrentRole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5999197" y="2378141"/>
              <a:ext cx="2055638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YearsSinceLastPromotion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6420821" y="2473359"/>
              <a:ext cx="1867507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7AE9">
                      <a:alpha val="100000"/>
                    </a:srgbClr>
                  </a:solidFill>
                  <a:latin typeface="Arial"/>
                  <a:cs typeface="Arial"/>
                </a:rPr>
                <a:t>YearsWithCurrManager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6758829" y="4761877"/>
              <a:ext cx="1917253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EnvironmentSatisfaction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459779" y="4335000"/>
              <a:ext cx="1205793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JobSatisfaction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7442510" y="4733535"/>
              <a:ext cx="1897633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RelationshipSatisfaction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53328" y="3677307"/>
              <a:ext cx="7663882" cy="0"/>
            </a:xfrm>
            <a:custGeom>
              <a:avLst/>
              <a:pathLst>
                <a:path w="7663882" h="0">
                  <a:moveTo>
                    <a:pt x="0" y="0"/>
                  </a:moveTo>
                  <a:lnTo>
                    <a:pt x="7663882" y="0"/>
                  </a:lnTo>
                  <a:lnTo>
                    <a:pt x="76638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53328" y="1889793"/>
              <a:ext cx="0" cy="4131985"/>
            </a:xfrm>
            <a:custGeom>
              <a:avLst/>
              <a:pathLst>
                <a:path w="0" h="4131985">
                  <a:moveTo>
                    <a:pt x="0" y="41319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3742" y="4853845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31805" y="363464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31805" y="2415440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8533" y="4896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8533" y="3677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8533" y="2458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163446" y="3903994"/>
              <a:ext cx="823124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53328" y="1633078"/>
              <a:ext cx="5074648" cy="154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PCA on the IBM-No-Attririon dataSet: Variable Contributions (Signed)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b005a.Bootstrap_ratios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21497" y="2154072"/>
              <a:ext cx="7695713" cy="0"/>
            </a:xfrm>
            <a:custGeom>
              <a:avLst/>
              <a:pathLst>
                <a:path w="7695713" h="0">
                  <a:moveTo>
                    <a:pt x="0" y="0"/>
                  </a:moveTo>
                  <a:lnTo>
                    <a:pt x="7695713" y="0"/>
                  </a:lnTo>
                  <a:lnTo>
                    <a:pt x="769571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21497" y="2670892"/>
              <a:ext cx="7695713" cy="0"/>
            </a:xfrm>
            <a:custGeom>
              <a:avLst/>
              <a:pathLst>
                <a:path w="7695713" h="0">
                  <a:moveTo>
                    <a:pt x="0" y="0"/>
                  </a:moveTo>
                  <a:lnTo>
                    <a:pt x="7695713" y="0"/>
                  </a:lnTo>
                  <a:lnTo>
                    <a:pt x="769571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3495" y="2412482"/>
              <a:ext cx="311988" cy="2496802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flat">
              <a:solidFill>
                <a:srgbClr val="7A3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3457" y="2412482"/>
              <a:ext cx="311988" cy="13974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360110" y="2412482"/>
              <a:ext cx="311988" cy="14755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06764" y="2412482"/>
              <a:ext cx="311988" cy="9941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053418" y="2412482"/>
              <a:ext cx="311988" cy="595794"/>
            </a:xfrm>
            <a:prstGeom prst="rect">
              <a:avLst/>
            </a:prstGeom>
            <a:solidFill>
              <a:srgbClr val="FFEDDA">
                <a:alpha val="100000"/>
              </a:srgbClr>
            </a:solidFill>
            <a:ln w="13550" cap="flat">
              <a:solidFill>
                <a:srgbClr val="FFA5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746725" y="2412482"/>
              <a:ext cx="311988" cy="2759574"/>
            </a:xfrm>
            <a:prstGeom prst="rect">
              <a:avLst/>
            </a:prstGeom>
            <a:ln w="13550" cap="flat">
              <a:solidFill>
                <a:srgbClr val="EED5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440033" y="2412482"/>
              <a:ext cx="311988" cy="18590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133340" y="2412482"/>
              <a:ext cx="311988" cy="2716562"/>
            </a:xfrm>
            <a:prstGeom prst="rect">
              <a:avLst/>
            </a:prstGeom>
            <a:solidFill>
              <a:srgbClr val="F2F9F2">
                <a:alpha val="100000"/>
              </a:srgbClr>
            </a:solidFill>
            <a:ln w="13550" cap="flat">
              <a:solidFill>
                <a:srgbClr val="9BCD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826648" y="2412482"/>
              <a:ext cx="311988" cy="14888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173302" y="2412482"/>
              <a:ext cx="311988" cy="2237363"/>
            </a:xfrm>
            <a:prstGeom prst="rect">
              <a:avLst/>
            </a:prstGeom>
            <a:solidFill>
              <a:srgbClr val="F4F2DE">
                <a:alpha val="100000"/>
              </a:srgbClr>
            </a:solidFill>
            <a:ln w="13550" cap="flat">
              <a:solidFill>
                <a:srgbClr val="CDC6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6519955" y="2412482"/>
              <a:ext cx="311988" cy="2215582"/>
            </a:xfrm>
            <a:prstGeom prst="rect">
              <a:avLst/>
            </a:prstGeom>
            <a:solidFill>
              <a:srgbClr val="3C3CFF">
                <a:alpha val="100000"/>
              </a:srgbClr>
            </a:solidFill>
            <a:ln w="13550" cap="flat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6866609" y="2412482"/>
              <a:ext cx="311988" cy="1802650"/>
            </a:xfrm>
            <a:prstGeom prst="rect">
              <a:avLst/>
            </a:prstGeom>
            <a:solidFill>
              <a:srgbClr val="0000D3">
                <a:alpha val="100000"/>
              </a:srgbClr>
            </a:solidFill>
            <a:ln w="13550" cap="flat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7213263" y="2412482"/>
              <a:ext cx="311988" cy="2851230"/>
            </a:xfrm>
            <a:prstGeom prst="rect">
              <a:avLst/>
            </a:prstGeom>
            <a:solidFill>
              <a:srgbClr val="FDEEFC">
                <a:alpha val="100000"/>
              </a:srgbClr>
            </a:solidFill>
            <a:ln w="13550" cap="flat">
              <a:solidFill>
                <a:srgbClr val="EE7A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320149" y="2312818"/>
              <a:ext cx="311988" cy="9966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1666803" y="2261582"/>
              <a:ext cx="311988" cy="15090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400072" y="2179755"/>
              <a:ext cx="311988" cy="23272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093379" y="2349795"/>
              <a:ext cx="311988" cy="6268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786687" y="2346544"/>
              <a:ext cx="311988" cy="6593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479994" y="2318007"/>
              <a:ext cx="311988" cy="9447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59917" y="2327481"/>
              <a:ext cx="311988" cy="8500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6570" y="2133363"/>
              <a:ext cx="311988" cy="279118"/>
            </a:xfrm>
            <a:prstGeom prst="rect">
              <a:avLst/>
            </a:prstGeom>
            <a:solidFill>
              <a:srgbClr val="F1E8E8">
                <a:alpha val="100000"/>
              </a:srgbClr>
            </a:solidFill>
            <a:ln w="13550" cap="flat">
              <a:solidFill>
                <a:srgbClr val="BC8F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3224" y="2377753"/>
              <a:ext cx="311988" cy="3472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507928" y="1606759"/>
              <a:ext cx="1205619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MonthlyIncome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072013" y="2792584"/>
              <a:ext cx="770756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DailyRate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359371" y="2863739"/>
              <a:ext cx="889347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HourlyRate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651634" y="1731253"/>
              <a:ext cx="998128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MonthlyRate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724593" y="1399287"/>
              <a:ext cx="158083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DistanceFromHome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077020" y="1409966"/>
              <a:ext cx="1531788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PerformanceRating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12915" y="1873305"/>
              <a:ext cx="79081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A54F">
                      <a:alpha val="100000"/>
                    </a:srgbClr>
                  </a:solidFill>
                  <a:latin typeface="Arial"/>
                  <a:cs typeface="Arial"/>
                </a:rPr>
                <a:t>Education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2932327" y="3094968"/>
              <a:ext cx="1245294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JobInvolvement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545768" y="1920759"/>
              <a:ext cx="71172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D5B7">
                      <a:alpha val="100000"/>
                    </a:srgbClr>
                  </a:solidFill>
                  <a:latin typeface="Arial"/>
                  <a:cs typeface="Arial"/>
                </a:rPr>
                <a:t>JobLevel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3533733" y="3166177"/>
              <a:ext cx="1393576" cy="1649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StockOptionLevel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3633624" y="1197749"/>
              <a:ext cx="1887301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NumCompaniesWorked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186634" y="3212483"/>
              <a:ext cx="1472406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PercentSalaryHike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4514672" y="1423038"/>
              <a:ext cx="1511820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9BCD9B">
                      <a:alpha val="100000"/>
                    </a:srgbClr>
                  </a:solidFill>
                  <a:latin typeface="Arial"/>
                  <a:cs typeface="Arial"/>
                </a:rPr>
                <a:t>TotalWorkingYears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4698241" y="3432924"/>
              <a:ext cx="1837990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TrainingTimesLastYear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308457" y="1540297"/>
              <a:ext cx="1344004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WorkLifeBalance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5612750" y="1492997"/>
              <a:ext cx="1393403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CDC673">
                      <a:alpha val="100000"/>
                    </a:srgbClr>
                  </a:solidFill>
                  <a:latin typeface="Arial"/>
                  <a:cs typeface="Arial"/>
                </a:rPr>
                <a:t>YearsAtCompany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5888122" y="1403926"/>
              <a:ext cx="1571290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CD">
                      <a:alpha val="100000"/>
                    </a:srgbClr>
                  </a:solidFill>
                  <a:latin typeface="Arial"/>
                  <a:cs typeface="Arial"/>
                </a:rPr>
                <a:t>YearsInCurrentRole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5992601" y="1113317"/>
              <a:ext cx="2055638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80">
                      <a:alpha val="100000"/>
                    </a:srgbClr>
                  </a:solidFill>
                  <a:latin typeface="Arial"/>
                  <a:cs typeface="Arial"/>
                </a:rPr>
                <a:t>YearsSinceLastPromotion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6415659" y="1208534"/>
              <a:ext cx="1867507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7AE9">
                      <a:alpha val="100000"/>
                    </a:srgbClr>
                  </a:solidFill>
                  <a:latin typeface="Arial"/>
                  <a:cs typeface="Arial"/>
                </a:rPr>
                <a:t>YearsWithCurrManager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6755101" y="3497052"/>
              <a:ext cx="1917253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EnvironmentSatisfaction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457485" y="3070176"/>
              <a:ext cx="1205793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C8F8F">
                      <a:alpha val="100000"/>
                    </a:srgbClr>
                  </a:solidFill>
                  <a:latin typeface="Arial"/>
                  <a:cs typeface="Arial"/>
                </a:rPr>
                <a:t>JobSatisfaction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7441649" y="3468710"/>
              <a:ext cx="1897633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RelationshipSatisfaction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21497" y="2412482"/>
              <a:ext cx="7695713" cy="0"/>
            </a:xfrm>
            <a:custGeom>
              <a:avLst/>
              <a:pathLst>
                <a:path w="7695713" h="0">
                  <a:moveTo>
                    <a:pt x="0" y="0"/>
                  </a:moveTo>
                  <a:lnTo>
                    <a:pt x="7695713" y="0"/>
                  </a:lnTo>
                  <a:lnTo>
                    <a:pt x="76957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21497" y="1889719"/>
              <a:ext cx="0" cy="4132060"/>
            </a:xfrm>
            <a:custGeom>
              <a:avLst/>
              <a:pathLst>
                <a:path w="0" h="4132060">
                  <a:moveTo>
                    <a:pt x="0" y="41320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3668" y="4953919"/>
              <a:ext cx="165199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693668" y="3661869"/>
              <a:ext cx="165199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95299" y="2369818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886703" y="4996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886703" y="37045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886703" y="24124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73715" y="3891852"/>
              <a:ext cx="97837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21497" y="1635062"/>
              <a:ext cx="4037614" cy="1529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PCA on the IBM-No-Attririon data Set: Bootstrap ratio 1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b005b.Bootstrap_ratios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21497" y="3776872"/>
              <a:ext cx="7695713" cy="0"/>
            </a:xfrm>
            <a:custGeom>
              <a:avLst/>
              <a:pathLst>
                <a:path w="7695713" h="0">
                  <a:moveTo>
                    <a:pt x="0" y="0"/>
                  </a:moveTo>
                  <a:lnTo>
                    <a:pt x="7695713" y="0"/>
                  </a:lnTo>
                  <a:lnTo>
                    <a:pt x="769571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21497" y="4134626"/>
              <a:ext cx="7695713" cy="0"/>
            </a:xfrm>
            <a:custGeom>
              <a:avLst/>
              <a:pathLst>
                <a:path w="7695713" h="0">
                  <a:moveTo>
                    <a:pt x="0" y="0"/>
                  </a:moveTo>
                  <a:lnTo>
                    <a:pt x="7695713" y="0"/>
                  </a:lnTo>
                  <a:lnTo>
                    <a:pt x="769571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320149" y="3955749"/>
              <a:ext cx="311988" cy="11924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6803" y="3955749"/>
              <a:ext cx="311988" cy="2315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360110" y="3955749"/>
              <a:ext cx="311988" cy="211425"/>
            </a:xfrm>
            <a:prstGeom prst="rect">
              <a:avLst/>
            </a:prstGeom>
            <a:solidFill>
              <a:srgbClr val="C4D2F7">
                <a:alpha val="100000"/>
              </a:srgbClr>
            </a:solidFill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06764" y="3955749"/>
              <a:ext cx="311988" cy="1472985"/>
            </a:xfrm>
            <a:prstGeom prst="rect">
              <a:avLst/>
            </a:prstGeom>
            <a:solidFill>
              <a:srgbClr val="FBDBC9">
                <a:alpha val="100000"/>
              </a:srgbClr>
            </a:solidFill>
            <a:ln w="13550" cap="flat">
              <a:solidFill>
                <a:srgbClr val="EE79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093379" y="3955749"/>
              <a:ext cx="311988" cy="243664"/>
            </a:xfrm>
            <a:prstGeom prst="rect">
              <a:avLst/>
            </a:prstGeom>
            <a:solidFill>
              <a:srgbClr val="C5DEDF">
                <a:alpha val="100000"/>
              </a:srgbClr>
            </a:solidFill>
            <a:ln w="13550" cap="flat">
              <a:solidFill>
                <a:srgbClr val="5F9E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786687" y="3955749"/>
              <a:ext cx="311988" cy="1785470"/>
            </a:xfrm>
            <a:prstGeom prst="rect">
              <a:avLst/>
            </a:prstGeom>
            <a:solidFill>
              <a:srgbClr val="FAFFF0">
                <a:alpha val="100000"/>
              </a:srgbClr>
            </a:solidFill>
            <a:ln w="13550" cap="flat">
              <a:solidFill>
                <a:srgbClr val="CAF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479994" y="3955749"/>
              <a:ext cx="311988" cy="6980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6173302" y="3955749"/>
              <a:ext cx="311988" cy="278372"/>
            </a:xfrm>
            <a:prstGeom prst="rect">
              <a:avLst/>
            </a:prstGeom>
            <a:solidFill>
              <a:srgbClr val="F4F2DE">
                <a:alpha val="100000"/>
              </a:srgbClr>
            </a:solidFill>
            <a:ln w="13550" cap="flat">
              <a:solidFill>
                <a:srgbClr val="CDC6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519955" y="3955749"/>
              <a:ext cx="311988" cy="487451"/>
            </a:xfrm>
            <a:prstGeom prst="rect">
              <a:avLst/>
            </a:prstGeom>
            <a:solidFill>
              <a:srgbClr val="3C3CFF">
                <a:alpha val="100000"/>
              </a:srgbClr>
            </a:solidFill>
            <a:ln w="13550" cap="flat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866609" y="3955749"/>
              <a:ext cx="311988" cy="289485"/>
            </a:xfrm>
            <a:prstGeom prst="rect">
              <a:avLst/>
            </a:prstGeom>
            <a:solidFill>
              <a:srgbClr val="0000D3">
                <a:alpha val="100000"/>
              </a:srgbClr>
            </a:solidFill>
            <a:ln w="13550" cap="flat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213263" y="3955749"/>
              <a:ext cx="311988" cy="431626"/>
            </a:xfrm>
            <a:prstGeom prst="rect">
              <a:avLst/>
            </a:prstGeom>
            <a:solidFill>
              <a:srgbClr val="FDEEFC">
                <a:alpha val="100000"/>
              </a:srgbClr>
            </a:solidFill>
            <a:ln w="13550" cap="flat">
              <a:solidFill>
                <a:srgbClr val="EE7A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06570" y="3955749"/>
              <a:ext cx="311988" cy="344994"/>
            </a:xfrm>
            <a:prstGeom prst="rect">
              <a:avLst/>
            </a:prstGeom>
            <a:solidFill>
              <a:srgbClr val="F1E8E8">
                <a:alpha val="100000"/>
              </a:srgbClr>
            </a:solidFill>
            <a:ln w="13550" cap="flat">
              <a:solidFill>
                <a:srgbClr val="BC8F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973495" y="3466808"/>
              <a:ext cx="311988" cy="488941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flat">
              <a:solidFill>
                <a:srgbClr val="7A3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013457" y="3814668"/>
              <a:ext cx="311988" cy="14108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053418" y="3585136"/>
              <a:ext cx="311988" cy="370612"/>
            </a:xfrm>
            <a:prstGeom prst="rect">
              <a:avLst/>
            </a:prstGeom>
            <a:solidFill>
              <a:srgbClr val="FFEDDA">
                <a:alpha val="100000"/>
              </a:srgbClr>
            </a:solidFill>
            <a:ln w="13550" cap="flat">
              <a:solidFill>
                <a:srgbClr val="FFA5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400072" y="3809450"/>
              <a:ext cx="311988" cy="14629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746725" y="3451069"/>
              <a:ext cx="311988" cy="504679"/>
            </a:xfrm>
            <a:prstGeom prst="rect">
              <a:avLst/>
            </a:prstGeom>
            <a:ln w="13550" cap="flat">
              <a:solidFill>
                <a:srgbClr val="EED5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40033" y="3252440"/>
              <a:ext cx="311988" cy="703309"/>
            </a:xfrm>
            <a:prstGeom prst="rect">
              <a:avLst/>
            </a:prstGeom>
            <a:solidFill>
              <a:srgbClr val="E0EBFC">
                <a:alpha val="100000"/>
              </a:srgbClr>
            </a:solidFill>
            <a:ln w="13550" cap="flat">
              <a:solidFill>
                <a:srgbClr val="6495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33340" y="3639260"/>
              <a:ext cx="311988" cy="316488"/>
            </a:xfrm>
            <a:prstGeom prst="rect">
              <a:avLst/>
            </a:prstGeom>
            <a:solidFill>
              <a:srgbClr val="F2F9F2">
                <a:alpha val="100000"/>
              </a:srgbClr>
            </a:solidFill>
            <a:ln w="13550" cap="flat">
              <a:solidFill>
                <a:srgbClr val="9BCD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826648" y="3784527"/>
              <a:ext cx="311988" cy="17122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559917" y="3599502"/>
              <a:ext cx="311988" cy="356247"/>
            </a:xfrm>
            <a:prstGeom prst="rect">
              <a:avLst/>
            </a:prstGeom>
            <a:solidFill>
              <a:srgbClr val="F0D7BB">
                <a:alpha val="100000"/>
              </a:srgbClr>
            </a:solidFill>
            <a:ln w="13550" cap="flat">
              <a:solidFill>
                <a:srgbClr val="CD85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3224" y="3650792"/>
              <a:ext cx="311988" cy="304956"/>
            </a:xfrm>
            <a:prstGeom prst="rect">
              <a:avLst/>
            </a:prstGeom>
            <a:solidFill>
              <a:srgbClr val="D2FBE5">
                <a:alpha val="100000"/>
              </a:srgbClr>
            </a:solidFill>
            <a:ln w="13550" cap="flat">
              <a:solidFill>
                <a:srgbClr val="4EEE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507928" y="4596769"/>
              <a:ext cx="1205619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MonthlyIncome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072013" y="3410944"/>
              <a:ext cx="770756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DailyRate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359371" y="3339789"/>
              <a:ext cx="889347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HourlyRate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651634" y="4472274"/>
              <a:ext cx="998128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MonthlyRate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724593" y="2942554"/>
              <a:ext cx="158083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4169E1">
                      <a:alpha val="100000"/>
                    </a:srgbClr>
                  </a:solidFill>
                  <a:latin typeface="Arial"/>
                  <a:cs typeface="Arial"/>
                </a:rPr>
                <a:t>DistanceFromHome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077020" y="2953233"/>
              <a:ext cx="1531788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7942">
                      <a:alpha val="100000"/>
                    </a:srgbClr>
                  </a:solidFill>
                  <a:latin typeface="Arial"/>
                  <a:cs typeface="Arial"/>
                </a:rPr>
                <a:t>PerformanceRating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12915" y="4365545"/>
              <a:ext cx="79081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A54F">
                      <a:alpha val="100000"/>
                    </a:srgbClr>
                  </a:solidFill>
                  <a:latin typeface="Arial"/>
                  <a:cs typeface="Arial"/>
                </a:rPr>
                <a:t>Education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2932327" y="4638235"/>
              <a:ext cx="1245294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JobInvolvement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545768" y="4318091"/>
              <a:ext cx="71172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D5B7">
                      <a:alpha val="100000"/>
                    </a:srgbClr>
                  </a:solidFill>
                  <a:latin typeface="Arial"/>
                  <a:cs typeface="Arial"/>
                </a:rPr>
                <a:t>JobLevel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3533733" y="3037152"/>
              <a:ext cx="1393576" cy="1649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5F9EA0">
                      <a:alpha val="100000"/>
                    </a:srgbClr>
                  </a:solidFill>
                  <a:latin typeface="Arial"/>
                  <a:cs typeface="Arial"/>
                </a:rPr>
                <a:t>StockOptionLevel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3633624" y="5005778"/>
              <a:ext cx="1887301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6495ED">
                      <a:alpha val="100000"/>
                    </a:srgbClr>
                  </a:solidFill>
                  <a:latin typeface="Arial"/>
                  <a:cs typeface="Arial"/>
                </a:rPr>
                <a:t>NumCompaniesWorked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186634" y="2988862"/>
              <a:ext cx="1472406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CAFF70">
                      <a:alpha val="100000"/>
                    </a:srgbClr>
                  </a:solidFill>
                  <a:latin typeface="Arial"/>
                  <a:cs typeface="Arial"/>
                </a:rPr>
                <a:t>PercentSalaryHike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4514672" y="4780490"/>
              <a:ext cx="1511820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9BCD9B">
                      <a:alpha val="100000"/>
                    </a:srgbClr>
                  </a:solidFill>
                  <a:latin typeface="Arial"/>
                  <a:cs typeface="Arial"/>
                </a:rPr>
                <a:t>TotalWorkingYears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4698241" y="2770603"/>
              <a:ext cx="1837990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TrainingTimesLastYear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308457" y="4696370"/>
              <a:ext cx="1344004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WorkLifeBalance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5612750" y="3036264"/>
              <a:ext cx="1393403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CDC673">
                      <a:alpha val="100000"/>
                    </a:srgbClr>
                  </a:solidFill>
                  <a:latin typeface="Arial"/>
                  <a:cs typeface="Arial"/>
                </a:rPr>
                <a:t>YearsAtCompany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5888122" y="2947193"/>
              <a:ext cx="1571290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CD">
                      <a:alpha val="100000"/>
                    </a:srgbClr>
                  </a:solidFill>
                  <a:latin typeface="Arial"/>
                  <a:cs typeface="Arial"/>
                </a:rPr>
                <a:t>YearsInCurrentRole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5992601" y="2656584"/>
              <a:ext cx="2055638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80">
                      <a:alpha val="100000"/>
                    </a:srgbClr>
                  </a:solidFill>
                  <a:latin typeface="Arial"/>
                  <a:cs typeface="Arial"/>
                </a:rPr>
                <a:t>YearsSinceLastPromotion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6415659" y="2751801"/>
              <a:ext cx="1867507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7AE9">
                      <a:alpha val="100000"/>
                    </a:srgbClr>
                  </a:solidFill>
                  <a:latin typeface="Arial"/>
                  <a:cs typeface="Arial"/>
                </a:rPr>
                <a:t>YearsWithCurrManager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6755101" y="5040319"/>
              <a:ext cx="1917253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CD853F">
                      <a:alpha val="100000"/>
                    </a:srgbClr>
                  </a:solidFill>
                  <a:latin typeface="Arial"/>
                  <a:cs typeface="Arial"/>
                </a:rPr>
                <a:t>EnvironmentSatisfaction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457485" y="3166491"/>
              <a:ext cx="1205793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C8F8F">
                      <a:alpha val="100000"/>
                    </a:srgbClr>
                  </a:solidFill>
                  <a:latin typeface="Arial"/>
                  <a:cs typeface="Arial"/>
                </a:rPr>
                <a:t>JobSatisfaction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7441649" y="5011977"/>
              <a:ext cx="1897633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4EEE94">
                      <a:alpha val="100000"/>
                    </a:srgbClr>
                  </a:solidFill>
                  <a:latin typeface="Arial"/>
                  <a:cs typeface="Arial"/>
                </a:rPr>
                <a:t>RelationshipSatisfaction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21497" y="3955749"/>
              <a:ext cx="7695713" cy="0"/>
            </a:xfrm>
            <a:custGeom>
              <a:avLst/>
              <a:pathLst>
                <a:path w="7695713" h="0">
                  <a:moveTo>
                    <a:pt x="0" y="0"/>
                  </a:moveTo>
                  <a:lnTo>
                    <a:pt x="7695713" y="0"/>
                  </a:lnTo>
                  <a:lnTo>
                    <a:pt x="76957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21497" y="1889719"/>
              <a:ext cx="0" cy="4132060"/>
            </a:xfrm>
            <a:custGeom>
              <a:avLst/>
              <a:pathLst>
                <a:path w="0" h="4132060">
                  <a:moveTo>
                    <a:pt x="0" y="41320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3668" y="5701855"/>
              <a:ext cx="165199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693668" y="4807470"/>
              <a:ext cx="165199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95299" y="3913085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31731" y="3018699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31731" y="2124314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9" name="pl58"/>
            <p:cNvSpPr/>
            <p:nvPr/>
          </p:nvSpPr>
          <p:spPr>
            <a:xfrm>
              <a:off x="886703" y="57445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886703" y="4850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886703" y="39557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886703" y="30613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886703" y="2166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 rot="-5400000">
              <a:off x="73715" y="3891852"/>
              <a:ext cx="97837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921497" y="1635062"/>
              <a:ext cx="4037614" cy="1529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PCA on the IBM-No-Attririon data Set: Bootstrap ratio 2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b005c.Bootstrap_ratios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21497" y="3767928"/>
              <a:ext cx="7695713" cy="0"/>
            </a:xfrm>
            <a:custGeom>
              <a:avLst/>
              <a:pathLst>
                <a:path w="7695713" h="0">
                  <a:moveTo>
                    <a:pt x="0" y="0"/>
                  </a:moveTo>
                  <a:lnTo>
                    <a:pt x="7695713" y="0"/>
                  </a:lnTo>
                  <a:lnTo>
                    <a:pt x="769571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21497" y="4143570"/>
              <a:ext cx="7695713" cy="0"/>
            </a:xfrm>
            <a:custGeom>
              <a:avLst/>
              <a:pathLst>
                <a:path w="7695713" h="0">
                  <a:moveTo>
                    <a:pt x="0" y="0"/>
                  </a:moveTo>
                  <a:lnTo>
                    <a:pt x="7695713" y="0"/>
                  </a:lnTo>
                  <a:lnTo>
                    <a:pt x="769571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360110" y="3955749"/>
              <a:ext cx="311988" cy="13633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400072" y="3955749"/>
              <a:ext cx="311988" cy="4625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4093379" y="3955749"/>
              <a:ext cx="311988" cy="13362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479994" y="3955749"/>
              <a:ext cx="311988" cy="427883"/>
            </a:xfrm>
            <a:prstGeom prst="rect">
              <a:avLst/>
            </a:prstGeom>
            <a:solidFill>
              <a:srgbClr val="51A9DB">
                <a:alpha val="100000"/>
              </a:srgbClr>
            </a:solidFill>
            <a:ln w="13550" cap="flat">
              <a:solidFill>
                <a:srgbClr val="104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173302" y="3955749"/>
              <a:ext cx="311988" cy="1332156"/>
            </a:xfrm>
            <a:prstGeom prst="rect">
              <a:avLst/>
            </a:prstGeom>
            <a:solidFill>
              <a:srgbClr val="F4F2DE">
                <a:alpha val="100000"/>
              </a:srgbClr>
            </a:solidFill>
            <a:ln w="13550" cap="flat">
              <a:solidFill>
                <a:srgbClr val="CDC6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519955" y="3955749"/>
              <a:ext cx="311988" cy="1595593"/>
            </a:xfrm>
            <a:prstGeom prst="rect">
              <a:avLst/>
            </a:prstGeom>
            <a:solidFill>
              <a:srgbClr val="3C3CFF">
                <a:alpha val="100000"/>
              </a:srgbClr>
            </a:solidFill>
            <a:ln w="13550" cap="flat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866609" y="3955749"/>
              <a:ext cx="311988" cy="996182"/>
            </a:xfrm>
            <a:prstGeom prst="rect">
              <a:avLst/>
            </a:prstGeom>
            <a:solidFill>
              <a:srgbClr val="0000D3">
                <a:alpha val="100000"/>
              </a:srgbClr>
            </a:solidFill>
            <a:ln w="13550" cap="flat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7213263" y="3955749"/>
              <a:ext cx="311988" cy="1427823"/>
            </a:xfrm>
            <a:prstGeom prst="rect">
              <a:avLst/>
            </a:prstGeom>
            <a:solidFill>
              <a:srgbClr val="FDEEFC">
                <a:alpha val="100000"/>
              </a:srgbClr>
            </a:solidFill>
            <a:ln w="13550" cap="flat">
              <a:solidFill>
                <a:srgbClr val="EE7A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973495" y="2816328"/>
              <a:ext cx="311988" cy="1139420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flat">
              <a:solidFill>
                <a:srgbClr val="7A3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320149" y="3723407"/>
              <a:ext cx="311988" cy="232341"/>
            </a:xfrm>
            <a:prstGeom prst="rect">
              <a:avLst/>
            </a:prstGeom>
            <a:solidFill>
              <a:srgbClr val="DDEFB1">
                <a:alpha val="100000"/>
              </a:srgbClr>
            </a:solidFill>
            <a:ln w="13550" cap="flat">
              <a:solidFill>
                <a:srgbClr val="9ACD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666803" y="3871082"/>
              <a:ext cx="311988" cy="8466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013457" y="3764426"/>
              <a:ext cx="311988" cy="191323"/>
            </a:xfrm>
            <a:prstGeom prst="rect">
              <a:avLst/>
            </a:prstGeom>
            <a:solidFill>
              <a:srgbClr val="FDFAFD">
                <a:alpha val="100000"/>
              </a:srgbClr>
            </a:solidFill>
            <a:ln w="13550" cap="flat">
              <a:solidFill>
                <a:srgbClr val="DDA0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6764" y="3013270"/>
              <a:ext cx="311988" cy="942479"/>
            </a:xfrm>
            <a:prstGeom prst="rect">
              <a:avLst/>
            </a:prstGeom>
            <a:solidFill>
              <a:srgbClr val="FBDBC9">
                <a:alpha val="100000"/>
              </a:srgbClr>
            </a:solidFill>
            <a:ln w="13550" cap="flat">
              <a:solidFill>
                <a:srgbClr val="EE79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418" y="3255384"/>
              <a:ext cx="311988" cy="700364"/>
            </a:xfrm>
            <a:prstGeom prst="rect">
              <a:avLst/>
            </a:prstGeom>
            <a:solidFill>
              <a:srgbClr val="FFEDDA">
                <a:alpha val="100000"/>
              </a:srgbClr>
            </a:solidFill>
            <a:ln w="13550" cap="flat">
              <a:solidFill>
                <a:srgbClr val="FFA5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746725" y="2857328"/>
              <a:ext cx="311988" cy="1098420"/>
            </a:xfrm>
            <a:prstGeom prst="rect">
              <a:avLst/>
            </a:prstGeom>
            <a:ln w="13550" cap="flat">
              <a:solidFill>
                <a:srgbClr val="EED5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440033" y="2153767"/>
              <a:ext cx="311988" cy="1801981"/>
            </a:xfrm>
            <a:prstGeom prst="rect">
              <a:avLst/>
            </a:prstGeom>
            <a:solidFill>
              <a:srgbClr val="E0EBFC">
                <a:alpha val="100000"/>
              </a:srgbClr>
            </a:solidFill>
            <a:ln w="13550" cap="flat">
              <a:solidFill>
                <a:srgbClr val="6495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786687" y="2898888"/>
              <a:ext cx="311988" cy="1056860"/>
            </a:xfrm>
            <a:prstGeom prst="rect">
              <a:avLst/>
            </a:prstGeom>
            <a:solidFill>
              <a:srgbClr val="FAFFF0">
                <a:alpha val="100000"/>
              </a:srgbClr>
            </a:solidFill>
            <a:ln w="13550" cap="flat">
              <a:solidFill>
                <a:srgbClr val="CAF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5133340" y="3035061"/>
              <a:ext cx="311988" cy="920687"/>
            </a:xfrm>
            <a:prstGeom prst="rect">
              <a:avLst/>
            </a:prstGeom>
            <a:solidFill>
              <a:srgbClr val="F2F9F2">
                <a:alpha val="100000"/>
              </a:srgbClr>
            </a:solidFill>
            <a:ln w="13550" cap="flat">
              <a:solidFill>
                <a:srgbClr val="9BCD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826648" y="3953249"/>
              <a:ext cx="311988" cy="249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59917" y="3868729"/>
              <a:ext cx="311988" cy="8702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6570" y="3935397"/>
              <a:ext cx="311988" cy="2035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3224" y="3825979"/>
              <a:ext cx="311988" cy="12977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507928" y="4596769"/>
              <a:ext cx="1205619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MonthlyIncome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072013" y="4335851"/>
              <a:ext cx="770756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9ACD32">
                      <a:alpha val="100000"/>
                    </a:srgbClr>
                  </a:solidFill>
                  <a:latin typeface="Arial"/>
                  <a:cs typeface="Arial"/>
                </a:rPr>
                <a:t>DailyRate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359371" y="4407006"/>
              <a:ext cx="889347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HourlyRate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651634" y="4472274"/>
              <a:ext cx="998128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DDA0DD">
                      <a:alpha val="100000"/>
                    </a:srgbClr>
                  </a:solidFill>
                  <a:latin typeface="Arial"/>
                  <a:cs typeface="Arial"/>
                </a:rPr>
                <a:t>MonthlyRate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724593" y="2942554"/>
              <a:ext cx="158083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DistanceFromHome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077020" y="4791379"/>
              <a:ext cx="1531788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7942">
                      <a:alpha val="100000"/>
                    </a:srgbClr>
                  </a:solidFill>
                  <a:latin typeface="Arial"/>
                  <a:cs typeface="Arial"/>
                </a:rPr>
                <a:t>PerformanceRating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12915" y="4365545"/>
              <a:ext cx="79081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A54F">
                      <a:alpha val="100000"/>
                    </a:srgbClr>
                  </a:solidFill>
                  <a:latin typeface="Arial"/>
                  <a:cs typeface="Arial"/>
                </a:rPr>
                <a:t>Education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2932327" y="3143882"/>
              <a:ext cx="1245294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JobInvolvement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545768" y="4318091"/>
              <a:ext cx="71172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D5B7">
                      <a:alpha val="100000"/>
                    </a:srgbClr>
                  </a:solidFill>
                  <a:latin typeface="Arial"/>
                  <a:cs typeface="Arial"/>
                </a:rPr>
                <a:t>JobLevel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3533733" y="3037152"/>
              <a:ext cx="1393576" cy="1649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StockOptionLevel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3633624" y="5005778"/>
              <a:ext cx="1887301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6495ED">
                      <a:alpha val="100000"/>
                    </a:srgbClr>
                  </a:solidFill>
                  <a:latin typeface="Arial"/>
                  <a:cs typeface="Arial"/>
                </a:rPr>
                <a:t>NumCompaniesWorked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186634" y="4755750"/>
              <a:ext cx="1472406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CAFF70">
                      <a:alpha val="100000"/>
                    </a:srgbClr>
                  </a:solidFill>
                  <a:latin typeface="Arial"/>
                  <a:cs typeface="Arial"/>
                </a:rPr>
                <a:t>PercentSalaryHike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4514672" y="4780490"/>
              <a:ext cx="1511820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9BCD9B">
                      <a:alpha val="100000"/>
                    </a:srgbClr>
                  </a:solidFill>
                  <a:latin typeface="Arial"/>
                  <a:cs typeface="Arial"/>
                </a:rPr>
                <a:t>TotalWorkingYears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4698241" y="2770603"/>
              <a:ext cx="1837990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104E8B">
                      <a:alpha val="100000"/>
                    </a:srgbClr>
                  </a:solidFill>
                  <a:latin typeface="Arial"/>
                  <a:cs typeface="Arial"/>
                </a:rPr>
                <a:t>TrainingTimesLastYear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308457" y="4696370"/>
              <a:ext cx="1344004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WorkLifeBalance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5612750" y="3036264"/>
              <a:ext cx="1393403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CDC673">
                      <a:alpha val="100000"/>
                    </a:srgbClr>
                  </a:solidFill>
                  <a:latin typeface="Arial"/>
                  <a:cs typeface="Arial"/>
                </a:rPr>
                <a:t>YearsAtCompany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5888122" y="2947193"/>
              <a:ext cx="1571290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CD">
                      <a:alpha val="100000"/>
                    </a:srgbClr>
                  </a:solidFill>
                  <a:latin typeface="Arial"/>
                  <a:cs typeface="Arial"/>
                </a:rPr>
                <a:t>YearsInCurrentRole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5992601" y="2656584"/>
              <a:ext cx="2055638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80">
                      <a:alpha val="100000"/>
                    </a:srgbClr>
                  </a:solidFill>
                  <a:latin typeface="Arial"/>
                  <a:cs typeface="Arial"/>
                </a:rPr>
                <a:t>YearsSinceLastPromotion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6415659" y="2751801"/>
              <a:ext cx="1867507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7AE9">
                      <a:alpha val="100000"/>
                    </a:srgbClr>
                  </a:solidFill>
                  <a:latin typeface="Arial"/>
                  <a:cs typeface="Arial"/>
                </a:rPr>
                <a:t>YearsWithCurrManager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6755101" y="5040319"/>
              <a:ext cx="1917253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EnvironmentSatisfaction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457485" y="4613443"/>
              <a:ext cx="1205793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JobSatisfaction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7441649" y="5011977"/>
              <a:ext cx="1897633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RelationshipSatisfaction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21497" y="3955749"/>
              <a:ext cx="7695713" cy="0"/>
            </a:xfrm>
            <a:custGeom>
              <a:avLst/>
              <a:pathLst>
                <a:path w="7695713" h="0">
                  <a:moveTo>
                    <a:pt x="0" y="0"/>
                  </a:moveTo>
                  <a:lnTo>
                    <a:pt x="7695713" y="0"/>
                  </a:lnTo>
                  <a:lnTo>
                    <a:pt x="76957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21497" y="1889719"/>
              <a:ext cx="0" cy="4132060"/>
            </a:xfrm>
            <a:custGeom>
              <a:avLst/>
              <a:pathLst>
                <a:path w="0" h="4132060">
                  <a:moveTo>
                    <a:pt x="0" y="41320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3668" y="5791294"/>
              <a:ext cx="165199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693668" y="4852189"/>
              <a:ext cx="165199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95299" y="3913085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31731" y="2973980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31731" y="2034876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9" name="pl58"/>
            <p:cNvSpPr/>
            <p:nvPr/>
          </p:nvSpPr>
          <p:spPr>
            <a:xfrm>
              <a:off x="886703" y="5833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886703" y="4894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886703" y="39557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886703" y="3016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886703" y="20775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 rot="-5400000">
              <a:off x="73715" y="3891852"/>
              <a:ext cx="97837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921497" y="1635062"/>
              <a:ext cx="4037614" cy="1529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PCA on the IBM-No-Attririon data Set: Bootstrap ratio 3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ba001.BR1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21572" y="2154141"/>
              <a:ext cx="7695638" cy="0"/>
            </a:xfrm>
            <a:custGeom>
              <a:avLst/>
              <a:pathLst>
                <a:path w="7695638" h="0">
                  <a:moveTo>
                    <a:pt x="0" y="0"/>
                  </a:moveTo>
                  <a:lnTo>
                    <a:pt x="7695638" y="0"/>
                  </a:lnTo>
                  <a:lnTo>
                    <a:pt x="769563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21572" y="2670952"/>
              <a:ext cx="7695638" cy="0"/>
            </a:xfrm>
            <a:custGeom>
              <a:avLst/>
              <a:pathLst>
                <a:path w="7695638" h="0">
                  <a:moveTo>
                    <a:pt x="0" y="0"/>
                  </a:moveTo>
                  <a:lnTo>
                    <a:pt x="7695638" y="0"/>
                  </a:lnTo>
                  <a:lnTo>
                    <a:pt x="769563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3569" y="2412547"/>
              <a:ext cx="311985" cy="2496757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flat">
              <a:solidFill>
                <a:srgbClr val="7A3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3521" y="2412547"/>
              <a:ext cx="311985" cy="13974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360171" y="2412547"/>
              <a:ext cx="311985" cy="14754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06821" y="2412547"/>
              <a:ext cx="311985" cy="9941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053472" y="2412547"/>
              <a:ext cx="311985" cy="595783"/>
            </a:xfrm>
            <a:prstGeom prst="rect">
              <a:avLst/>
            </a:prstGeom>
            <a:solidFill>
              <a:srgbClr val="FFEDDA">
                <a:alpha val="100000"/>
              </a:srgbClr>
            </a:solidFill>
            <a:ln w="13550" cap="flat">
              <a:solidFill>
                <a:srgbClr val="FFA5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746772" y="2412547"/>
              <a:ext cx="311985" cy="2759524"/>
            </a:xfrm>
            <a:prstGeom prst="rect">
              <a:avLst/>
            </a:prstGeom>
            <a:ln w="13550" cap="flat">
              <a:solidFill>
                <a:srgbClr val="EED5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440073" y="2412547"/>
              <a:ext cx="311985" cy="18590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133374" y="2412547"/>
              <a:ext cx="311985" cy="2716513"/>
            </a:xfrm>
            <a:prstGeom prst="rect">
              <a:avLst/>
            </a:prstGeom>
            <a:solidFill>
              <a:srgbClr val="F2F9F2">
                <a:alpha val="100000"/>
              </a:srgbClr>
            </a:solidFill>
            <a:ln w="13550" cap="flat">
              <a:solidFill>
                <a:srgbClr val="9BCD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826675" y="2412547"/>
              <a:ext cx="311985" cy="14888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173325" y="2412547"/>
              <a:ext cx="311985" cy="2237323"/>
            </a:xfrm>
            <a:prstGeom prst="rect">
              <a:avLst/>
            </a:prstGeom>
            <a:solidFill>
              <a:srgbClr val="F4F2DE">
                <a:alpha val="100000"/>
              </a:srgbClr>
            </a:solidFill>
            <a:ln w="13550" cap="flat">
              <a:solidFill>
                <a:srgbClr val="CDC6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6519976" y="2412547"/>
              <a:ext cx="311985" cy="2215542"/>
            </a:xfrm>
            <a:prstGeom prst="rect">
              <a:avLst/>
            </a:prstGeom>
            <a:solidFill>
              <a:srgbClr val="3C3CFF">
                <a:alpha val="100000"/>
              </a:srgbClr>
            </a:solidFill>
            <a:ln w="13550" cap="flat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6866626" y="2412547"/>
              <a:ext cx="311985" cy="1802618"/>
            </a:xfrm>
            <a:prstGeom prst="rect">
              <a:avLst/>
            </a:prstGeom>
            <a:solidFill>
              <a:srgbClr val="0000D3">
                <a:alpha val="100000"/>
              </a:srgbClr>
            </a:solidFill>
            <a:ln w="13550" cap="flat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7213276" y="2412547"/>
              <a:ext cx="311985" cy="2851178"/>
            </a:xfrm>
            <a:prstGeom prst="rect">
              <a:avLst/>
            </a:prstGeom>
            <a:solidFill>
              <a:srgbClr val="FDEEFC">
                <a:alpha val="100000"/>
              </a:srgbClr>
            </a:solidFill>
            <a:ln w="13550" cap="flat">
              <a:solidFill>
                <a:srgbClr val="EE7A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320220" y="2312885"/>
              <a:ext cx="311985" cy="9966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1666870" y="2261650"/>
              <a:ext cx="311985" cy="15089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400122" y="2179824"/>
              <a:ext cx="311985" cy="23272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093423" y="2349861"/>
              <a:ext cx="311985" cy="6268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786724" y="2346610"/>
              <a:ext cx="311985" cy="6593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480024" y="2318074"/>
              <a:ext cx="311985" cy="9447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59927" y="2327548"/>
              <a:ext cx="311985" cy="8499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6577" y="2133433"/>
              <a:ext cx="311985" cy="279113"/>
            </a:xfrm>
            <a:prstGeom prst="rect">
              <a:avLst/>
            </a:prstGeom>
            <a:solidFill>
              <a:srgbClr val="F1E8E8">
                <a:alpha val="100000"/>
              </a:srgbClr>
            </a:solidFill>
            <a:ln w="13550" cap="flat">
              <a:solidFill>
                <a:srgbClr val="BC8F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3228" y="2377819"/>
              <a:ext cx="311985" cy="3472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508000" y="1606824"/>
              <a:ext cx="1205619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MonthlyIncome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072082" y="2792649"/>
              <a:ext cx="770756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DailyRate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359437" y="2863804"/>
              <a:ext cx="889347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HourlyRate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651697" y="1731318"/>
              <a:ext cx="998128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MonthlyRate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724652" y="1399352"/>
              <a:ext cx="158083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DistanceFromHome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077076" y="1410031"/>
              <a:ext cx="1531788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PerformanceRating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12968" y="1873370"/>
              <a:ext cx="79081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A54F">
                      <a:alpha val="100000"/>
                    </a:srgbClr>
                  </a:solidFill>
                  <a:latin typeface="Arial"/>
                  <a:cs typeface="Arial"/>
                </a:rPr>
                <a:t>Education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2932376" y="3095033"/>
              <a:ext cx="1245294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JobInvolvement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545813" y="1920824"/>
              <a:ext cx="71172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D5B7">
                      <a:alpha val="100000"/>
                    </a:srgbClr>
                  </a:solidFill>
                  <a:latin typeface="Arial"/>
                  <a:cs typeface="Arial"/>
                </a:rPr>
                <a:t>JobLevel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3533776" y="3166242"/>
              <a:ext cx="1393576" cy="1649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StockOptionLevel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3633663" y="1197814"/>
              <a:ext cx="1887301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NumCompaniesWorked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186669" y="3212548"/>
              <a:ext cx="1472406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PercentSalaryHike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4514704" y="1423103"/>
              <a:ext cx="1511820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9BCD9B">
                      <a:alpha val="100000"/>
                    </a:srgbClr>
                  </a:solidFill>
                  <a:latin typeface="Arial"/>
                  <a:cs typeface="Arial"/>
                </a:rPr>
                <a:t>TotalWorkingYears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4698270" y="3432989"/>
              <a:ext cx="1837990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TrainingTimesLastYear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308482" y="1540362"/>
              <a:ext cx="1344004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WorkLifeBalance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5612772" y="1493062"/>
              <a:ext cx="1393403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CDC673">
                      <a:alpha val="100000"/>
                    </a:srgbClr>
                  </a:solidFill>
                  <a:latin typeface="Arial"/>
                  <a:cs typeface="Arial"/>
                </a:rPr>
                <a:t>YearsAtCompany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5888140" y="1403991"/>
              <a:ext cx="1571290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CD">
                      <a:alpha val="100000"/>
                    </a:srgbClr>
                  </a:solidFill>
                  <a:latin typeface="Arial"/>
                  <a:cs typeface="Arial"/>
                </a:rPr>
                <a:t>YearsInCurrentRole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5992616" y="1113382"/>
              <a:ext cx="2055638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80">
                      <a:alpha val="100000"/>
                    </a:srgbClr>
                  </a:solidFill>
                  <a:latin typeface="Arial"/>
                  <a:cs typeface="Arial"/>
                </a:rPr>
                <a:t>YearsSinceLastPromotion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6415671" y="1208599"/>
              <a:ext cx="1867507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7AE9">
                      <a:alpha val="100000"/>
                    </a:srgbClr>
                  </a:solidFill>
                  <a:latin typeface="Arial"/>
                  <a:cs typeface="Arial"/>
                </a:rPr>
                <a:t>YearsWithCurrManager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6755110" y="3497117"/>
              <a:ext cx="1917253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EnvironmentSatisfaction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457490" y="3070241"/>
              <a:ext cx="1205793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C8F8F">
                      <a:alpha val="100000"/>
                    </a:srgbClr>
                  </a:solidFill>
                  <a:latin typeface="Arial"/>
                  <a:cs typeface="Arial"/>
                </a:rPr>
                <a:t>JobSatisfaction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7441651" y="3468775"/>
              <a:ext cx="1897633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RelationshipSatisfaction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21572" y="2412547"/>
              <a:ext cx="7695638" cy="0"/>
            </a:xfrm>
            <a:custGeom>
              <a:avLst/>
              <a:pathLst>
                <a:path w="7695638" h="0">
                  <a:moveTo>
                    <a:pt x="0" y="0"/>
                  </a:moveTo>
                  <a:lnTo>
                    <a:pt x="7695638" y="0"/>
                  </a:lnTo>
                  <a:lnTo>
                    <a:pt x="76956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21572" y="1889793"/>
              <a:ext cx="0" cy="4131985"/>
            </a:xfrm>
            <a:custGeom>
              <a:avLst/>
              <a:pathLst>
                <a:path w="0" h="4131985">
                  <a:moveTo>
                    <a:pt x="0" y="41319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3742" y="4953938"/>
              <a:ext cx="165199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693742" y="3661910"/>
              <a:ext cx="165199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95373" y="2369883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886777" y="49966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886777" y="37045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886777" y="24125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73715" y="3891889"/>
              <a:ext cx="97837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21572" y="1635062"/>
              <a:ext cx="4037614" cy="1529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PCA on the IBM-No-Attririon data Set: Bootstrap ratio 1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ba002.BR2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21572" y="3776912"/>
              <a:ext cx="7695638" cy="0"/>
            </a:xfrm>
            <a:custGeom>
              <a:avLst/>
              <a:pathLst>
                <a:path w="7695638" h="0">
                  <a:moveTo>
                    <a:pt x="0" y="0"/>
                  </a:moveTo>
                  <a:lnTo>
                    <a:pt x="7695638" y="0"/>
                  </a:lnTo>
                  <a:lnTo>
                    <a:pt x="769563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21572" y="4134660"/>
              <a:ext cx="7695638" cy="0"/>
            </a:xfrm>
            <a:custGeom>
              <a:avLst/>
              <a:pathLst>
                <a:path w="7695638" h="0">
                  <a:moveTo>
                    <a:pt x="0" y="0"/>
                  </a:moveTo>
                  <a:lnTo>
                    <a:pt x="7695638" y="0"/>
                  </a:lnTo>
                  <a:lnTo>
                    <a:pt x="769563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320220" y="3955786"/>
              <a:ext cx="311985" cy="11924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6870" y="3955786"/>
              <a:ext cx="311985" cy="2315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360171" y="3955786"/>
              <a:ext cx="311985" cy="211421"/>
            </a:xfrm>
            <a:prstGeom prst="rect">
              <a:avLst/>
            </a:prstGeom>
            <a:solidFill>
              <a:srgbClr val="C4D2F7">
                <a:alpha val="100000"/>
              </a:srgbClr>
            </a:solidFill>
            <a:ln w="13550" cap="flat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06821" y="3955786"/>
              <a:ext cx="311985" cy="1472959"/>
            </a:xfrm>
            <a:prstGeom prst="rect">
              <a:avLst/>
            </a:prstGeom>
            <a:solidFill>
              <a:srgbClr val="FBDBC9">
                <a:alpha val="100000"/>
              </a:srgbClr>
            </a:solidFill>
            <a:ln w="13550" cap="flat">
              <a:solidFill>
                <a:srgbClr val="EE79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093423" y="3955786"/>
              <a:ext cx="311985" cy="243659"/>
            </a:xfrm>
            <a:prstGeom prst="rect">
              <a:avLst/>
            </a:prstGeom>
            <a:solidFill>
              <a:srgbClr val="C5DEDF">
                <a:alpha val="100000"/>
              </a:srgbClr>
            </a:solidFill>
            <a:ln w="13550" cap="flat">
              <a:solidFill>
                <a:srgbClr val="5F9E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786724" y="3955786"/>
              <a:ext cx="311985" cy="1785438"/>
            </a:xfrm>
            <a:prstGeom prst="rect">
              <a:avLst/>
            </a:prstGeom>
            <a:solidFill>
              <a:srgbClr val="FAFFF0">
                <a:alpha val="100000"/>
              </a:srgbClr>
            </a:solidFill>
            <a:ln w="13550" cap="flat">
              <a:solidFill>
                <a:srgbClr val="CAF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480024" y="3955786"/>
              <a:ext cx="311985" cy="6980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6173325" y="3955786"/>
              <a:ext cx="311985" cy="278367"/>
            </a:xfrm>
            <a:prstGeom prst="rect">
              <a:avLst/>
            </a:prstGeom>
            <a:solidFill>
              <a:srgbClr val="F4F2DE">
                <a:alpha val="100000"/>
              </a:srgbClr>
            </a:solidFill>
            <a:ln w="13550" cap="flat">
              <a:solidFill>
                <a:srgbClr val="CDC6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519976" y="3955786"/>
              <a:ext cx="311985" cy="487442"/>
            </a:xfrm>
            <a:prstGeom prst="rect">
              <a:avLst/>
            </a:prstGeom>
            <a:solidFill>
              <a:srgbClr val="3C3CFF">
                <a:alpha val="100000"/>
              </a:srgbClr>
            </a:solidFill>
            <a:ln w="13550" cap="flat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866626" y="3955786"/>
              <a:ext cx="311985" cy="289479"/>
            </a:xfrm>
            <a:prstGeom prst="rect">
              <a:avLst/>
            </a:prstGeom>
            <a:solidFill>
              <a:srgbClr val="0000D3">
                <a:alpha val="100000"/>
              </a:srgbClr>
            </a:solidFill>
            <a:ln w="13550" cap="flat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213276" y="3955786"/>
              <a:ext cx="311985" cy="431618"/>
            </a:xfrm>
            <a:prstGeom prst="rect">
              <a:avLst/>
            </a:prstGeom>
            <a:solidFill>
              <a:srgbClr val="FDEEFC">
                <a:alpha val="100000"/>
              </a:srgbClr>
            </a:solidFill>
            <a:ln w="13550" cap="flat">
              <a:solidFill>
                <a:srgbClr val="EE7A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06577" y="3955786"/>
              <a:ext cx="311985" cy="344988"/>
            </a:xfrm>
            <a:prstGeom prst="rect">
              <a:avLst/>
            </a:prstGeom>
            <a:solidFill>
              <a:srgbClr val="F1E8E8">
                <a:alpha val="100000"/>
              </a:srgbClr>
            </a:solidFill>
            <a:ln w="13550" cap="flat">
              <a:solidFill>
                <a:srgbClr val="BC8F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973569" y="3466854"/>
              <a:ext cx="311985" cy="488932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flat">
              <a:solidFill>
                <a:srgbClr val="7A3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013521" y="3814708"/>
              <a:ext cx="311985" cy="14107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053472" y="3585180"/>
              <a:ext cx="311985" cy="370606"/>
            </a:xfrm>
            <a:prstGeom prst="rect">
              <a:avLst/>
            </a:prstGeom>
            <a:solidFill>
              <a:srgbClr val="FFEDDA">
                <a:alpha val="100000"/>
              </a:srgbClr>
            </a:solidFill>
            <a:ln w="13550" cap="flat">
              <a:solidFill>
                <a:srgbClr val="FFA5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400122" y="3809490"/>
              <a:ext cx="311985" cy="14629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746772" y="3451116"/>
              <a:ext cx="311985" cy="504670"/>
            </a:xfrm>
            <a:prstGeom prst="rect">
              <a:avLst/>
            </a:prstGeom>
            <a:ln w="13550" cap="flat">
              <a:solidFill>
                <a:srgbClr val="EED5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40073" y="3252490"/>
              <a:ext cx="311985" cy="703296"/>
            </a:xfrm>
            <a:prstGeom prst="rect">
              <a:avLst/>
            </a:prstGeom>
            <a:solidFill>
              <a:srgbClr val="E0EBFC">
                <a:alpha val="100000"/>
              </a:srgbClr>
            </a:solidFill>
            <a:ln w="13550" cap="flat">
              <a:solidFill>
                <a:srgbClr val="6495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33374" y="3639303"/>
              <a:ext cx="311985" cy="316483"/>
            </a:xfrm>
            <a:prstGeom prst="rect">
              <a:avLst/>
            </a:prstGeom>
            <a:solidFill>
              <a:srgbClr val="F2F9F2">
                <a:alpha val="100000"/>
              </a:srgbClr>
            </a:solidFill>
            <a:ln w="13550" cap="flat">
              <a:solidFill>
                <a:srgbClr val="9BCD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826675" y="3784567"/>
              <a:ext cx="311985" cy="17121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559927" y="3599545"/>
              <a:ext cx="311985" cy="356240"/>
            </a:xfrm>
            <a:prstGeom prst="rect">
              <a:avLst/>
            </a:prstGeom>
            <a:solidFill>
              <a:srgbClr val="F0D7BB">
                <a:alpha val="100000"/>
              </a:srgbClr>
            </a:solidFill>
            <a:ln w="13550" cap="flat">
              <a:solidFill>
                <a:srgbClr val="CD85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3228" y="3650835"/>
              <a:ext cx="311985" cy="304951"/>
            </a:xfrm>
            <a:prstGeom prst="rect">
              <a:avLst/>
            </a:prstGeom>
            <a:solidFill>
              <a:srgbClr val="D2FBE5">
                <a:alpha val="100000"/>
              </a:srgbClr>
            </a:solidFill>
            <a:ln w="13550" cap="flat">
              <a:solidFill>
                <a:srgbClr val="4EEE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508000" y="4596806"/>
              <a:ext cx="1205619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MonthlyIncome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072082" y="3410981"/>
              <a:ext cx="770756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DailyRate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359437" y="3339826"/>
              <a:ext cx="889347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HourlyRate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651697" y="4472311"/>
              <a:ext cx="998128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MonthlyRate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724652" y="2942591"/>
              <a:ext cx="158083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4169E1">
                      <a:alpha val="100000"/>
                    </a:srgbClr>
                  </a:solidFill>
                  <a:latin typeface="Arial"/>
                  <a:cs typeface="Arial"/>
                </a:rPr>
                <a:t>DistanceFromHome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077076" y="2953270"/>
              <a:ext cx="1531788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7942">
                      <a:alpha val="100000"/>
                    </a:srgbClr>
                  </a:solidFill>
                  <a:latin typeface="Arial"/>
                  <a:cs typeface="Arial"/>
                </a:rPr>
                <a:t>PerformanceRating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12968" y="4365582"/>
              <a:ext cx="79081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A54F">
                      <a:alpha val="100000"/>
                    </a:srgbClr>
                  </a:solidFill>
                  <a:latin typeface="Arial"/>
                  <a:cs typeface="Arial"/>
                </a:rPr>
                <a:t>Education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2932376" y="4638272"/>
              <a:ext cx="1245294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JobInvolvement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545813" y="4318128"/>
              <a:ext cx="71172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D5B7">
                      <a:alpha val="100000"/>
                    </a:srgbClr>
                  </a:solidFill>
                  <a:latin typeface="Arial"/>
                  <a:cs typeface="Arial"/>
                </a:rPr>
                <a:t>JobLevel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3533776" y="3037189"/>
              <a:ext cx="1393576" cy="1649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5F9EA0">
                      <a:alpha val="100000"/>
                    </a:srgbClr>
                  </a:solidFill>
                  <a:latin typeface="Arial"/>
                  <a:cs typeface="Arial"/>
                </a:rPr>
                <a:t>StockOptionLevel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3633663" y="5005816"/>
              <a:ext cx="1887301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6495ED">
                      <a:alpha val="100000"/>
                    </a:srgbClr>
                  </a:solidFill>
                  <a:latin typeface="Arial"/>
                  <a:cs typeface="Arial"/>
                </a:rPr>
                <a:t>NumCompaniesWorked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186669" y="2988899"/>
              <a:ext cx="1472406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CAFF70">
                      <a:alpha val="100000"/>
                    </a:srgbClr>
                  </a:solidFill>
                  <a:latin typeface="Arial"/>
                  <a:cs typeface="Arial"/>
                </a:rPr>
                <a:t>PercentSalaryHike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4514704" y="4780527"/>
              <a:ext cx="1511820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9BCD9B">
                      <a:alpha val="100000"/>
                    </a:srgbClr>
                  </a:solidFill>
                  <a:latin typeface="Arial"/>
                  <a:cs typeface="Arial"/>
                </a:rPr>
                <a:t>TotalWorkingYears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4698270" y="2770640"/>
              <a:ext cx="1837990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TrainingTimesLastYear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308482" y="4696407"/>
              <a:ext cx="1344004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WorkLifeBalance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5612772" y="3036301"/>
              <a:ext cx="1393403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CDC673">
                      <a:alpha val="100000"/>
                    </a:srgbClr>
                  </a:solidFill>
                  <a:latin typeface="Arial"/>
                  <a:cs typeface="Arial"/>
                </a:rPr>
                <a:t>YearsAtCompany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5888140" y="2947230"/>
              <a:ext cx="1571290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CD">
                      <a:alpha val="100000"/>
                    </a:srgbClr>
                  </a:solidFill>
                  <a:latin typeface="Arial"/>
                  <a:cs typeface="Arial"/>
                </a:rPr>
                <a:t>YearsInCurrentRole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5992616" y="2656621"/>
              <a:ext cx="2055638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80">
                      <a:alpha val="100000"/>
                    </a:srgbClr>
                  </a:solidFill>
                  <a:latin typeface="Arial"/>
                  <a:cs typeface="Arial"/>
                </a:rPr>
                <a:t>YearsSinceLastPromotion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6415671" y="2751838"/>
              <a:ext cx="1867507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7AE9">
                      <a:alpha val="100000"/>
                    </a:srgbClr>
                  </a:solidFill>
                  <a:latin typeface="Arial"/>
                  <a:cs typeface="Arial"/>
                </a:rPr>
                <a:t>YearsWithCurrManager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6755110" y="5040356"/>
              <a:ext cx="1917253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CD853F">
                      <a:alpha val="100000"/>
                    </a:srgbClr>
                  </a:solidFill>
                  <a:latin typeface="Arial"/>
                  <a:cs typeface="Arial"/>
                </a:rPr>
                <a:t>EnvironmentSatisfaction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457490" y="3166528"/>
              <a:ext cx="1205793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C8F8F">
                      <a:alpha val="100000"/>
                    </a:srgbClr>
                  </a:solidFill>
                  <a:latin typeface="Arial"/>
                  <a:cs typeface="Arial"/>
                </a:rPr>
                <a:t>JobSatisfaction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7441651" y="5012014"/>
              <a:ext cx="1897633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4EEE94">
                      <a:alpha val="100000"/>
                    </a:srgbClr>
                  </a:solidFill>
                  <a:latin typeface="Arial"/>
                  <a:cs typeface="Arial"/>
                </a:rPr>
                <a:t>RelationshipSatisfaction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21572" y="3955786"/>
              <a:ext cx="7695638" cy="0"/>
            </a:xfrm>
            <a:custGeom>
              <a:avLst/>
              <a:pathLst>
                <a:path w="7695638" h="0">
                  <a:moveTo>
                    <a:pt x="0" y="0"/>
                  </a:moveTo>
                  <a:lnTo>
                    <a:pt x="7695638" y="0"/>
                  </a:lnTo>
                  <a:lnTo>
                    <a:pt x="76956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21572" y="1889793"/>
              <a:ext cx="0" cy="4131985"/>
            </a:xfrm>
            <a:custGeom>
              <a:avLst/>
              <a:pathLst>
                <a:path w="0" h="4131985">
                  <a:moveTo>
                    <a:pt x="0" y="41319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3742" y="5701860"/>
              <a:ext cx="165199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693742" y="4807491"/>
              <a:ext cx="165199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95373" y="3913122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31805" y="301875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31805" y="2124384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9" name="pl58"/>
            <p:cNvSpPr/>
            <p:nvPr/>
          </p:nvSpPr>
          <p:spPr>
            <a:xfrm>
              <a:off x="886777" y="57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886777" y="4850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886777" y="3955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886777" y="30614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886777" y="21670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 rot="-5400000">
              <a:off x="73715" y="3891889"/>
              <a:ext cx="97837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921572" y="1635062"/>
              <a:ext cx="4037614" cy="1529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PCA on the IBM-No-Attririon data Set: Bootstrap ratio 2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ba002.BR3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21572" y="3767969"/>
              <a:ext cx="7695638" cy="0"/>
            </a:xfrm>
            <a:custGeom>
              <a:avLst/>
              <a:pathLst>
                <a:path w="7695638" h="0">
                  <a:moveTo>
                    <a:pt x="0" y="0"/>
                  </a:moveTo>
                  <a:lnTo>
                    <a:pt x="7695638" y="0"/>
                  </a:lnTo>
                  <a:lnTo>
                    <a:pt x="769563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21572" y="4143604"/>
              <a:ext cx="7695638" cy="0"/>
            </a:xfrm>
            <a:custGeom>
              <a:avLst/>
              <a:pathLst>
                <a:path w="7695638" h="0">
                  <a:moveTo>
                    <a:pt x="0" y="0"/>
                  </a:moveTo>
                  <a:lnTo>
                    <a:pt x="7695638" y="0"/>
                  </a:lnTo>
                  <a:lnTo>
                    <a:pt x="769563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360171" y="3955786"/>
              <a:ext cx="311985" cy="13632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400122" y="3955786"/>
              <a:ext cx="311985" cy="4625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4093423" y="3955786"/>
              <a:ext cx="311985" cy="13362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480024" y="3955786"/>
              <a:ext cx="311985" cy="427875"/>
            </a:xfrm>
            <a:prstGeom prst="rect">
              <a:avLst/>
            </a:prstGeom>
            <a:solidFill>
              <a:srgbClr val="51A9DB">
                <a:alpha val="100000"/>
              </a:srgbClr>
            </a:solidFill>
            <a:ln w="13550" cap="flat">
              <a:solidFill>
                <a:srgbClr val="104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173325" y="3955786"/>
              <a:ext cx="311985" cy="1332132"/>
            </a:xfrm>
            <a:prstGeom prst="rect">
              <a:avLst/>
            </a:prstGeom>
            <a:solidFill>
              <a:srgbClr val="F4F2DE">
                <a:alpha val="100000"/>
              </a:srgbClr>
            </a:solidFill>
            <a:ln w="13550" cap="flat">
              <a:solidFill>
                <a:srgbClr val="CDC6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519976" y="3955786"/>
              <a:ext cx="311985" cy="1595564"/>
            </a:xfrm>
            <a:prstGeom prst="rect">
              <a:avLst/>
            </a:prstGeom>
            <a:solidFill>
              <a:srgbClr val="3C3CFF">
                <a:alpha val="100000"/>
              </a:srgbClr>
            </a:solidFill>
            <a:ln w="13550" cap="flat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866626" y="3955786"/>
              <a:ext cx="311985" cy="996164"/>
            </a:xfrm>
            <a:prstGeom prst="rect">
              <a:avLst/>
            </a:prstGeom>
            <a:solidFill>
              <a:srgbClr val="0000D3">
                <a:alpha val="100000"/>
              </a:srgbClr>
            </a:solidFill>
            <a:ln w="13550" cap="flat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7213276" y="3955786"/>
              <a:ext cx="311985" cy="1427797"/>
            </a:xfrm>
            <a:prstGeom prst="rect">
              <a:avLst/>
            </a:prstGeom>
            <a:solidFill>
              <a:srgbClr val="FDEEFC">
                <a:alpha val="100000"/>
              </a:srgbClr>
            </a:solidFill>
            <a:ln w="13550" cap="flat">
              <a:solidFill>
                <a:srgbClr val="EE7A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973569" y="2816386"/>
              <a:ext cx="311985" cy="1139400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flat">
              <a:solidFill>
                <a:srgbClr val="7A3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320220" y="3723448"/>
              <a:ext cx="311985" cy="232337"/>
            </a:xfrm>
            <a:prstGeom prst="rect">
              <a:avLst/>
            </a:prstGeom>
            <a:solidFill>
              <a:srgbClr val="DDEFB1">
                <a:alpha val="100000"/>
              </a:srgbClr>
            </a:solidFill>
            <a:ln w="13550" cap="flat">
              <a:solidFill>
                <a:srgbClr val="9ACD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666870" y="3871121"/>
              <a:ext cx="311985" cy="8466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013521" y="3764466"/>
              <a:ext cx="311985" cy="191319"/>
            </a:xfrm>
            <a:prstGeom prst="rect">
              <a:avLst/>
            </a:prstGeom>
            <a:solidFill>
              <a:srgbClr val="FDFAFD">
                <a:alpha val="100000"/>
              </a:srgbClr>
            </a:solidFill>
            <a:ln w="13550" cap="flat">
              <a:solidFill>
                <a:srgbClr val="DDA0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6821" y="3013324"/>
              <a:ext cx="311985" cy="942462"/>
            </a:xfrm>
            <a:prstGeom prst="rect">
              <a:avLst/>
            </a:prstGeom>
            <a:solidFill>
              <a:srgbClr val="FBDBC9">
                <a:alpha val="100000"/>
              </a:srgbClr>
            </a:solidFill>
            <a:ln w="13550" cap="flat">
              <a:solidFill>
                <a:srgbClr val="EE79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472" y="3255434"/>
              <a:ext cx="311985" cy="700352"/>
            </a:xfrm>
            <a:prstGeom prst="rect">
              <a:avLst/>
            </a:prstGeom>
            <a:solidFill>
              <a:srgbClr val="FFEDDA">
                <a:alpha val="100000"/>
              </a:srgbClr>
            </a:solidFill>
            <a:ln w="13550" cap="flat">
              <a:solidFill>
                <a:srgbClr val="FFA5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746772" y="2857385"/>
              <a:ext cx="311985" cy="1098401"/>
            </a:xfrm>
            <a:prstGeom prst="rect">
              <a:avLst/>
            </a:prstGeom>
            <a:ln w="13550" cap="flat">
              <a:solidFill>
                <a:srgbClr val="EED5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440073" y="2153837"/>
              <a:ext cx="311985" cy="1801949"/>
            </a:xfrm>
            <a:prstGeom prst="rect">
              <a:avLst/>
            </a:prstGeom>
            <a:solidFill>
              <a:srgbClr val="E0EBFC">
                <a:alpha val="100000"/>
              </a:srgbClr>
            </a:solidFill>
            <a:ln w="13550" cap="flat">
              <a:solidFill>
                <a:srgbClr val="6495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786724" y="2898945"/>
              <a:ext cx="311985" cy="1056841"/>
            </a:xfrm>
            <a:prstGeom prst="rect">
              <a:avLst/>
            </a:prstGeom>
            <a:solidFill>
              <a:srgbClr val="FAFFF0">
                <a:alpha val="100000"/>
              </a:srgbClr>
            </a:solidFill>
            <a:ln w="13550" cap="flat">
              <a:solidFill>
                <a:srgbClr val="CAF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5133374" y="3035115"/>
              <a:ext cx="311985" cy="920671"/>
            </a:xfrm>
            <a:prstGeom prst="rect">
              <a:avLst/>
            </a:prstGeom>
            <a:solidFill>
              <a:srgbClr val="F2F9F2">
                <a:alpha val="100000"/>
              </a:srgbClr>
            </a:solidFill>
            <a:ln w="13550" cap="flat">
              <a:solidFill>
                <a:srgbClr val="9BCD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826675" y="3953287"/>
              <a:ext cx="311985" cy="249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59927" y="3868768"/>
              <a:ext cx="311985" cy="8701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6577" y="3935435"/>
              <a:ext cx="311985" cy="2035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3228" y="3826018"/>
              <a:ext cx="311985" cy="12976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508000" y="4596806"/>
              <a:ext cx="1205619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MonthlyIncome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072082" y="4335888"/>
              <a:ext cx="770756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9ACD32">
                      <a:alpha val="100000"/>
                    </a:srgbClr>
                  </a:solidFill>
                  <a:latin typeface="Arial"/>
                  <a:cs typeface="Arial"/>
                </a:rPr>
                <a:t>DailyRate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359437" y="4407043"/>
              <a:ext cx="889347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HourlyRate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651697" y="4472311"/>
              <a:ext cx="998128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DDA0DD">
                      <a:alpha val="100000"/>
                    </a:srgbClr>
                  </a:solidFill>
                  <a:latin typeface="Arial"/>
                  <a:cs typeface="Arial"/>
                </a:rPr>
                <a:t>MonthlyRate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724652" y="2942591"/>
              <a:ext cx="158083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DistanceFromHome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077076" y="4791416"/>
              <a:ext cx="1531788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7942">
                      <a:alpha val="100000"/>
                    </a:srgbClr>
                  </a:solidFill>
                  <a:latin typeface="Arial"/>
                  <a:cs typeface="Arial"/>
                </a:rPr>
                <a:t>PerformanceRating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12968" y="4365582"/>
              <a:ext cx="79081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A54F">
                      <a:alpha val="100000"/>
                    </a:srgbClr>
                  </a:solidFill>
                  <a:latin typeface="Arial"/>
                  <a:cs typeface="Arial"/>
                </a:rPr>
                <a:t>Education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2932376" y="3143919"/>
              <a:ext cx="1245294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JobInvolvement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545813" y="4318128"/>
              <a:ext cx="71172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D5B7">
                      <a:alpha val="100000"/>
                    </a:srgbClr>
                  </a:solidFill>
                  <a:latin typeface="Arial"/>
                  <a:cs typeface="Arial"/>
                </a:rPr>
                <a:t>JobLevel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3533776" y="3037189"/>
              <a:ext cx="1393576" cy="1649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StockOptionLevel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3633663" y="5005816"/>
              <a:ext cx="1887301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6495ED">
                      <a:alpha val="100000"/>
                    </a:srgbClr>
                  </a:solidFill>
                  <a:latin typeface="Arial"/>
                  <a:cs typeface="Arial"/>
                </a:rPr>
                <a:t>NumCompaniesWorked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186669" y="4755787"/>
              <a:ext cx="1472406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CAFF70">
                      <a:alpha val="100000"/>
                    </a:srgbClr>
                  </a:solidFill>
                  <a:latin typeface="Arial"/>
                  <a:cs typeface="Arial"/>
                </a:rPr>
                <a:t>PercentSalaryHike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4514704" y="4780527"/>
              <a:ext cx="1511820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9BCD9B">
                      <a:alpha val="100000"/>
                    </a:srgbClr>
                  </a:solidFill>
                  <a:latin typeface="Arial"/>
                  <a:cs typeface="Arial"/>
                </a:rPr>
                <a:t>TotalWorkingYears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4698270" y="2770640"/>
              <a:ext cx="1837990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104E8B">
                      <a:alpha val="100000"/>
                    </a:srgbClr>
                  </a:solidFill>
                  <a:latin typeface="Arial"/>
                  <a:cs typeface="Arial"/>
                </a:rPr>
                <a:t>TrainingTimesLastYear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308482" y="4696407"/>
              <a:ext cx="1344004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WorkLifeBalance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5612772" y="3036301"/>
              <a:ext cx="1393403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CDC673">
                      <a:alpha val="100000"/>
                    </a:srgbClr>
                  </a:solidFill>
                  <a:latin typeface="Arial"/>
                  <a:cs typeface="Arial"/>
                </a:rPr>
                <a:t>YearsAtCompany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5888140" y="2947230"/>
              <a:ext cx="1571290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CD">
                      <a:alpha val="100000"/>
                    </a:srgbClr>
                  </a:solidFill>
                  <a:latin typeface="Arial"/>
                  <a:cs typeface="Arial"/>
                </a:rPr>
                <a:t>YearsInCurrentRole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5992616" y="2656621"/>
              <a:ext cx="2055638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80">
                      <a:alpha val="100000"/>
                    </a:srgbClr>
                  </a:solidFill>
                  <a:latin typeface="Arial"/>
                  <a:cs typeface="Arial"/>
                </a:rPr>
                <a:t>YearsSinceLastPromotion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6415671" y="2751838"/>
              <a:ext cx="1867507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7AE9">
                      <a:alpha val="100000"/>
                    </a:srgbClr>
                  </a:solidFill>
                  <a:latin typeface="Arial"/>
                  <a:cs typeface="Arial"/>
                </a:rPr>
                <a:t>YearsWithCurrManager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6755110" y="5040356"/>
              <a:ext cx="1917253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EnvironmentSatisfaction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457490" y="4613480"/>
              <a:ext cx="1205793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JobSatisfaction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7441651" y="5012014"/>
              <a:ext cx="1897633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RelationshipSatisfaction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21572" y="3955786"/>
              <a:ext cx="7695638" cy="0"/>
            </a:xfrm>
            <a:custGeom>
              <a:avLst/>
              <a:pathLst>
                <a:path w="7695638" h="0">
                  <a:moveTo>
                    <a:pt x="0" y="0"/>
                  </a:moveTo>
                  <a:lnTo>
                    <a:pt x="7695638" y="0"/>
                  </a:lnTo>
                  <a:lnTo>
                    <a:pt x="76956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21572" y="1889793"/>
              <a:ext cx="0" cy="4131985"/>
            </a:xfrm>
            <a:custGeom>
              <a:avLst/>
              <a:pathLst>
                <a:path w="0" h="4131985">
                  <a:moveTo>
                    <a:pt x="0" y="41319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3742" y="5791297"/>
              <a:ext cx="165199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693742" y="4852210"/>
              <a:ext cx="165199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95373" y="3913122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31805" y="2974034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31805" y="2034947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9" name="pl58"/>
            <p:cNvSpPr/>
            <p:nvPr/>
          </p:nvSpPr>
          <p:spPr>
            <a:xfrm>
              <a:off x="886777" y="58339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886777" y="4894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886777" y="3955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886777" y="30166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886777" y="20776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 rot="-5400000">
              <a:off x="73715" y="3891889"/>
              <a:ext cx="97837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921572" y="1635062"/>
              <a:ext cx="4037614" cy="1529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PCA on the IBM-No-Attririon data Set: Bootstrap ratio 3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a001.corrMap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360988" y="371404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4360988" y="381992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4360988" y="392580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4360988" y="4031686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4360988" y="413756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4360988" y="424344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360988" y="434933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360988" y="445521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360988" y="456109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360988" y="466697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360988" y="477285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360988" y="487873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360988" y="498462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360988" y="509050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360988" y="519638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360988" y="530226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360988" y="540814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360988" y="551402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360988" y="561991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60988" y="572579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360988" y="583167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360988" y="593755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466870" y="371404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466870" y="381992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466870" y="392580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4466870" y="4031686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4466870" y="413756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4466870" y="424344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4466870" y="434933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4466870" y="445521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4466870" y="456109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4466870" y="466697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4466870" y="477285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4466870" y="487873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4466870" y="498462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4466870" y="509050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4466870" y="519638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4466870" y="530226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4466870" y="540814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4466870" y="551402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4466870" y="561991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4466870" y="572579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4466870" y="583167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4466870" y="593755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4572752" y="371404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4572752" y="381992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4572752" y="392580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4572752" y="4031686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4572752" y="413756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4572752" y="424344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4572752" y="434933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4572752" y="445521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572752" y="456109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572752" y="466697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572752" y="477285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572752" y="487873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572752" y="498462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4572752" y="509050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4572752" y="519638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572752" y="530226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572752" y="540814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4572752" y="551402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4572752" y="561991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4572752" y="572579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4572752" y="583167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4572752" y="593755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4678633" y="371404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4678633" y="381992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4678633" y="392580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4678633" y="4031686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4678633" y="413756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4678633" y="424344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4678633" y="434933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4678633" y="445521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4678633" y="456109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4678633" y="466697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4678633" y="477285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4678633" y="487873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4678633" y="498462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4678633" y="509050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4678633" y="519638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4678633" y="530226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4678633" y="540814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4678633" y="551402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4678633" y="561991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4678633" y="572579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4678633" y="583167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678633" y="593755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4784515" y="371404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4784515" y="381992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4784515" y="392580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4784515" y="4031686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4784515" y="413756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4784515" y="424344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4784515" y="434933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4784515" y="445521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4784515" y="456109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4784515" y="466697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784515" y="477285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784515" y="487873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4784515" y="498462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4784515" y="509050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4784515" y="519638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784515" y="530226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784515" y="540814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784515" y="551402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4784515" y="561991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784515" y="572579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784515" y="583167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784515" y="593755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890396" y="371404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90396" y="381992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4890396" y="392580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4890396" y="4031686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4890396" y="413756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4890396" y="424344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4890396" y="434933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4890396" y="445521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4890396" y="456109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4890396" y="466697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4890396" y="477285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4890396" y="487873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4890396" y="498462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4890396" y="509050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4890396" y="519638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4890396" y="530226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4890396" y="540814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4890396" y="551402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4890396" y="561991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4890396" y="572579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4890396" y="583167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4890396" y="593755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4996278" y="371404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4996278" y="381992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4996278" y="392580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4996278" y="4031686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4996278" y="413756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4996278" y="424344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4996278" y="434933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4996278" y="445521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4996278" y="456109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4996278" y="466697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4996278" y="477285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4996278" y="487873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4996278" y="498462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4996278" y="509050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4996278" y="519638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4996278" y="530226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4996278" y="540814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4996278" y="551402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4996278" y="561991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4996278" y="572579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4996278" y="583167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4996278" y="593755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5102160" y="371404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5102160" y="381992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5102160" y="392580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5102160" y="4031686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5102160" y="413756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5102160" y="424344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5102160" y="434933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5102160" y="445521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5102160" y="456109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5102160" y="466697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5102160" y="477285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5102160" y="487873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5102160" y="498462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5102160" y="509050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5102160" y="519638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5102160" y="530226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5102160" y="540814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5102160" y="551402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5102160" y="561991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5102160" y="572579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5102160" y="583167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5102160" y="593755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5208041" y="371404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5208041" y="381992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5208041" y="392580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5208041" y="4031686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5208041" y="413756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5208041" y="424344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5208041" y="434933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5208041" y="445521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5208041" y="456109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5208041" y="466697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5208041" y="477285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208041" y="487873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5208041" y="498462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208041" y="509050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5208041" y="519638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208041" y="530226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5208041" y="540814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5208041" y="551402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208041" y="561991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5208041" y="572579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208041" y="583167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208041" y="593755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5313923" y="371404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313923" y="381992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5313923" y="392580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313923" y="4031686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5313923" y="413756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313923" y="424344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5313923" y="434933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5313923" y="445521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5313923" y="456109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5313923" y="466697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5313923" y="477285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5313923" y="487873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5313923" y="498462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5313923" y="509050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5313923" y="519638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5313923" y="530226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5313923" y="540814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5313923" y="551402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5313923" y="561991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5313923" y="572579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5313923" y="583167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5313923" y="593755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rc224"/>
            <p:cNvSpPr/>
            <p:nvPr/>
          </p:nvSpPr>
          <p:spPr>
            <a:xfrm>
              <a:off x="5419804" y="371404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5419804" y="381992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5419804" y="392580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5419804" y="4031686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5419804" y="413756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5419804" y="424344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5419804" y="434933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5419804" y="445521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rc232"/>
            <p:cNvSpPr/>
            <p:nvPr/>
          </p:nvSpPr>
          <p:spPr>
            <a:xfrm>
              <a:off x="5419804" y="456109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5419804" y="466697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5419804" y="477285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5419804" y="487873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5419804" y="498462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5419804" y="509050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419804" y="519638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419804" y="530226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5419804" y="540814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419804" y="551402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419804" y="561991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5419804" y="572579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419804" y="583167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419804" y="593755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5525686" y="371404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525686" y="381992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5525686" y="392580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525686" y="4031686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5525686" y="413756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5525686" y="424344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5525686" y="434933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5525686" y="445521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5525686" y="456109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5525686" y="466697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5525686" y="477285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5525686" y="487873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5525686" y="498462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5525686" y="509050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5525686" y="519638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5525686" y="530226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5525686" y="540814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5525686" y="551402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5525686" y="561991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5525686" y="572579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5525686" y="583167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5525686" y="593755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5631567" y="371404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5631567" y="381992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5631567" y="392580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5631567" y="4031686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5631567" y="413756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5631567" y="424344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5631567" y="434933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5631567" y="445521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5631567" y="456109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5631567" y="466697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5631567" y="477285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5631567" y="487873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5631567" y="498462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5631567" y="509050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5631567" y="519638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5631567" y="530226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5631567" y="540814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5631567" y="551402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5631567" y="561991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5631567" y="572579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5631567" y="583167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5631567" y="593755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5737449" y="371404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5737449" y="381992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5737449" y="392580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5737449" y="4031686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5737449" y="413756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5737449" y="424344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5737449" y="434933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5737449" y="445521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5737449" y="456109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5737449" y="466697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5737449" y="477285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5737449" y="487873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5737449" y="498462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5737449" y="509050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5737449" y="519638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5737449" y="530226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737449" y="540814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5737449" y="551402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5737449" y="561991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737449" y="572579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5737449" y="583167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5737449" y="593755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43331" y="371404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5843331" y="381992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5843331" y="392580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5843331" y="4031686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5843331" y="413756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5843331" y="424344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5843331" y="434933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5843331" y="445521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5843331" y="456109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5843331" y="466697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5843331" y="477285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5843331" y="487873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5843331" y="498462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5843331" y="509050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5843331" y="519638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5843331" y="530226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5843331" y="540814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5843331" y="551402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5843331" y="561991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5843331" y="572579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5843331" y="583167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5843331" y="593755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5949212" y="371404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5949212" y="381992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5949212" y="392580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5949212" y="4031686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5949212" y="413756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5949212" y="424344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5949212" y="434933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5949212" y="445521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5949212" y="456109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5949212" y="466697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5949212" y="477285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5949212" y="487873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5949212" y="498462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5949212" y="509050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5949212" y="519638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5949212" y="530226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5949212" y="540814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5949212" y="551402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5949212" y="561991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5949212" y="572579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5949212" y="583167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5949212" y="593755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6055094" y="371404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6055094" y="381992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6055094" y="392580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6055094" y="4031686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6055094" y="413756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6055094" y="424344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6055094" y="434933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6055094" y="445521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6055094" y="456109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6055094" y="466697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6055094" y="477285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6055094" y="487873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6055094" y="498462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6055094" y="509050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6055094" y="519638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6055094" y="530226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6055094" y="540814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6055094" y="551402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6055094" y="561991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6055094" y="572579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6055094" y="583167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6055094" y="593755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6160975" y="371404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6160975" y="381992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6160975" y="392580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6160975" y="4031686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6160975" y="413756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6160975" y="424344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6160975" y="434933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6160975" y="445521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6160975" y="456109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6160975" y="466697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6160975" y="477285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6160975" y="487873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6160975" y="498462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6160975" y="509050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6160975" y="519638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6160975" y="530226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6160975" y="540814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6160975" y="551402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6160975" y="561991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6160975" y="572579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6160975" y="583167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6160975" y="593755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6266857" y="371404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6266857" y="381992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6266857" y="392580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6266857" y="4031686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6266857" y="413756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6266857" y="424344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6266857" y="434933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6266857" y="445521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6266857" y="456109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6266857" y="466697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6266857" y="477285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6266857" y="487873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6266857" y="498462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6266857" y="509050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6266857" y="519638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6266857" y="530226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6266857" y="540814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6266857" y="551402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6266857" y="561991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6266857" y="572579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6266857" y="583167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6266857" y="593755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6372738" y="371404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6372738" y="381992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6372738" y="392580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6372738" y="4031686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6372738" y="413756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6372738" y="424344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6372738" y="434933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6372738" y="445521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6372738" y="456109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6372738" y="466697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6372738" y="477285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6372738" y="487873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6372738" y="498462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6372738" y="509050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6372738" y="519638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6372738" y="530226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6372738" y="540814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6372738" y="551402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6372738" y="561991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6372738" y="572579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6372738" y="583167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6372738" y="593755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6478620" y="371404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6478620" y="381992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6478620" y="392580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6478620" y="4031686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6478620" y="413756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6478620" y="424344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6478620" y="434933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6478620" y="445521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6478620" y="456109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6478620" y="466697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6478620" y="477285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6478620" y="487873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6478620" y="498462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6478620" y="509050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6478620" y="519638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6478620" y="530226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6478620" y="540814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6478620" y="551402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6478620" y="561991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6478620" y="572579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6478620" y="583167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6478620" y="593755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6584502" y="371404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6584502" y="381992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6584502" y="392580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6584502" y="4031686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6584502" y="413756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6584502" y="424344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6584502" y="434933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6584502" y="445521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6584502" y="456109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6584502" y="466697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6584502" y="477285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6584502" y="4878739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6584502" y="498462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6584502" y="5090502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6584502" y="519638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6584502" y="5302265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6584502" y="5408147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6584502" y="5514028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6584502" y="5619910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6584502" y="5725791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6584502" y="5831673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6584502" y="5937554"/>
              <a:ext cx="105881" cy="105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4369022" y="3722075"/>
              <a:ext cx="89814" cy="89814"/>
            </a:xfrm>
            <a:custGeom>
              <a:avLst/>
              <a:pathLst>
                <a:path w="89814" h="89814">
                  <a:moveTo>
                    <a:pt x="89814" y="0"/>
                  </a:moveTo>
                  <a:lnTo>
                    <a:pt x="89537" y="276"/>
                  </a:lnTo>
                  <a:lnTo>
                    <a:pt x="89077" y="737"/>
                  </a:lnTo>
                  <a:lnTo>
                    <a:pt x="88435" y="1379"/>
                  </a:lnTo>
                  <a:lnTo>
                    <a:pt x="87614" y="2200"/>
                  </a:lnTo>
                  <a:lnTo>
                    <a:pt x="86618" y="3196"/>
                  </a:lnTo>
                  <a:lnTo>
                    <a:pt x="85450" y="4363"/>
                  </a:lnTo>
                  <a:lnTo>
                    <a:pt x="84116" y="5698"/>
                  </a:lnTo>
                  <a:lnTo>
                    <a:pt x="82620" y="7193"/>
                  </a:lnTo>
                  <a:lnTo>
                    <a:pt x="80970" y="8843"/>
                  </a:lnTo>
                  <a:lnTo>
                    <a:pt x="79172" y="10642"/>
                  </a:lnTo>
                  <a:lnTo>
                    <a:pt x="77232" y="12581"/>
                  </a:lnTo>
                  <a:lnTo>
                    <a:pt x="75160" y="14653"/>
                  </a:lnTo>
                  <a:lnTo>
                    <a:pt x="72964" y="16850"/>
                  </a:lnTo>
                  <a:lnTo>
                    <a:pt x="70652" y="19162"/>
                  </a:lnTo>
                  <a:lnTo>
                    <a:pt x="68234" y="21579"/>
                  </a:lnTo>
                  <a:lnTo>
                    <a:pt x="65721" y="24093"/>
                  </a:lnTo>
                  <a:lnTo>
                    <a:pt x="63122" y="26692"/>
                  </a:lnTo>
                  <a:lnTo>
                    <a:pt x="60448" y="29365"/>
                  </a:lnTo>
                  <a:lnTo>
                    <a:pt x="57710" y="32103"/>
                  </a:lnTo>
                  <a:lnTo>
                    <a:pt x="54920" y="34893"/>
                  </a:lnTo>
                  <a:lnTo>
                    <a:pt x="52089" y="37725"/>
                  </a:lnTo>
                  <a:lnTo>
                    <a:pt x="49228" y="40586"/>
                  </a:lnTo>
                  <a:lnTo>
                    <a:pt x="46349" y="43464"/>
                  </a:lnTo>
                  <a:lnTo>
                    <a:pt x="43464" y="46349"/>
                  </a:lnTo>
                  <a:lnTo>
                    <a:pt x="40586" y="49228"/>
                  </a:lnTo>
                  <a:lnTo>
                    <a:pt x="37725" y="52089"/>
                  </a:lnTo>
                  <a:lnTo>
                    <a:pt x="34893" y="54920"/>
                  </a:lnTo>
                  <a:lnTo>
                    <a:pt x="32103" y="57710"/>
                  </a:lnTo>
                  <a:lnTo>
                    <a:pt x="29365" y="60448"/>
                  </a:lnTo>
                  <a:lnTo>
                    <a:pt x="26692" y="63122"/>
                  </a:lnTo>
                  <a:lnTo>
                    <a:pt x="24093" y="65721"/>
                  </a:lnTo>
                  <a:lnTo>
                    <a:pt x="21579" y="68234"/>
                  </a:lnTo>
                  <a:lnTo>
                    <a:pt x="19162" y="70652"/>
                  </a:lnTo>
                  <a:lnTo>
                    <a:pt x="16850" y="72964"/>
                  </a:lnTo>
                  <a:lnTo>
                    <a:pt x="14653" y="75160"/>
                  </a:lnTo>
                  <a:lnTo>
                    <a:pt x="12581" y="77232"/>
                  </a:lnTo>
                  <a:lnTo>
                    <a:pt x="10642" y="79172"/>
                  </a:lnTo>
                  <a:lnTo>
                    <a:pt x="8843" y="80970"/>
                  </a:lnTo>
                  <a:lnTo>
                    <a:pt x="7193" y="82620"/>
                  </a:lnTo>
                  <a:lnTo>
                    <a:pt x="5698" y="84116"/>
                  </a:lnTo>
                  <a:lnTo>
                    <a:pt x="4363" y="85450"/>
                  </a:lnTo>
                  <a:lnTo>
                    <a:pt x="3196" y="86618"/>
                  </a:lnTo>
                  <a:lnTo>
                    <a:pt x="2200" y="87614"/>
                  </a:lnTo>
                  <a:lnTo>
                    <a:pt x="1379" y="88435"/>
                  </a:lnTo>
                  <a:lnTo>
                    <a:pt x="737" y="89077"/>
                  </a:lnTo>
                  <a:lnTo>
                    <a:pt x="276" y="89537"/>
                  </a:lnTo>
                  <a:lnTo>
                    <a:pt x="0" y="89814"/>
                  </a:lnTo>
                  <a:lnTo>
                    <a:pt x="276" y="89537"/>
                  </a:lnTo>
                  <a:lnTo>
                    <a:pt x="737" y="89077"/>
                  </a:lnTo>
                  <a:lnTo>
                    <a:pt x="1379" y="88435"/>
                  </a:lnTo>
                  <a:lnTo>
                    <a:pt x="2200" y="87614"/>
                  </a:lnTo>
                  <a:lnTo>
                    <a:pt x="3196" y="86618"/>
                  </a:lnTo>
                  <a:lnTo>
                    <a:pt x="4363" y="85450"/>
                  </a:lnTo>
                  <a:lnTo>
                    <a:pt x="5698" y="84116"/>
                  </a:lnTo>
                  <a:lnTo>
                    <a:pt x="7193" y="82620"/>
                  </a:lnTo>
                  <a:lnTo>
                    <a:pt x="8843" y="80970"/>
                  </a:lnTo>
                  <a:lnTo>
                    <a:pt x="10642" y="79172"/>
                  </a:lnTo>
                  <a:lnTo>
                    <a:pt x="12581" y="77232"/>
                  </a:lnTo>
                  <a:lnTo>
                    <a:pt x="14653" y="75160"/>
                  </a:lnTo>
                  <a:lnTo>
                    <a:pt x="16850" y="72964"/>
                  </a:lnTo>
                  <a:lnTo>
                    <a:pt x="19162" y="70652"/>
                  </a:lnTo>
                  <a:lnTo>
                    <a:pt x="21579" y="68234"/>
                  </a:lnTo>
                  <a:lnTo>
                    <a:pt x="24093" y="65721"/>
                  </a:lnTo>
                  <a:lnTo>
                    <a:pt x="26692" y="63122"/>
                  </a:lnTo>
                  <a:lnTo>
                    <a:pt x="29365" y="60448"/>
                  </a:lnTo>
                  <a:lnTo>
                    <a:pt x="32103" y="57710"/>
                  </a:lnTo>
                  <a:lnTo>
                    <a:pt x="34893" y="54920"/>
                  </a:lnTo>
                  <a:lnTo>
                    <a:pt x="37725" y="52089"/>
                  </a:lnTo>
                  <a:lnTo>
                    <a:pt x="40586" y="49228"/>
                  </a:lnTo>
                  <a:lnTo>
                    <a:pt x="43464" y="46349"/>
                  </a:lnTo>
                  <a:lnTo>
                    <a:pt x="46349" y="43464"/>
                  </a:lnTo>
                  <a:lnTo>
                    <a:pt x="49228" y="40586"/>
                  </a:lnTo>
                  <a:lnTo>
                    <a:pt x="52089" y="37725"/>
                  </a:lnTo>
                  <a:lnTo>
                    <a:pt x="54920" y="34893"/>
                  </a:lnTo>
                  <a:lnTo>
                    <a:pt x="57710" y="32103"/>
                  </a:lnTo>
                  <a:lnTo>
                    <a:pt x="60448" y="29365"/>
                  </a:lnTo>
                  <a:lnTo>
                    <a:pt x="63122" y="26692"/>
                  </a:lnTo>
                  <a:lnTo>
                    <a:pt x="65721" y="24093"/>
                  </a:lnTo>
                  <a:lnTo>
                    <a:pt x="68234" y="21579"/>
                  </a:lnTo>
                  <a:lnTo>
                    <a:pt x="70652" y="19162"/>
                  </a:lnTo>
                  <a:lnTo>
                    <a:pt x="72964" y="16850"/>
                  </a:lnTo>
                  <a:lnTo>
                    <a:pt x="75160" y="14653"/>
                  </a:lnTo>
                  <a:lnTo>
                    <a:pt x="77232" y="12581"/>
                  </a:lnTo>
                  <a:lnTo>
                    <a:pt x="79172" y="10642"/>
                  </a:lnTo>
                  <a:lnTo>
                    <a:pt x="80970" y="8843"/>
                  </a:lnTo>
                  <a:lnTo>
                    <a:pt x="82620" y="7193"/>
                  </a:lnTo>
                  <a:lnTo>
                    <a:pt x="84116" y="5698"/>
                  </a:lnTo>
                  <a:lnTo>
                    <a:pt x="85450" y="4363"/>
                  </a:lnTo>
                  <a:lnTo>
                    <a:pt x="86618" y="3196"/>
                  </a:lnTo>
                  <a:lnTo>
                    <a:pt x="87614" y="2200"/>
                  </a:lnTo>
                  <a:lnTo>
                    <a:pt x="88435" y="1379"/>
                  </a:lnTo>
                  <a:lnTo>
                    <a:pt x="89077" y="737"/>
                  </a:lnTo>
                  <a:lnTo>
                    <a:pt x="89537" y="276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4368937" y="3827871"/>
              <a:ext cx="89984" cy="89984"/>
            </a:xfrm>
            <a:custGeom>
              <a:avLst/>
              <a:pathLst>
                <a:path w="89984" h="89984">
                  <a:moveTo>
                    <a:pt x="76740" y="13243"/>
                  </a:moveTo>
                  <a:lnTo>
                    <a:pt x="74631" y="11265"/>
                  </a:lnTo>
                  <a:lnTo>
                    <a:pt x="72401" y="9426"/>
                  </a:lnTo>
                  <a:lnTo>
                    <a:pt x="70058" y="7733"/>
                  </a:lnTo>
                  <a:lnTo>
                    <a:pt x="67612" y="6193"/>
                  </a:lnTo>
                  <a:lnTo>
                    <a:pt x="65073" y="4812"/>
                  </a:lnTo>
                  <a:lnTo>
                    <a:pt x="62452" y="3596"/>
                  </a:lnTo>
                  <a:lnTo>
                    <a:pt x="59759" y="2551"/>
                  </a:lnTo>
                  <a:lnTo>
                    <a:pt x="57005" y="1679"/>
                  </a:lnTo>
                  <a:lnTo>
                    <a:pt x="54202" y="986"/>
                  </a:lnTo>
                  <a:lnTo>
                    <a:pt x="51361" y="474"/>
                  </a:lnTo>
                  <a:lnTo>
                    <a:pt x="48494" y="145"/>
                  </a:lnTo>
                  <a:lnTo>
                    <a:pt x="45612" y="0"/>
                  </a:lnTo>
                  <a:lnTo>
                    <a:pt x="42728" y="39"/>
                  </a:lnTo>
                  <a:lnTo>
                    <a:pt x="39853" y="264"/>
                  </a:lnTo>
                  <a:lnTo>
                    <a:pt x="36999" y="672"/>
                  </a:lnTo>
                  <a:lnTo>
                    <a:pt x="34178" y="1262"/>
                  </a:lnTo>
                  <a:lnTo>
                    <a:pt x="31402" y="2033"/>
                  </a:lnTo>
                  <a:lnTo>
                    <a:pt x="28681" y="2979"/>
                  </a:lnTo>
                  <a:lnTo>
                    <a:pt x="26028" y="4098"/>
                  </a:lnTo>
                  <a:lnTo>
                    <a:pt x="23452" y="5386"/>
                  </a:lnTo>
                  <a:lnTo>
                    <a:pt x="20965" y="6836"/>
                  </a:lnTo>
                  <a:lnTo>
                    <a:pt x="18577" y="8443"/>
                  </a:lnTo>
                  <a:lnTo>
                    <a:pt x="16297" y="10200"/>
                  </a:lnTo>
                  <a:lnTo>
                    <a:pt x="14135" y="12100"/>
                  </a:lnTo>
                  <a:lnTo>
                    <a:pt x="12100" y="14135"/>
                  </a:lnTo>
                  <a:lnTo>
                    <a:pt x="10200" y="16297"/>
                  </a:lnTo>
                  <a:lnTo>
                    <a:pt x="8443" y="18577"/>
                  </a:lnTo>
                  <a:lnTo>
                    <a:pt x="6836" y="20965"/>
                  </a:lnTo>
                  <a:lnTo>
                    <a:pt x="5386" y="23452"/>
                  </a:lnTo>
                  <a:lnTo>
                    <a:pt x="4098" y="26028"/>
                  </a:lnTo>
                  <a:lnTo>
                    <a:pt x="2979" y="28681"/>
                  </a:lnTo>
                  <a:lnTo>
                    <a:pt x="2033" y="31402"/>
                  </a:lnTo>
                  <a:lnTo>
                    <a:pt x="1262" y="34178"/>
                  </a:lnTo>
                  <a:lnTo>
                    <a:pt x="672" y="36999"/>
                  </a:lnTo>
                  <a:lnTo>
                    <a:pt x="264" y="39853"/>
                  </a:lnTo>
                  <a:lnTo>
                    <a:pt x="39" y="42728"/>
                  </a:lnTo>
                  <a:lnTo>
                    <a:pt x="0" y="45612"/>
                  </a:lnTo>
                  <a:lnTo>
                    <a:pt x="145" y="48494"/>
                  </a:lnTo>
                  <a:lnTo>
                    <a:pt x="474" y="51361"/>
                  </a:lnTo>
                  <a:lnTo>
                    <a:pt x="986" y="54202"/>
                  </a:lnTo>
                  <a:lnTo>
                    <a:pt x="1679" y="57005"/>
                  </a:lnTo>
                  <a:lnTo>
                    <a:pt x="2551" y="59759"/>
                  </a:lnTo>
                  <a:lnTo>
                    <a:pt x="3596" y="62452"/>
                  </a:lnTo>
                  <a:lnTo>
                    <a:pt x="4812" y="65073"/>
                  </a:lnTo>
                  <a:lnTo>
                    <a:pt x="6193" y="67612"/>
                  </a:lnTo>
                  <a:lnTo>
                    <a:pt x="7733" y="70058"/>
                  </a:lnTo>
                  <a:lnTo>
                    <a:pt x="9426" y="72401"/>
                  </a:lnTo>
                  <a:lnTo>
                    <a:pt x="11265" y="74631"/>
                  </a:lnTo>
                  <a:lnTo>
                    <a:pt x="13243" y="76740"/>
                  </a:lnTo>
                  <a:lnTo>
                    <a:pt x="15352" y="78718"/>
                  </a:lnTo>
                  <a:lnTo>
                    <a:pt x="17582" y="80557"/>
                  </a:lnTo>
                  <a:lnTo>
                    <a:pt x="19925" y="82251"/>
                  </a:lnTo>
                  <a:lnTo>
                    <a:pt x="22371" y="83791"/>
                  </a:lnTo>
                  <a:lnTo>
                    <a:pt x="24910" y="85172"/>
                  </a:lnTo>
                  <a:lnTo>
                    <a:pt x="27531" y="86387"/>
                  </a:lnTo>
                  <a:lnTo>
                    <a:pt x="30224" y="87433"/>
                  </a:lnTo>
                  <a:lnTo>
                    <a:pt x="32978" y="88304"/>
                  </a:lnTo>
                  <a:lnTo>
                    <a:pt x="35781" y="88997"/>
                  </a:lnTo>
                  <a:lnTo>
                    <a:pt x="38622" y="89509"/>
                  </a:lnTo>
                  <a:lnTo>
                    <a:pt x="41490" y="89839"/>
                  </a:lnTo>
                  <a:lnTo>
                    <a:pt x="44371" y="89984"/>
                  </a:lnTo>
                  <a:lnTo>
                    <a:pt x="47255" y="89944"/>
                  </a:lnTo>
                  <a:lnTo>
                    <a:pt x="50130" y="89720"/>
                  </a:lnTo>
                  <a:lnTo>
                    <a:pt x="52984" y="89311"/>
                  </a:lnTo>
                  <a:lnTo>
                    <a:pt x="55805" y="88721"/>
                  </a:lnTo>
                  <a:lnTo>
                    <a:pt x="58581" y="87951"/>
                  </a:lnTo>
                  <a:lnTo>
                    <a:pt x="61302" y="87004"/>
                  </a:lnTo>
                  <a:lnTo>
                    <a:pt x="63955" y="85885"/>
                  </a:lnTo>
                  <a:lnTo>
                    <a:pt x="66531" y="84598"/>
                  </a:lnTo>
                  <a:lnTo>
                    <a:pt x="69018" y="83148"/>
                  </a:lnTo>
                  <a:lnTo>
                    <a:pt x="71407" y="81541"/>
                  </a:lnTo>
                  <a:lnTo>
                    <a:pt x="73687" y="79784"/>
                  </a:lnTo>
                  <a:lnTo>
                    <a:pt x="75849" y="77884"/>
                  </a:lnTo>
                  <a:lnTo>
                    <a:pt x="77884" y="75849"/>
                  </a:lnTo>
                  <a:lnTo>
                    <a:pt x="79784" y="73687"/>
                  </a:lnTo>
                  <a:lnTo>
                    <a:pt x="81541" y="71407"/>
                  </a:lnTo>
                  <a:lnTo>
                    <a:pt x="83148" y="69018"/>
                  </a:lnTo>
                  <a:lnTo>
                    <a:pt x="84598" y="66531"/>
                  </a:lnTo>
                  <a:lnTo>
                    <a:pt x="85885" y="63955"/>
                  </a:lnTo>
                  <a:lnTo>
                    <a:pt x="87004" y="61302"/>
                  </a:lnTo>
                  <a:lnTo>
                    <a:pt x="87951" y="58581"/>
                  </a:lnTo>
                  <a:lnTo>
                    <a:pt x="88721" y="55805"/>
                  </a:lnTo>
                  <a:lnTo>
                    <a:pt x="89311" y="52984"/>
                  </a:lnTo>
                  <a:lnTo>
                    <a:pt x="89720" y="50130"/>
                  </a:lnTo>
                  <a:lnTo>
                    <a:pt x="89944" y="47255"/>
                  </a:lnTo>
                  <a:lnTo>
                    <a:pt x="89984" y="44371"/>
                  </a:lnTo>
                  <a:lnTo>
                    <a:pt x="89839" y="41490"/>
                  </a:lnTo>
                  <a:lnTo>
                    <a:pt x="89509" y="38622"/>
                  </a:lnTo>
                  <a:lnTo>
                    <a:pt x="88997" y="35781"/>
                  </a:lnTo>
                  <a:lnTo>
                    <a:pt x="88304" y="32978"/>
                  </a:lnTo>
                  <a:lnTo>
                    <a:pt x="87433" y="30224"/>
                  </a:lnTo>
                  <a:lnTo>
                    <a:pt x="86387" y="27531"/>
                  </a:lnTo>
                  <a:lnTo>
                    <a:pt x="85172" y="24910"/>
                  </a:lnTo>
                  <a:lnTo>
                    <a:pt x="83791" y="22371"/>
                  </a:lnTo>
                  <a:lnTo>
                    <a:pt x="82251" y="19925"/>
                  </a:lnTo>
                  <a:lnTo>
                    <a:pt x="80557" y="17582"/>
                  </a:lnTo>
                  <a:lnTo>
                    <a:pt x="78718" y="15352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4368946" y="3933762"/>
              <a:ext cx="89966" cy="89966"/>
            </a:xfrm>
            <a:custGeom>
              <a:avLst/>
              <a:pathLst>
                <a:path w="89966" h="89966">
                  <a:moveTo>
                    <a:pt x="76447" y="13519"/>
                  </a:moveTo>
                  <a:lnTo>
                    <a:pt x="74321" y="11522"/>
                  </a:lnTo>
                  <a:lnTo>
                    <a:pt x="72074" y="9663"/>
                  </a:lnTo>
                  <a:lnTo>
                    <a:pt x="69717" y="7949"/>
                  </a:lnTo>
                  <a:lnTo>
                    <a:pt x="67257" y="6387"/>
                  </a:lnTo>
                  <a:lnTo>
                    <a:pt x="64706" y="4984"/>
                  </a:lnTo>
                  <a:lnTo>
                    <a:pt x="62074" y="3745"/>
                  </a:lnTo>
                  <a:lnTo>
                    <a:pt x="59372" y="2676"/>
                  </a:lnTo>
                  <a:lnTo>
                    <a:pt x="56611" y="1780"/>
                  </a:lnTo>
                  <a:lnTo>
                    <a:pt x="53802" y="1062"/>
                  </a:lnTo>
                  <a:lnTo>
                    <a:pt x="50956" y="525"/>
                  </a:lnTo>
                  <a:lnTo>
                    <a:pt x="48086" y="170"/>
                  </a:lnTo>
                  <a:lnTo>
                    <a:pt x="45204" y="0"/>
                  </a:lnTo>
                  <a:lnTo>
                    <a:pt x="42320" y="14"/>
                  </a:lnTo>
                  <a:lnTo>
                    <a:pt x="39448" y="213"/>
                  </a:lnTo>
                  <a:lnTo>
                    <a:pt x="36598" y="596"/>
                  </a:lnTo>
                  <a:lnTo>
                    <a:pt x="33782" y="1161"/>
                  </a:lnTo>
                  <a:lnTo>
                    <a:pt x="31013" y="1906"/>
                  </a:lnTo>
                  <a:lnTo>
                    <a:pt x="28301" y="2829"/>
                  </a:lnTo>
                  <a:lnTo>
                    <a:pt x="25657" y="3924"/>
                  </a:lnTo>
                  <a:lnTo>
                    <a:pt x="23093" y="5189"/>
                  </a:lnTo>
                  <a:lnTo>
                    <a:pt x="20619" y="6617"/>
                  </a:lnTo>
                  <a:lnTo>
                    <a:pt x="18245" y="8202"/>
                  </a:lnTo>
                  <a:lnTo>
                    <a:pt x="15981" y="9939"/>
                  </a:lnTo>
                  <a:lnTo>
                    <a:pt x="13836" y="11819"/>
                  </a:lnTo>
                  <a:lnTo>
                    <a:pt x="11819" y="13836"/>
                  </a:lnTo>
                  <a:lnTo>
                    <a:pt x="9939" y="15981"/>
                  </a:lnTo>
                  <a:lnTo>
                    <a:pt x="8202" y="18245"/>
                  </a:lnTo>
                  <a:lnTo>
                    <a:pt x="6617" y="20619"/>
                  </a:lnTo>
                  <a:lnTo>
                    <a:pt x="5189" y="23093"/>
                  </a:lnTo>
                  <a:lnTo>
                    <a:pt x="3924" y="25657"/>
                  </a:lnTo>
                  <a:lnTo>
                    <a:pt x="2829" y="28301"/>
                  </a:lnTo>
                  <a:lnTo>
                    <a:pt x="1906" y="31013"/>
                  </a:lnTo>
                  <a:lnTo>
                    <a:pt x="1161" y="33782"/>
                  </a:lnTo>
                  <a:lnTo>
                    <a:pt x="596" y="36598"/>
                  </a:lnTo>
                  <a:lnTo>
                    <a:pt x="213" y="39448"/>
                  </a:lnTo>
                  <a:lnTo>
                    <a:pt x="14" y="42320"/>
                  </a:lnTo>
                  <a:lnTo>
                    <a:pt x="0" y="45204"/>
                  </a:lnTo>
                  <a:lnTo>
                    <a:pt x="170" y="48086"/>
                  </a:lnTo>
                  <a:lnTo>
                    <a:pt x="525" y="50956"/>
                  </a:lnTo>
                  <a:lnTo>
                    <a:pt x="1062" y="53802"/>
                  </a:lnTo>
                  <a:lnTo>
                    <a:pt x="1780" y="56611"/>
                  </a:lnTo>
                  <a:lnTo>
                    <a:pt x="2676" y="59372"/>
                  </a:lnTo>
                  <a:lnTo>
                    <a:pt x="3745" y="62074"/>
                  </a:lnTo>
                  <a:lnTo>
                    <a:pt x="4984" y="64706"/>
                  </a:lnTo>
                  <a:lnTo>
                    <a:pt x="6387" y="67257"/>
                  </a:lnTo>
                  <a:lnTo>
                    <a:pt x="7949" y="69717"/>
                  </a:lnTo>
                  <a:lnTo>
                    <a:pt x="9663" y="72074"/>
                  </a:lnTo>
                  <a:lnTo>
                    <a:pt x="11522" y="74321"/>
                  </a:lnTo>
                  <a:lnTo>
                    <a:pt x="13519" y="76447"/>
                  </a:lnTo>
                  <a:lnTo>
                    <a:pt x="15644" y="78443"/>
                  </a:lnTo>
                  <a:lnTo>
                    <a:pt x="17891" y="80302"/>
                  </a:lnTo>
                  <a:lnTo>
                    <a:pt x="20249" y="82016"/>
                  </a:lnTo>
                  <a:lnTo>
                    <a:pt x="22708" y="83578"/>
                  </a:lnTo>
                  <a:lnTo>
                    <a:pt x="25259" y="84981"/>
                  </a:lnTo>
                  <a:lnTo>
                    <a:pt x="27891" y="86220"/>
                  </a:lnTo>
                  <a:lnTo>
                    <a:pt x="30593" y="87289"/>
                  </a:lnTo>
                  <a:lnTo>
                    <a:pt x="33354" y="88185"/>
                  </a:lnTo>
                  <a:lnTo>
                    <a:pt x="36164" y="88903"/>
                  </a:lnTo>
                  <a:lnTo>
                    <a:pt x="39009" y="89440"/>
                  </a:lnTo>
                  <a:lnTo>
                    <a:pt x="41879" y="89795"/>
                  </a:lnTo>
                  <a:lnTo>
                    <a:pt x="44761" y="89966"/>
                  </a:lnTo>
                  <a:lnTo>
                    <a:pt x="47645" y="89952"/>
                  </a:lnTo>
                  <a:lnTo>
                    <a:pt x="50518" y="89753"/>
                  </a:lnTo>
                  <a:lnTo>
                    <a:pt x="53367" y="89370"/>
                  </a:lnTo>
                  <a:lnTo>
                    <a:pt x="56183" y="88804"/>
                  </a:lnTo>
                  <a:lnTo>
                    <a:pt x="58952" y="88059"/>
                  </a:lnTo>
                  <a:lnTo>
                    <a:pt x="61664" y="87136"/>
                  </a:lnTo>
                  <a:lnTo>
                    <a:pt x="64308" y="86041"/>
                  </a:lnTo>
                  <a:lnTo>
                    <a:pt x="66872" y="84776"/>
                  </a:lnTo>
                  <a:lnTo>
                    <a:pt x="69346" y="83349"/>
                  </a:lnTo>
                  <a:lnTo>
                    <a:pt x="71720" y="81763"/>
                  </a:lnTo>
                  <a:lnTo>
                    <a:pt x="73984" y="80026"/>
                  </a:lnTo>
                  <a:lnTo>
                    <a:pt x="76129" y="78146"/>
                  </a:lnTo>
                  <a:lnTo>
                    <a:pt x="78146" y="76129"/>
                  </a:lnTo>
                  <a:lnTo>
                    <a:pt x="80026" y="73984"/>
                  </a:lnTo>
                  <a:lnTo>
                    <a:pt x="81763" y="71720"/>
                  </a:lnTo>
                  <a:lnTo>
                    <a:pt x="83349" y="69346"/>
                  </a:lnTo>
                  <a:lnTo>
                    <a:pt x="84776" y="66872"/>
                  </a:lnTo>
                  <a:lnTo>
                    <a:pt x="86041" y="64308"/>
                  </a:lnTo>
                  <a:lnTo>
                    <a:pt x="87136" y="61664"/>
                  </a:lnTo>
                  <a:lnTo>
                    <a:pt x="88059" y="58952"/>
                  </a:lnTo>
                  <a:lnTo>
                    <a:pt x="88804" y="56183"/>
                  </a:lnTo>
                  <a:lnTo>
                    <a:pt x="89370" y="53367"/>
                  </a:lnTo>
                  <a:lnTo>
                    <a:pt x="89753" y="50518"/>
                  </a:lnTo>
                  <a:lnTo>
                    <a:pt x="89952" y="47645"/>
                  </a:lnTo>
                  <a:lnTo>
                    <a:pt x="89966" y="44761"/>
                  </a:lnTo>
                  <a:lnTo>
                    <a:pt x="89795" y="41879"/>
                  </a:lnTo>
                  <a:lnTo>
                    <a:pt x="89440" y="39009"/>
                  </a:lnTo>
                  <a:lnTo>
                    <a:pt x="88903" y="36164"/>
                  </a:lnTo>
                  <a:lnTo>
                    <a:pt x="88185" y="33354"/>
                  </a:lnTo>
                  <a:lnTo>
                    <a:pt x="87289" y="30593"/>
                  </a:lnTo>
                  <a:lnTo>
                    <a:pt x="86220" y="27891"/>
                  </a:lnTo>
                  <a:lnTo>
                    <a:pt x="84981" y="25259"/>
                  </a:lnTo>
                  <a:lnTo>
                    <a:pt x="83578" y="22708"/>
                  </a:lnTo>
                  <a:lnTo>
                    <a:pt x="82016" y="20249"/>
                  </a:lnTo>
                  <a:lnTo>
                    <a:pt x="80302" y="17891"/>
                  </a:lnTo>
                  <a:lnTo>
                    <a:pt x="78443" y="15644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4368930" y="4039627"/>
              <a:ext cx="89999" cy="89999"/>
            </a:xfrm>
            <a:custGeom>
              <a:avLst/>
              <a:pathLst>
                <a:path w="89999" h="89999">
                  <a:moveTo>
                    <a:pt x="77325" y="12673"/>
                  </a:moveTo>
                  <a:lnTo>
                    <a:pt x="75253" y="10734"/>
                  </a:lnTo>
                  <a:lnTo>
                    <a:pt x="73056" y="8936"/>
                  </a:lnTo>
                  <a:lnTo>
                    <a:pt x="70745" y="7285"/>
                  </a:lnTo>
                  <a:lnTo>
                    <a:pt x="68327" y="5790"/>
                  </a:lnTo>
                  <a:lnTo>
                    <a:pt x="65814" y="4456"/>
                  </a:lnTo>
                  <a:lnTo>
                    <a:pt x="63215" y="3288"/>
                  </a:lnTo>
                  <a:lnTo>
                    <a:pt x="60541" y="2292"/>
                  </a:lnTo>
                  <a:lnTo>
                    <a:pt x="57803" y="1471"/>
                  </a:lnTo>
                  <a:lnTo>
                    <a:pt x="55013" y="829"/>
                  </a:lnTo>
                  <a:lnTo>
                    <a:pt x="52181" y="369"/>
                  </a:lnTo>
                  <a:lnTo>
                    <a:pt x="49321" y="92"/>
                  </a:lnTo>
                  <a:lnTo>
                    <a:pt x="46442" y="0"/>
                  </a:lnTo>
                  <a:lnTo>
                    <a:pt x="43557" y="92"/>
                  </a:lnTo>
                  <a:lnTo>
                    <a:pt x="40679" y="369"/>
                  </a:lnTo>
                  <a:lnTo>
                    <a:pt x="37818" y="829"/>
                  </a:lnTo>
                  <a:lnTo>
                    <a:pt x="34986" y="1471"/>
                  </a:lnTo>
                  <a:lnTo>
                    <a:pt x="32196" y="2292"/>
                  </a:lnTo>
                  <a:lnTo>
                    <a:pt x="29458" y="3288"/>
                  </a:lnTo>
                  <a:lnTo>
                    <a:pt x="26784" y="4456"/>
                  </a:lnTo>
                  <a:lnTo>
                    <a:pt x="24185" y="5790"/>
                  </a:lnTo>
                  <a:lnTo>
                    <a:pt x="21672" y="7286"/>
                  </a:lnTo>
                  <a:lnTo>
                    <a:pt x="19254" y="8936"/>
                  </a:lnTo>
                  <a:lnTo>
                    <a:pt x="16943" y="10735"/>
                  </a:lnTo>
                  <a:lnTo>
                    <a:pt x="14746" y="12674"/>
                  </a:lnTo>
                  <a:lnTo>
                    <a:pt x="12674" y="14746"/>
                  </a:lnTo>
                  <a:lnTo>
                    <a:pt x="10735" y="16943"/>
                  </a:lnTo>
                  <a:lnTo>
                    <a:pt x="8936" y="19254"/>
                  </a:lnTo>
                  <a:lnTo>
                    <a:pt x="7286" y="21672"/>
                  </a:lnTo>
                  <a:lnTo>
                    <a:pt x="5790" y="24185"/>
                  </a:lnTo>
                  <a:lnTo>
                    <a:pt x="4456" y="26784"/>
                  </a:lnTo>
                  <a:lnTo>
                    <a:pt x="3288" y="29458"/>
                  </a:lnTo>
                  <a:lnTo>
                    <a:pt x="2292" y="32196"/>
                  </a:lnTo>
                  <a:lnTo>
                    <a:pt x="1471" y="34986"/>
                  </a:lnTo>
                  <a:lnTo>
                    <a:pt x="829" y="37818"/>
                  </a:lnTo>
                  <a:lnTo>
                    <a:pt x="369" y="40679"/>
                  </a:lnTo>
                  <a:lnTo>
                    <a:pt x="92" y="43557"/>
                  </a:lnTo>
                  <a:lnTo>
                    <a:pt x="0" y="46442"/>
                  </a:lnTo>
                  <a:lnTo>
                    <a:pt x="92" y="49321"/>
                  </a:lnTo>
                  <a:lnTo>
                    <a:pt x="369" y="52181"/>
                  </a:lnTo>
                  <a:lnTo>
                    <a:pt x="829" y="55013"/>
                  </a:lnTo>
                  <a:lnTo>
                    <a:pt x="1471" y="57803"/>
                  </a:lnTo>
                  <a:lnTo>
                    <a:pt x="2292" y="60541"/>
                  </a:lnTo>
                  <a:lnTo>
                    <a:pt x="3288" y="63215"/>
                  </a:lnTo>
                  <a:lnTo>
                    <a:pt x="4456" y="65814"/>
                  </a:lnTo>
                  <a:lnTo>
                    <a:pt x="5790" y="68327"/>
                  </a:lnTo>
                  <a:lnTo>
                    <a:pt x="7285" y="70745"/>
                  </a:lnTo>
                  <a:lnTo>
                    <a:pt x="8936" y="73056"/>
                  </a:lnTo>
                  <a:lnTo>
                    <a:pt x="10734" y="75253"/>
                  </a:lnTo>
                  <a:lnTo>
                    <a:pt x="12673" y="77325"/>
                  </a:lnTo>
                  <a:lnTo>
                    <a:pt x="14746" y="79264"/>
                  </a:lnTo>
                  <a:lnTo>
                    <a:pt x="16942" y="81063"/>
                  </a:lnTo>
                  <a:lnTo>
                    <a:pt x="19254" y="82713"/>
                  </a:lnTo>
                  <a:lnTo>
                    <a:pt x="21671" y="84208"/>
                  </a:lnTo>
                  <a:lnTo>
                    <a:pt x="24185" y="85543"/>
                  </a:lnTo>
                  <a:lnTo>
                    <a:pt x="26784" y="86710"/>
                  </a:lnTo>
                  <a:lnTo>
                    <a:pt x="29458" y="87706"/>
                  </a:lnTo>
                  <a:lnTo>
                    <a:pt x="32195" y="88527"/>
                  </a:lnTo>
                  <a:lnTo>
                    <a:pt x="34985" y="89169"/>
                  </a:lnTo>
                  <a:lnTo>
                    <a:pt x="37817" y="89629"/>
                  </a:lnTo>
                  <a:lnTo>
                    <a:pt x="40678" y="89906"/>
                  </a:lnTo>
                  <a:lnTo>
                    <a:pt x="43557" y="89999"/>
                  </a:lnTo>
                  <a:lnTo>
                    <a:pt x="46441" y="89906"/>
                  </a:lnTo>
                  <a:lnTo>
                    <a:pt x="49320" y="89629"/>
                  </a:lnTo>
                  <a:lnTo>
                    <a:pt x="52181" y="89169"/>
                  </a:lnTo>
                  <a:lnTo>
                    <a:pt x="55012" y="88527"/>
                  </a:lnTo>
                  <a:lnTo>
                    <a:pt x="57802" y="87706"/>
                  </a:lnTo>
                  <a:lnTo>
                    <a:pt x="60540" y="86710"/>
                  </a:lnTo>
                  <a:lnTo>
                    <a:pt x="63214" y="85542"/>
                  </a:lnTo>
                  <a:lnTo>
                    <a:pt x="65813" y="84208"/>
                  </a:lnTo>
                  <a:lnTo>
                    <a:pt x="68326" y="82713"/>
                  </a:lnTo>
                  <a:lnTo>
                    <a:pt x="70744" y="81062"/>
                  </a:lnTo>
                  <a:lnTo>
                    <a:pt x="73056" y="79264"/>
                  </a:lnTo>
                  <a:lnTo>
                    <a:pt x="75252" y="77324"/>
                  </a:lnTo>
                  <a:lnTo>
                    <a:pt x="77324" y="75252"/>
                  </a:lnTo>
                  <a:lnTo>
                    <a:pt x="79264" y="73056"/>
                  </a:lnTo>
                  <a:lnTo>
                    <a:pt x="81062" y="70744"/>
                  </a:lnTo>
                  <a:lnTo>
                    <a:pt x="82713" y="68326"/>
                  </a:lnTo>
                  <a:lnTo>
                    <a:pt x="84208" y="65813"/>
                  </a:lnTo>
                  <a:lnTo>
                    <a:pt x="85542" y="63214"/>
                  </a:lnTo>
                  <a:lnTo>
                    <a:pt x="86710" y="60540"/>
                  </a:lnTo>
                  <a:lnTo>
                    <a:pt x="87706" y="57802"/>
                  </a:lnTo>
                  <a:lnTo>
                    <a:pt x="88527" y="55012"/>
                  </a:lnTo>
                  <a:lnTo>
                    <a:pt x="89169" y="52181"/>
                  </a:lnTo>
                  <a:lnTo>
                    <a:pt x="89629" y="49320"/>
                  </a:lnTo>
                  <a:lnTo>
                    <a:pt x="89906" y="46441"/>
                  </a:lnTo>
                  <a:lnTo>
                    <a:pt x="89999" y="43557"/>
                  </a:lnTo>
                  <a:lnTo>
                    <a:pt x="89906" y="40678"/>
                  </a:lnTo>
                  <a:lnTo>
                    <a:pt x="89629" y="37817"/>
                  </a:lnTo>
                  <a:lnTo>
                    <a:pt x="89169" y="34985"/>
                  </a:lnTo>
                  <a:lnTo>
                    <a:pt x="88527" y="32195"/>
                  </a:lnTo>
                  <a:lnTo>
                    <a:pt x="87706" y="29458"/>
                  </a:lnTo>
                  <a:lnTo>
                    <a:pt x="86710" y="26784"/>
                  </a:lnTo>
                  <a:lnTo>
                    <a:pt x="85543" y="24185"/>
                  </a:lnTo>
                  <a:lnTo>
                    <a:pt x="84208" y="21671"/>
                  </a:lnTo>
                  <a:lnTo>
                    <a:pt x="82713" y="19254"/>
                  </a:lnTo>
                  <a:lnTo>
                    <a:pt x="81063" y="16942"/>
                  </a:lnTo>
                  <a:lnTo>
                    <a:pt x="79264" y="14746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368940" y="4145519"/>
              <a:ext cx="89978" cy="89978"/>
            </a:xfrm>
            <a:custGeom>
              <a:avLst/>
              <a:pathLst>
                <a:path w="89978" h="89978">
                  <a:moveTo>
                    <a:pt x="76628" y="13350"/>
                  </a:moveTo>
                  <a:lnTo>
                    <a:pt x="74512" y="11364"/>
                  </a:lnTo>
                  <a:lnTo>
                    <a:pt x="72276" y="9517"/>
                  </a:lnTo>
                  <a:lnTo>
                    <a:pt x="69927" y="7816"/>
                  </a:lnTo>
                  <a:lnTo>
                    <a:pt x="67476" y="6268"/>
                  </a:lnTo>
                  <a:lnTo>
                    <a:pt x="64933" y="4878"/>
                  </a:lnTo>
                  <a:lnTo>
                    <a:pt x="62307" y="3654"/>
                  </a:lnTo>
                  <a:lnTo>
                    <a:pt x="59610" y="2599"/>
                  </a:lnTo>
                  <a:lnTo>
                    <a:pt x="56854" y="1718"/>
                  </a:lnTo>
                  <a:lnTo>
                    <a:pt x="54048" y="1016"/>
                  </a:lnTo>
                  <a:lnTo>
                    <a:pt x="51205" y="494"/>
                  </a:lnTo>
                  <a:lnTo>
                    <a:pt x="48337" y="154"/>
                  </a:lnTo>
                  <a:lnTo>
                    <a:pt x="45455" y="0"/>
                  </a:lnTo>
                  <a:lnTo>
                    <a:pt x="42571" y="29"/>
                  </a:lnTo>
                  <a:lnTo>
                    <a:pt x="39697" y="244"/>
                  </a:lnTo>
                  <a:lnTo>
                    <a:pt x="36845" y="643"/>
                  </a:lnTo>
                  <a:lnTo>
                    <a:pt x="34026" y="1223"/>
                  </a:lnTo>
                  <a:lnTo>
                    <a:pt x="31252" y="1984"/>
                  </a:lnTo>
                  <a:lnTo>
                    <a:pt x="28535" y="2921"/>
                  </a:lnTo>
                  <a:lnTo>
                    <a:pt x="25885" y="4031"/>
                  </a:lnTo>
                  <a:lnTo>
                    <a:pt x="23314" y="5310"/>
                  </a:lnTo>
                  <a:lnTo>
                    <a:pt x="20832" y="6751"/>
                  </a:lnTo>
                  <a:lnTo>
                    <a:pt x="18449" y="8350"/>
                  </a:lnTo>
                  <a:lnTo>
                    <a:pt x="16175" y="10099"/>
                  </a:lnTo>
                  <a:lnTo>
                    <a:pt x="14020" y="11992"/>
                  </a:lnTo>
                  <a:lnTo>
                    <a:pt x="11992" y="14020"/>
                  </a:lnTo>
                  <a:lnTo>
                    <a:pt x="10099" y="16175"/>
                  </a:lnTo>
                  <a:lnTo>
                    <a:pt x="8350" y="18449"/>
                  </a:lnTo>
                  <a:lnTo>
                    <a:pt x="6751" y="20832"/>
                  </a:lnTo>
                  <a:lnTo>
                    <a:pt x="5310" y="23314"/>
                  </a:lnTo>
                  <a:lnTo>
                    <a:pt x="4031" y="25885"/>
                  </a:lnTo>
                  <a:lnTo>
                    <a:pt x="2921" y="28535"/>
                  </a:lnTo>
                  <a:lnTo>
                    <a:pt x="1984" y="31252"/>
                  </a:lnTo>
                  <a:lnTo>
                    <a:pt x="1223" y="34026"/>
                  </a:lnTo>
                  <a:lnTo>
                    <a:pt x="643" y="36845"/>
                  </a:lnTo>
                  <a:lnTo>
                    <a:pt x="244" y="39697"/>
                  </a:lnTo>
                  <a:lnTo>
                    <a:pt x="29" y="42571"/>
                  </a:lnTo>
                  <a:lnTo>
                    <a:pt x="0" y="45455"/>
                  </a:lnTo>
                  <a:lnTo>
                    <a:pt x="154" y="48337"/>
                  </a:lnTo>
                  <a:lnTo>
                    <a:pt x="494" y="51205"/>
                  </a:lnTo>
                  <a:lnTo>
                    <a:pt x="1016" y="54048"/>
                  </a:lnTo>
                  <a:lnTo>
                    <a:pt x="1718" y="56854"/>
                  </a:lnTo>
                  <a:lnTo>
                    <a:pt x="2599" y="59610"/>
                  </a:lnTo>
                  <a:lnTo>
                    <a:pt x="3654" y="62307"/>
                  </a:lnTo>
                  <a:lnTo>
                    <a:pt x="4878" y="64933"/>
                  </a:lnTo>
                  <a:lnTo>
                    <a:pt x="6268" y="67476"/>
                  </a:lnTo>
                  <a:lnTo>
                    <a:pt x="7816" y="69927"/>
                  </a:lnTo>
                  <a:lnTo>
                    <a:pt x="9517" y="72276"/>
                  </a:lnTo>
                  <a:lnTo>
                    <a:pt x="11364" y="74512"/>
                  </a:lnTo>
                  <a:lnTo>
                    <a:pt x="13350" y="76628"/>
                  </a:lnTo>
                  <a:lnTo>
                    <a:pt x="15465" y="78613"/>
                  </a:lnTo>
                  <a:lnTo>
                    <a:pt x="17701" y="80460"/>
                  </a:lnTo>
                  <a:lnTo>
                    <a:pt x="20050" y="82161"/>
                  </a:lnTo>
                  <a:lnTo>
                    <a:pt x="22501" y="83710"/>
                  </a:lnTo>
                  <a:lnTo>
                    <a:pt x="25045" y="85099"/>
                  </a:lnTo>
                  <a:lnTo>
                    <a:pt x="27670" y="86323"/>
                  </a:lnTo>
                  <a:lnTo>
                    <a:pt x="30367" y="87378"/>
                  </a:lnTo>
                  <a:lnTo>
                    <a:pt x="33124" y="88259"/>
                  </a:lnTo>
                  <a:lnTo>
                    <a:pt x="35929" y="88961"/>
                  </a:lnTo>
                  <a:lnTo>
                    <a:pt x="38772" y="89484"/>
                  </a:lnTo>
                  <a:lnTo>
                    <a:pt x="41640" y="89823"/>
                  </a:lnTo>
                  <a:lnTo>
                    <a:pt x="44522" y="89978"/>
                  </a:lnTo>
                  <a:lnTo>
                    <a:pt x="47406" y="89948"/>
                  </a:lnTo>
                  <a:lnTo>
                    <a:pt x="50280" y="89733"/>
                  </a:lnTo>
                  <a:lnTo>
                    <a:pt x="53132" y="89335"/>
                  </a:lnTo>
                  <a:lnTo>
                    <a:pt x="55951" y="88754"/>
                  </a:lnTo>
                  <a:lnTo>
                    <a:pt x="58725" y="87993"/>
                  </a:lnTo>
                  <a:lnTo>
                    <a:pt x="61442" y="87056"/>
                  </a:lnTo>
                  <a:lnTo>
                    <a:pt x="64092" y="85946"/>
                  </a:lnTo>
                  <a:lnTo>
                    <a:pt x="66663" y="84667"/>
                  </a:lnTo>
                  <a:lnTo>
                    <a:pt x="69145" y="83226"/>
                  </a:lnTo>
                  <a:lnTo>
                    <a:pt x="71528" y="81627"/>
                  </a:lnTo>
                  <a:lnTo>
                    <a:pt x="73802" y="79878"/>
                  </a:lnTo>
                  <a:lnTo>
                    <a:pt x="75957" y="77985"/>
                  </a:lnTo>
                  <a:lnTo>
                    <a:pt x="77985" y="75957"/>
                  </a:lnTo>
                  <a:lnTo>
                    <a:pt x="79878" y="73802"/>
                  </a:lnTo>
                  <a:lnTo>
                    <a:pt x="81627" y="71528"/>
                  </a:lnTo>
                  <a:lnTo>
                    <a:pt x="83226" y="69145"/>
                  </a:lnTo>
                  <a:lnTo>
                    <a:pt x="84667" y="66663"/>
                  </a:lnTo>
                  <a:lnTo>
                    <a:pt x="85946" y="64092"/>
                  </a:lnTo>
                  <a:lnTo>
                    <a:pt x="87056" y="61442"/>
                  </a:lnTo>
                  <a:lnTo>
                    <a:pt x="87993" y="58725"/>
                  </a:lnTo>
                  <a:lnTo>
                    <a:pt x="88754" y="55951"/>
                  </a:lnTo>
                  <a:lnTo>
                    <a:pt x="89335" y="53132"/>
                  </a:lnTo>
                  <a:lnTo>
                    <a:pt x="89733" y="50280"/>
                  </a:lnTo>
                  <a:lnTo>
                    <a:pt x="89948" y="47406"/>
                  </a:lnTo>
                  <a:lnTo>
                    <a:pt x="89978" y="44522"/>
                  </a:lnTo>
                  <a:lnTo>
                    <a:pt x="89823" y="41640"/>
                  </a:lnTo>
                  <a:lnTo>
                    <a:pt x="89484" y="38772"/>
                  </a:lnTo>
                  <a:lnTo>
                    <a:pt x="88961" y="35929"/>
                  </a:lnTo>
                  <a:lnTo>
                    <a:pt x="88259" y="33124"/>
                  </a:lnTo>
                  <a:lnTo>
                    <a:pt x="87378" y="30367"/>
                  </a:lnTo>
                  <a:lnTo>
                    <a:pt x="86323" y="27670"/>
                  </a:lnTo>
                  <a:lnTo>
                    <a:pt x="85099" y="25045"/>
                  </a:lnTo>
                  <a:lnTo>
                    <a:pt x="83710" y="22501"/>
                  </a:lnTo>
                  <a:lnTo>
                    <a:pt x="82161" y="20050"/>
                  </a:lnTo>
                  <a:lnTo>
                    <a:pt x="80460" y="17701"/>
                  </a:lnTo>
                  <a:lnTo>
                    <a:pt x="78613" y="15465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4368936" y="4251396"/>
              <a:ext cx="89987" cy="89987"/>
            </a:xfrm>
            <a:custGeom>
              <a:avLst/>
              <a:pathLst>
                <a:path w="89987" h="89987">
                  <a:moveTo>
                    <a:pt x="76798" y="13188"/>
                  </a:moveTo>
                  <a:lnTo>
                    <a:pt x="74693" y="11214"/>
                  </a:lnTo>
                  <a:lnTo>
                    <a:pt x="72466" y="9379"/>
                  </a:lnTo>
                  <a:lnTo>
                    <a:pt x="70126" y="7689"/>
                  </a:lnTo>
                  <a:lnTo>
                    <a:pt x="67683" y="6154"/>
                  </a:lnTo>
                  <a:lnTo>
                    <a:pt x="65146" y="4777"/>
                  </a:lnTo>
                  <a:lnTo>
                    <a:pt x="62527" y="3566"/>
                  </a:lnTo>
                  <a:lnTo>
                    <a:pt x="59836" y="2526"/>
                  </a:lnTo>
                  <a:lnTo>
                    <a:pt x="57083" y="1659"/>
                  </a:lnTo>
                  <a:lnTo>
                    <a:pt x="54281" y="971"/>
                  </a:lnTo>
                  <a:lnTo>
                    <a:pt x="51441" y="464"/>
                  </a:lnTo>
                  <a:lnTo>
                    <a:pt x="48575" y="140"/>
                  </a:lnTo>
                  <a:lnTo>
                    <a:pt x="45693" y="0"/>
                  </a:lnTo>
                  <a:lnTo>
                    <a:pt x="42809" y="44"/>
                  </a:lnTo>
                  <a:lnTo>
                    <a:pt x="39934" y="274"/>
                  </a:lnTo>
                  <a:lnTo>
                    <a:pt x="37079" y="687"/>
                  </a:lnTo>
                  <a:lnTo>
                    <a:pt x="34257" y="1283"/>
                  </a:lnTo>
                  <a:lnTo>
                    <a:pt x="31480" y="2058"/>
                  </a:lnTo>
                  <a:lnTo>
                    <a:pt x="28757" y="3009"/>
                  </a:lnTo>
                  <a:lnTo>
                    <a:pt x="26102" y="4133"/>
                  </a:lnTo>
                  <a:lnTo>
                    <a:pt x="23524" y="5425"/>
                  </a:lnTo>
                  <a:lnTo>
                    <a:pt x="21034" y="6880"/>
                  </a:lnTo>
                  <a:lnTo>
                    <a:pt x="18643" y="8491"/>
                  </a:lnTo>
                  <a:lnTo>
                    <a:pt x="16360" y="10252"/>
                  </a:lnTo>
                  <a:lnTo>
                    <a:pt x="14194" y="12156"/>
                  </a:lnTo>
                  <a:lnTo>
                    <a:pt x="12156" y="14194"/>
                  </a:lnTo>
                  <a:lnTo>
                    <a:pt x="10252" y="16360"/>
                  </a:lnTo>
                  <a:lnTo>
                    <a:pt x="8491" y="18643"/>
                  </a:lnTo>
                  <a:lnTo>
                    <a:pt x="6880" y="21034"/>
                  </a:lnTo>
                  <a:lnTo>
                    <a:pt x="5425" y="23524"/>
                  </a:lnTo>
                  <a:lnTo>
                    <a:pt x="4133" y="26102"/>
                  </a:lnTo>
                  <a:lnTo>
                    <a:pt x="3009" y="28757"/>
                  </a:lnTo>
                  <a:lnTo>
                    <a:pt x="2058" y="31480"/>
                  </a:lnTo>
                  <a:lnTo>
                    <a:pt x="1283" y="34257"/>
                  </a:lnTo>
                  <a:lnTo>
                    <a:pt x="687" y="37079"/>
                  </a:lnTo>
                  <a:lnTo>
                    <a:pt x="274" y="39934"/>
                  </a:lnTo>
                  <a:lnTo>
                    <a:pt x="44" y="42809"/>
                  </a:lnTo>
                  <a:lnTo>
                    <a:pt x="0" y="45693"/>
                  </a:lnTo>
                  <a:lnTo>
                    <a:pt x="140" y="48575"/>
                  </a:lnTo>
                  <a:lnTo>
                    <a:pt x="464" y="51441"/>
                  </a:lnTo>
                  <a:lnTo>
                    <a:pt x="971" y="54281"/>
                  </a:lnTo>
                  <a:lnTo>
                    <a:pt x="1659" y="57083"/>
                  </a:lnTo>
                  <a:lnTo>
                    <a:pt x="2526" y="59836"/>
                  </a:lnTo>
                  <a:lnTo>
                    <a:pt x="3566" y="62527"/>
                  </a:lnTo>
                  <a:lnTo>
                    <a:pt x="4777" y="65146"/>
                  </a:lnTo>
                  <a:lnTo>
                    <a:pt x="6154" y="67683"/>
                  </a:lnTo>
                  <a:lnTo>
                    <a:pt x="7689" y="70126"/>
                  </a:lnTo>
                  <a:lnTo>
                    <a:pt x="9379" y="72466"/>
                  </a:lnTo>
                  <a:lnTo>
                    <a:pt x="11214" y="74693"/>
                  </a:lnTo>
                  <a:lnTo>
                    <a:pt x="13188" y="76798"/>
                  </a:lnTo>
                  <a:lnTo>
                    <a:pt x="15293" y="78772"/>
                  </a:lnTo>
                  <a:lnTo>
                    <a:pt x="17520" y="80608"/>
                  </a:lnTo>
                  <a:lnTo>
                    <a:pt x="19860" y="82297"/>
                  </a:lnTo>
                  <a:lnTo>
                    <a:pt x="22303" y="83833"/>
                  </a:lnTo>
                  <a:lnTo>
                    <a:pt x="24840" y="85209"/>
                  </a:lnTo>
                  <a:lnTo>
                    <a:pt x="27459" y="86420"/>
                  </a:lnTo>
                  <a:lnTo>
                    <a:pt x="30150" y="87461"/>
                  </a:lnTo>
                  <a:lnTo>
                    <a:pt x="32903" y="88327"/>
                  </a:lnTo>
                  <a:lnTo>
                    <a:pt x="35705" y="89015"/>
                  </a:lnTo>
                  <a:lnTo>
                    <a:pt x="38545" y="89522"/>
                  </a:lnTo>
                  <a:lnTo>
                    <a:pt x="41411" y="89847"/>
                  </a:lnTo>
                  <a:lnTo>
                    <a:pt x="44293" y="89987"/>
                  </a:lnTo>
                  <a:lnTo>
                    <a:pt x="47177" y="89942"/>
                  </a:lnTo>
                  <a:lnTo>
                    <a:pt x="50052" y="89712"/>
                  </a:lnTo>
                  <a:lnTo>
                    <a:pt x="52907" y="89299"/>
                  </a:lnTo>
                  <a:lnTo>
                    <a:pt x="55729" y="88703"/>
                  </a:lnTo>
                  <a:lnTo>
                    <a:pt x="58507" y="87928"/>
                  </a:lnTo>
                  <a:lnTo>
                    <a:pt x="61229" y="86977"/>
                  </a:lnTo>
                  <a:lnTo>
                    <a:pt x="63884" y="85853"/>
                  </a:lnTo>
                  <a:lnTo>
                    <a:pt x="66462" y="84561"/>
                  </a:lnTo>
                  <a:lnTo>
                    <a:pt x="68952" y="83107"/>
                  </a:lnTo>
                  <a:lnTo>
                    <a:pt x="71343" y="81495"/>
                  </a:lnTo>
                  <a:lnTo>
                    <a:pt x="73626" y="79734"/>
                  </a:lnTo>
                  <a:lnTo>
                    <a:pt x="75792" y="77831"/>
                  </a:lnTo>
                  <a:lnTo>
                    <a:pt x="77831" y="75792"/>
                  </a:lnTo>
                  <a:lnTo>
                    <a:pt x="79734" y="73626"/>
                  </a:lnTo>
                  <a:lnTo>
                    <a:pt x="81495" y="71343"/>
                  </a:lnTo>
                  <a:lnTo>
                    <a:pt x="83107" y="68952"/>
                  </a:lnTo>
                  <a:lnTo>
                    <a:pt x="84561" y="66462"/>
                  </a:lnTo>
                  <a:lnTo>
                    <a:pt x="85853" y="63884"/>
                  </a:lnTo>
                  <a:lnTo>
                    <a:pt x="86977" y="61229"/>
                  </a:lnTo>
                  <a:lnTo>
                    <a:pt x="87928" y="58507"/>
                  </a:lnTo>
                  <a:lnTo>
                    <a:pt x="88703" y="55729"/>
                  </a:lnTo>
                  <a:lnTo>
                    <a:pt x="89299" y="52907"/>
                  </a:lnTo>
                  <a:lnTo>
                    <a:pt x="89712" y="50052"/>
                  </a:lnTo>
                  <a:lnTo>
                    <a:pt x="89942" y="47177"/>
                  </a:lnTo>
                  <a:lnTo>
                    <a:pt x="89987" y="44293"/>
                  </a:lnTo>
                  <a:lnTo>
                    <a:pt x="89847" y="41411"/>
                  </a:lnTo>
                  <a:lnTo>
                    <a:pt x="89522" y="38545"/>
                  </a:lnTo>
                  <a:lnTo>
                    <a:pt x="89015" y="35705"/>
                  </a:lnTo>
                  <a:lnTo>
                    <a:pt x="88327" y="32903"/>
                  </a:lnTo>
                  <a:lnTo>
                    <a:pt x="87461" y="30150"/>
                  </a:lnTo>
                  <a:lnTo>
                    <a:pt x="86420" y="27459"/>
                  </a:lnTo>
                  <a:lnTo>
                    <a:pt x="85209" y="24840"/>
                  </a:lnTo>
                  <a:lnTo>
                    <a:pt x="83833" y="22303"/>
                  </a:lnTo>
                  <a:lnTo>
                    <a:pt x="82297" y="19860"/>
                  </a:lnTo>
                  <a:lnTo>
                    <a:pt x="80608" y="17520"/>
                  </a:lnTo>
                  <a:lnTo>
                    <a:pt x="78772" y="15293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4368948" y="4357291"/>
              <a:ext cx="89961" cy="89961"/>
            </a:xfrm>
            <a:custGeom>
              <a:avLst/>
              <a:pathLst>
                <a:path w="89961" h="89961">
                  <a:moveTo>
                    <a:pt x="78194" y="11767"/>
                  </a:moveTo>
                  <a:lnTo>
                    <a:pt x="76181" y="9890"/>
                  </a:lnTo>
                  <a:lnTo>
                    <a:pt x="74039" y="8157"/>
                  </a:lnTo>
                  <a:lnTo>
                    <a:pt x="71778" y="6575"/>
                  </a:lnTo>
                  <a:lnTo>
                    <a:pt x="69407" y="5152"/>
                  </a:lnTo>
                  <a:lnTo>
                    <a:pt x="66935" y="3892"/>
                  </a:lnTo>
                  <a:lnTo>
                    <a:pt x="64374" y="2800"/>
                  </a:lnTo>
                  <a:lnTo>
                    <a:pt x="61732" y="1883"/>
                  </a:lnTo>
                  <a:lnTo>
                    <a:pt x="59022" y="1142"/>
                  </a:lnTo>
                  <a:lnTo>
                    <a:pt x="56254" y="581"/>
                  </a:lnTo>
                  <a:lnTo>
                    <a:pt x="53439" y="203"/>
                  </a:lnTo>
                  <a:lnTo>
                    <a:pt x="50590" y="9"/>
                  </a:lnTo>
                  <a:lnTo>
                    <a:pt x="47718" y="0"/>
                  </a:lnTo>
                  <a:lnTo>
                    <a:pt x="44835" y="175"/>
                  </a:lnTo>
                  <a:lnTo>
                    <a:pt x="41952" y="535"/>
                  </a:lnTo>
                  <a:lnTo>
                    <a:pt x="39081" y="1077"/>
                  </a:lnTo>
                  <a:lnTo>
                    <a:pt x="36235" y="1799"/>
                  </a:lnTo>
                  <a:lnTo>
                    <a:pt x="33425" y="2700"/>
                  </a:lnTo>
                  <a:lnTo>
                    <a:pt x="30662" y="3773"/>
                  </a:lnTo>
                  <a:lnTo>
                    <a:pt x="27958" y="5017"/>
                  </a:lnTo>
                  <a:lnTo>
                    <a:pt x="25324" y="6424"/>
                  </a:lnTo>
                  <a:lnTo>
                    <a:pt x="22771" y="7990"/>
                  </a:lnTo>
                  <a:lnTo>
                    <a:pt x="20309" y="9708"/>
                  </a:lnTo>
                  <a:lnTo>
                    <a:pt x="17949" y="11570"/>
                  </a:lnTo>
                  <a:lnTo>
                    <a:pt x="15699" y="13570"/>
                  </a:lnTo>
                  <a:lnTo>
                    <a:pt x="13570" y="15699"/>
                  </a:lnTo>
                  <a:lnTo>
                    <a:pt x="11570" y="17949"/>
                  </a:lnTo>
                  <a:lnTo>
                    <a:pt x="9708" y="20309"/>
                  </a:lnTo>
                  <a:lnTo>
                    <a:pt x="7990" y="22771"/>
                  </a:lnTo>
                  <a:lnTo>
                    <a:pt x="6424" y="25324"/>
                  </a:lnTo>
                  <a:lnTo>
                    <a:pt x="5017" y="27958"/>
                  </a:lnTo>
                  <a:lnTo>
                    <a:pt x="3773" y="30662"/>
                  </a:lnTo>
                  <a:lnTo>
                    <a:pt x="2700" y="33425"/>
                  </a:lnTo>
                  <a:lnTo>
                    <a:pt x="1799" y="36235"/>
                  </a:lnTo>
                  <a:lnTo>
                    <a:pt x="1077" y="39081"/>
                  </a:lnTo>
                  <a:lnTo>
                    <a:pt x="535" y="41952"/>
                  </a:lnTo>
                  <a:lnTo>
                    <a:pt x="175" y="44835"/>
                  </a:lnTo>
                  <a:lnTo>
                    <a:pt x="0" y="47718"/>
                  </a:lnTo>
                  <a:lnTo>
                    <a:pt x="9" y="50590"/>
                  </a:lnTo>
                  <a:lnTo>
                    <a:pt x="203" y="53439"/>
                  </a:lnTo>
                  <a:lnTo>
                    <a:pt x="581" y="56254"/>
                  </a:lnTo>
                  <a:lnTo>
                    <a:pt x="1142" y="59022"/>
                  </a:lnTo>
                  <a:lnTo>
                    <a:pt x="1883" y="61732"/>
                  </a:lnTo>
                  <a:lnTo>
                    <a:pt x="2800" y="64374"/>
                  </a:lnTo>
                  <a:lnTo>
                    <a:pt x="3892" y="66935"/>
                  </a:lnTo>
                  <a:lnTo>
                    <a:pt x="5152" y="69407"/>
                  </a:lnTo>
                  <a:lnTo>
                    <a:pt x="6575" y="71778"/>
                  </a:lnTo>
                  <a:lnTo>
                    <a:pt x="8157" y="74039"/>
                  </a:lnTo>
                  <a:lnTo>
                    <a:pt x="9890" y="76181"/>
                  </a:lnTo>
                  <a:lnTo>
                    <a:pt x="11767" y="78194"/>
                  </a:lnTo>
                  <a:lnTo>
                    <a:pt x="13780" y="80071"/>
                  </a:lnTo>
                  <a:lnTo>
                    <a:pt x="15922" y="81804"/>
                  </a:lnTo>
                  <a:lnTo>
                    <a:pt x="18183" y="83386"/>
                  </a:lnTo>
                  <a:lnTo>
                    <a:pt x="20554" y="84809"/>
                  </a:lnTo>
                  <a:lnTo>
                    <a:pt x="23026" y="86069"/>
                  </a:lnTo>
                  <a:lnTo>
                    <a:pt x="25587" y="87161"/>
                  </a:lnTo>
                  <a:lnTo>
                    <a:pt x="28229" y="88078"/>
                  </a:lnTo>
                  <a:lnTo>
                    <a:pt x="30939" y="88819"/>
                  </a:lnTo>
                  <a:lnTo>
                    <a:pt x="33707" y="89380"/>
                  </a:lnTo>
                  <a:lnTo>
                    <a:pt x="36522" y="89758"/>
                  </a:lnTo>
                  <a:lnTo>
                    <a:pt x="39371" y="89952"/>
                  </a:lnTo>
                  <a:lnTo>
                    <a:pt x="42243" y="89961"/>
                  </a:lnTo>
                  <a:lnTo>
                    <a:pt x="45126" y="89786"/>
                  </a:lnTo>
                  <a:lnTo>
                    <a:pt x="48009" y="89426"/>
                  </a:lnTo>
                  <a:lnTo>
                    <a:pt x="50880" y="88884"/>
                  </a:lnTo>
                  <a:lnTo>
                    <a:pt x="53726" y="88162"/>
                  </a:lnTo>
                  <a:lnTo>
                    <a:pt x="56536" y="87261"/>
                  </a:lnTo>
                  <a:lnTo>
                    <a:pt x="59299" y="86188"/>
                  </a:lnTo>
                  <a:lnTo>
                    <a:pt x="62003" y="84944"/>
                  </a:lnTo>
                  <a:lnTo>
                    <a:pt x="64637" y="83537"/>
                  </a:lnTo>
                  <a:lnTo>
                    <a:pt x="67190" y="81971"/>
                  </a:lnTo>
                  <a:lnTo>
                    <a:pt x="69652" y="80253"/>
                  </a:lnTo>
                  <a:lnTo>
                    <a:pt x="72012" y="78391"/>
                  </a:lnTo>
                  <a:lnTo>
                    <a:pt x="74262" y="76391"/>
                  </a:lnTo>
                  <a:lnTo>
                    <a:pt x="76391" y="74262"/>
                  </a:lnTo>
                  <a:lnTo>
                    <a:pt x="78391" y="72012"/>
                  </a:lnTo>
                  <a:lnTo>
                    <a:pt x="80253" y="69652"/>
                  </a:lnTo>
                  <a:lnTo>
                    <a:pt x="81971" y="67190"/>
                  </a:lnTo>
                  <a:lnTo>
                    <a:pt x="83537" y="64637"/>
                  </a:lnTo>
                  <a:lnTo>
                    <a:pt x="84944" y="62003"/>
                  </a:lnTo>
                  <a:lnTo>
                    <a:pt x="86188" y="59299"/>
                  </a:lnTo>
                  <a:lnTo>
                    <a:pt x="87261" y="56536"/>
                  </a:lnTo>
                  <a:lnTo>
                    <a:pt x="88162" y="53726"/>
                  </a:lnTo>
                  <a:lnTo>
                    <a:pt x="88884" y="50880"/>
                  </a:lnTo>
                  <a:lnTo>
                    <a:pt x="89426" y="48009"/>
                  </a:lnTo>
                  <a:lnTo>
                    <a:pt x="89786" y="45126"/>
                  </a:lnTo>
                  <a:lnTo>
                    <a:pt x="89961" y="42243"/>
                  </a:lnTo>
                  <a:lnTo>
                    <a:pt x="89952" y="39371"/>
                  </a:lnTo>
                  <a:lnTo>
                    <a:pt x="89758" y="36522"/>
                  </a:lnTo>
                  <a:lnTo>
                    <a:pt x="89380" y="33707"/>
                  </a:lnTo>
                  <a:lnTo>
                    <a:pt x="88819" y="30939"/>
                  </a:lnTo>
                  <a:lnTo>
                    <a:pt x="88078" y="28229"/>
                  </a:lnTo>
                  <a:lnTo>
                    <a:pt x="87161" y="25587"/>
                  </a:lnTo>
                  <a:lnTo>
                    <a:pt x="86069" y="23026"/>
                  </a:lnTo>
                  <a:lnTo>
                    <a:pt x="84809" y="20554"/>
                  </a:lnTo>
                  <a:lnTo>
                    <a:pt x="83386" y="18183"/>
                  </a:lnTo>
                  <a:lnTo>
                    <a:pt x="81804" y="15922"/>
                  </a:lnTo>
                  <a:lnTo>
                    <a:pt x="80071" y="13780"/>
                  </a:lnTo>
                  <a:close/>
                </a:path>
              </a:pathLst>
            </a:custGeom>
            <a:solidFill>
              <a:srgbClr val="EBF3F8">
                <a:alpha val="100000"/>
              </a:srgbClr>
            </a:solidFill>
            <a:ln w="9525" cap="rnd">
              <a:solidFill>
                <a:srgbClr val="EB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4368946" y="4463170"/>
              <a:ext cx="89966" cy="89966"/>
            </a:xfrm>
            <a:custGeom>
              <a:avLst/>
              <a:pathLst>
                <a:path w="89966" h="89966">
                  <a:moveTo>
                    <a:pt x="76129" y="13836"/>
                  </a:moveTo>
                  <a:lnTo>
                    <a:pt x="73984" y="11819"/>
                  </a:lnTo>
                  <a:lnTo>
                    <a:pt x="71720" y="9938"/>
                  </a:lnTo>
                  <a:lnTo>
                    <a:pt x="69346" y="8202"/>
                  </a:lnTo>
                  <a:lnTo>
                    <a:pt x="66872" y="6616"/>
                  </a:lnTo>
                  <a:lnTo>
                    <a:pt x="64308" y="5188"/>
                  </a:lnTo>
                  <a:lnTo>
                    <a:pt x="61665" y="3924"/>
                  </a:lnTo>
                  <a:lnTo>
                    <a:pt x="58953" y="2828"/>
                  </a:lnTo>
                  <a:lnTo>
                    <a:pt x="56184" y="1906"/>
                  </a:lnTo>
                  <a:lnTo>
                    <a:pt x="53368" y="1161"/>
                  </a:lnTo>
                  <a:lnTo>
                    <a:pt x="50518" y="595"/>
                  </a:lnTo>
                  <a:lnTo>
                    <a:pt x="47646" y="213"/>
                  </a:lnTo>
                  <a:lnTo>
                    <a:pt x="44762" y="14"/>
                  </a:lnTo>
                  <a:lnTo>
                    <a:pt x="41879" y="0"/>
                  </a:lnTo>
                  <a:lnTo>
                    <a:pt x="39010" y="170"/>
                  </a:lnTo>
                  <a:lnTo>
                    <a:pt x="36164" y="525"/>
                  </a:lnTo>
                  <a:lnTo>
                    <a:pt x="33355" y="1063"/>
                  </a:lnTo>
                  <a:lnTo>
                    <a:pt x="30594" y="1781"/>
                  </a:lnTo>
                  <a:lnTo>
                    <a:pt x="27892" y="2676"/>
                  </a:lnTo>
                  <a:lnTo>
                    <a:pt x="25260" y="3746"/>
                  </a:lnTo>
                  <a:lnTo>
                    <a:pt x="22709" y="4984"/>
                  </a:lnTo>
                  <a:lnTo>
                    <a:pt x="20249" y="6388"/>
                  </a:lnTo>
                  <a:lnTo>
                    <a:pt x="17891" y="7949"/>
                  </a:lnTo>
                  <a:lnTo>
                    <a:pt x="15645" y="9663"/>
                  </a:lnTo>
                  <a:lnTo>
                    <a:pt x="13519" y="11522"/>
                  </a:lnTo>
                  <a:lnTo>
                    <a:pt x="11522" y="13519"/>
                  </a:lnTo>
                  <a:lnTo>
                    <a:pt x="9663" y="15645"/>
                  </a:lnTo>
                  <a:lnTo>
                    <a:pt x="7949" y="17891"/>
                  </a:lnTo>
                  <a:lnTo>
                    <a:pt x="6388" y="20249"/>
                  </a:lnTo>
                  <a:lnTo>
                    <a:pt x="4984" y="22709"/>
                  </a:lnTo>
                  <a:lnTo>
                    <a:pt x="3746" y="25260"/>
                  </a:lnTo>
                  <a:lnTo>
                    <a:pt x="2676" y="27892"/>
                  </a:lnTo>
                  <a:lnTo>
                    <a:pt x="1781" y="30594"/>
                  </a:lnTo>
                  <a:lnTo>
                    <a:pt x="1063" y="33355"/>
                  </a:lnTo>
                  <a:lnTo>
                    <a:pt x="525" y="36164"/>
                  </a:lnTo>
                  <a:lnTo>
                    <a:pt x="170" y="39010"/>
                  </a:lnTo>
                  <a:lnTo>
                    <a:pt x="0" y="41879"/>
                  </a:lnTo>
                  <a:lnTo>
                    <a:pt x="14" y="44762"/>
                  </a:lnTo>
                  <a:lnTo>
                    <a:pt x="213" y="47646"/>
                  </a:lnTo>
                  <a:lnTo>
                    <a:pt x="595" y="50518"/>
                  </a:lnTo>
                  <a:lnTo>
                    <a:pt x="1161" y="53368"/>
                  </a:lnTo>
                  <a:lnTo>
                    <a:pt x="1906" y="56184"/>
                  </a:lnTo>
                  <a:lnTo>
                    <a:pt x="2828" y="58953"/>
                  </a:lnTo>
                  <a:lnTo>
                    <a:pt x="3924" y="61665"/>
                  </a:lnTo>
                  <a:lnTo>
                    <a:pt x="5188" y="64308"/>
                  </a:lnTo>
                  <a:lnTo>
                    <a:pt x="6616" y="66872"/>
                  </a:lnTo>
                  <a:lnTo>
                    <a:pt x="8202" y="69346"/>
                  </a:lnTo>
                  <a:lnTo>
                    <a:pt x="9938" y="71720"/>
                  </a:lnTo>
                  <a:lnTo>
                    <a:pt x="11819" y="73984"/>
                  </a:lnTo>
                  <a:lnTo>
                    <a:pt x="13836" y="76129"/>
                  </a:lnTo>
                  <a:lnTo>
                    <a:pt x="15981" y="78146"/>
                  </a:lnTo>
                  <a:lnTo>
                    <a:pt x="18245" y="80027"/>
                  </a:lnTo>
                  <a:lnTo>
                    <a:pt x="20619" y="81763"/>
                  </a:lnTo>
                  <a:lnTo>
                    <a:pt x="23093" y="83349"/>
                  </a:lnTo>
                  <a:lnTo>
                    <a:pt x="25657" y="84777"/>
                  </a:lnTo>
                  <a:lnTo>
                    <a:pt x="28300" y="86041"/>
                  </a:lnTo>
                  <a:lnTo>
                    <a:pt x="31012" y="87137"/>
                  </a:lnTo>
                  <a:lnTo>
                    <a:pt x="33782" y="88059"/>
                  </a:lnTo>
                  <a:lnTo>
                    <a:pt x="36597" y="88804"/>
                  </a:lnTo>
                  <a:lnTo>
                    <a:pt x="39447" y="89370"/>
                  </a:lnTo>
                  <a:lnTo>
                    <a:pt x="42319" y="89753"/>
                  </a:lnTo>
                  <a:lnTo>
                    <a:pt x="45203" y="89952"/>
                  </a:lnTo>
                  <a:lnTo>
                    <a:pt x="48086" y="89966"/>
                  </a:lnTo>
                  <a:lnTo>
                    <a:pt x="50956" y="89795"/>
                  </a:lnTo>
                  <a:lnTo>
                    <a:pt x="53801" y="89440"/>
                  </a:lnTo>
                  <a:lnTo>
                    <a:pt x="56610" y="88903"/>
                  </a:lnTo>
                  <a:lnTo>
                    <a:pt x="59371" y="88185"/>
                  </a:lnTo>
                  <a:lnTo>
                    <a:pt x="62074" y="87289"/>
                  </a:lnTo>
                  <a:lnTo>
                    <a:pt x="64706" y="86220"/>
                  </a:lnTo>
                  <a:lnTo>
                    <a:pt x="67257" y="84981"/>
                  </a:lnTo>
                  <a:lnTo>
                    <a:pt x="69716" y="83578"/>
                  </a:lnTo>
                  <a:lnTo>
                    <a:pt x="72074" y="82016"/>
                  </a:lnTo>
                  <a:lnTo>
                    <a:pt x="74320" y="80302"/>
                  </a:lnTo>
                  <a:lnTo>
                    <a:pt x="76446" y="78443"/>
                  </a:lnTo>
                  <a:lnTo>
                    <a:pt x="78443" y="76446"/>
                  </a:lnTo>
                  <a:lnTo>
                    <a:pt x="80302" y="74320"/>
                  </a:lnTo>
                  <a:lnTo>
                    <a:pt x="82016" y="72074"/>
                  </a:lnTo>
                  <a:lnTo>
                    <a:pt x="83578" y="69716"/>
                  </a:lnTo>
                  <a:lnTo>
                    <a:pt x="84981" y="67257"/>
                  </a:lnTo>
                  <a:lnTo>
                    <a:pt x="86220" y="64706"/>
                  </a:lnTo>
                  <a:lnTo>
                    <a:pt x="87289" y="62074"/>
                  </a:lnTo>
                  <a:lnTo>
                    <a:pt x="88185" y="59371"/>
                  </a:lnTo>
                  <a:lnTo>
                    <a:pt x="88903" y="56610"/>
                  </a:lnTo>
                  <a:lnTo>
                    <a:pt x="89440" y="53801"/>
                  </a:lnTo>
                  <a:lnTo>
                    <a:pt x="89795" y="50956"/>
                  </a:lnTo>
                  <a:lnTo>
                    <a:pt x="89966" y="48086"/>
                  </a:lnTo>
                  <a:lnTo>
                    <a:pt x="89952" y="45203"/>
                  </a:lnTo>
                  <a:lnTo>
                    <a:pt x="89753" y="42319"/>
                  </a:lnTo>
                  <a:lnTo>
                    <a:pt x="89370" y="39447"/>
                  </a:lnTo>
                  <a:lnTo>
                    <a:pt x="88804" y="36597"/>
                  </a:lnTo>
                  <a:lnTo>
                    <a:pt x="88059" y="33782"/>
                  </a:lnTo>
                  <a:lnTo>
                    <a:pt x="87137" y="31012"/>
                  </a:lnTo>
                  <a:lnTo>
                    <a:pt x="86041" y="28300"/>
                  </a:lnTo>
                  <a:lnTo>
                    <a:pt x="84777" y="25657"/>
                  </a:lnTo>
                  <a:lnTo>
                    <a:pt x="83349" y="23093"/>
                  </a:lnTo>
                  <a:lnTo>
                    <a:pt x="81763" y="20619"/>
                  </a:lnTo>
                  <a:lnTo>
                    <a:pt x="80027" y="18245"/>
                  </a:lnTo>
                  <a:lnTo>
                    <a:pt x="78146" y="15981"/>
                  </a:lnTo>
                  <a:close/>
                </a:path>
              </a:pathLst>
            </a:cu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4368951" y="4569056"/>
              <a:ext cx="89957" cy="89957"/>
            </a:xfrm>
            <a:custGeom>
              <a:avLst/>
              <a:pathLst>
                <a:path w="89957" h="89957">
                  <a:moveTo>
                    <a:pt x="89411" y="545"/>
                  </a:moveTo>
                  <a:lnTo>
                    <a:pt x="88864" y="180"/>
                  </a:lnTo>
                  <a:lnTo>
                    <a:pt x="88137" y="0"/>
                  </a:lnTo>
                  <a:lnTo>
                    <a:pt x="87232" y="4"/>
                  </a:lnTo>
                  <a:lnTo>
                    <a:pt x="86153" y="193"/>
                  </a:lnTo>
                  <a:lnTo>
                    <a:pt x="84905" y="566"/>
                  </a:lnTo>
                  <a:lnTo>
                    <a:pt x="83493" y="1121"/>
                  </a:lnTo>
                  <a:lnTo>
                    <a:pt x="81923" y="1857"/>
                  </a:lnTo>
                  <a:lnTo>
                    <a:pt x="80201" y="2770"/>
                  </a:lnTo>
                  <a:lnTo>
                    <a:pt x="78335" y="3857"/>
                  </a:lnTo>
                  <a:lnTo>
                    <a:pt x="76331" y="5112"/>
                  </a:lnTo>
                  <a:lnTo>
                    <a:pt x="74198" y="6531"/>
                  </a:lnTo>
                  <a:lnTo>
                    <a:pt x="71946" y="8108"/>
                  </a:lnTo>
                  <a:lnTo>
                    <a:pt x="69582" y="9837"/>
                  </a:lnTo>
                  <a:lnTo>
                    <a:pt x="67118" y="11710"/>
                  </a:lnTo>
                  <a:lnTo>
                    <a:pt x="64562" y="13720"/>
                  </a:lnTo>
                  <a:lnTo>
                    <a:pt x="61926" y="15858"/>
                  </a:lnTo>
                  <a:lnTo>
                    <a:pt x="59221" y="18116"/>
                  </a:lnTo>
                  <a:lnTo>
                    <a:pt x="56456" y="20485"/>
                  </a:lnTo>
                  <a:lnTo>
                    <a:pt x="53645" y="22954"/>
                  </a:lnTo>
                  <a:lnTo>
                    <a:pt x="50798" y="25513"/>
                  </a:lnTo>
                  <a:lnTo>
                    <a:pt x="47927" y="28152"/>
                  </a:lnTo>
                  <a:lnTo>
                    <a:pt x="45044" y="30861"/>
                  </a:lnTo>
                  <a:lnTo>
                    <a:pt x="42161" y="33628"/>
                  </a:lnTo>
                  <a:lnTo>
                    <a:pt x="39289" y="36441"/>
                  </a:lnTo>
                  <a:lnTo>
                    <a:pt x="36441" y="39289"/>
                  </a:lnTo>
                  <a:lnTo>
                    <a:pt x="33628" y="42161"/>
                  </a:lnTo>
                  <a:lnTo>
                    <a:pt x="30861" y="45044"/>
                  </a:lnTo>
                  <a:lnTo>
                    <a:pt x="28152" y="47927"/>
                  </a:lnTo>
                  <a:lnTo>
                    <a:pt x="25513" y="50798"/>
                  </a:lnTo>
                  <a:lnTo>
                    <a:pt x="22954" y="53645"/>
                  </a:lnTo>
                  <a:lnTo>
                    <a:pt x="20485" y="56456"/>
                  </a:lnTo>
                  <a:lnTo>
                    <a:pt x="18116" y="59221"/>
                  </a:lnTo>
                  <a:lnTo>
                    <a:pt x="15858" y="61926"/>
                  </a:lnTo>
                  <a:lnTo>
                    <a:pt x="13720" y="64562"/>
                  </a:lnTo>
                  <a:lnTo>
                    <a:pt x="11710" y="67118"/>
                  </a:lnTo>
                  <a:lnTo>
                    <a:pt x="9837" y="69582"/>
                  </a:lnTo>
                  <a:lnTo>
                    <a:pt x="8108" y="71946"/>
                  </a:lnTo>
                  <a:lnTo>
                    <a:pt x="6531" y="74198"/>
                  </a:lnTo>
                  <a:lnTo>
                    <a:pt x="5112" y="76331"/>
                  </a:lnTo>
                  <a:lnTo>
                    <a:pt x="3857" y="78335"/>
                  </a:lnTo>
                  <a:lnTo>
                    <a:pt x="2770" y="80201"/>
                  </a:lnTo>
                  <a:lnTo>
                    <a:pt x="1857" y="81923"/>
                  </a:lnTo>
                  <a:lnTo>
                    <a:pt x="1121" y="83493"/>
                  </a:lnTo>
                  <a:lnTo>
                    <a:pt x="566" y="84905"/>
                  </a:lnTo>
                  <a:lnTo>
                    <a:pt x="193" y="86153"/>
                  </a:lnTo>
                  <a:lnTo>
                    <a:pt x="4" y="87232"/>
                  </a:lnTo>
                  <a:lnTo>
                    <a:pt x="0" y="88137"/>
                  </a:lnTo>
                  <a:lnTo>
                    <a:pt x="180" y="88864"/>
                  </a:lnTo>
                  <a:lnTo>
                    <a:pt x="545" y="89411"/>
                  </a:lnTo>
                  <a:lnTo>
                    <a:pt x="1092" y="89776"/>
                  </a:lnTo>
                  <a:lnTo>
                    <a:pt x="1820" y="89957"/>
                  </a:lnTo>
                  <a:lnTo>
                    <a:pt x="2725" y="89953"/>
                  </a:lnTo>
                  <a:lnTo>
                    <a:pt x="3803" y="89763"/>
                  </a:lnTo>
                  <a:lnTo>
                    <a:pt x="5051" y="89390"/>
                  </a:lnTo>
                  <a:lnTo>
                    <a:pt x="6463" y="88835"/>
                  </a:lnTo>
                  <a:lnTo>
                    <a:pt x="8033" y="88099"/>
                  </a:lnTo>
                  <a:lnTo>
                    <a:pt x="9755" y="87186"/>
                  </a:lnTo>
                  <a:lnTo>
                    <a:pt x="11622" y="86100"/>
                  </a:lnTo>
                  <a:lnTo>
                    <a:pt x="13625" y="84844"/>
                  </a:lnTo>
                  <a:lnTo>
                    <a:pt x="15758" y="83425"/>
                  </a:lnTo>
                  <a:lnTo>
                    <a:pt x="18010" y="81848"/>
                  </a:lnTo>
                  <a:lnTo>
                    <a:pt x="20374" y="80119"/>
                  </a:lnTo>
                  <a:lnTo>
                    <a:pt x="22839" y="78246"/>
                  </a:lnTo>
                  <a:lnTo>
                    <a:pt x="25394" y="76236"/>
                  </a:lnTo>
                  <a:lnTo>
                    <a:pt x="28030" y="74098"/>
                  </a:lnTo>
                  <a:lnTo>
                    <a:pt x="30736" y="71840"/>
                  </a:lnTo>
                  <a:lnTo>
                    <a:pt x="33500" y="69472"/>
                  </a:lnTo>
                  <a:lnTo>
                    <a:pt x="36311" y="67003"/>
                  </a:lnTo>
                  <a:lnTo>
                    <a:pt x="39158" y="64443"/>
                  </a:lnTo>
                  <a:lnTo>
                    <a:pt x="42029" y="61804"/>
                  </a:lnTo>
                  <a:lnTo>
                    <a:pt x="44912" y="59095"/>
                  </a:lnTo>
                  <a:lnTo>
                    <a:pt x="47795" y="56329"/>
                  </a:lnTo>
                  <a:lnTo>
                    <a:pt x="50667" y="53515"/>
                  </a:lnTo>
                  <a:lnTo>
                    <a:pt x="53515" y="50667"/>
                  </a:lnTo>
                  <a:lnTo>
                    <a:pt x="56329" y="47795"/>
                  </a:lnTo>
                  <a:lnTo>
                    <a:pt x="59095" y="44912"/>
                  </a:lnTo>
                  <a:lnTo>
                    <a:pt x="61804" y="42029"/>
                  </a:lnTo>
                  <a:lnTo>
                    <a:pt x="64443" y="39158"/>
                  </a:lnTo>
                  <a:lnTo>
                    <a:pt x="67003" y="36311"/>
                  </a:lnTo>
                  <a:lnTo>
                    <a:pt x="69472" y="33500"/>
                  </a:lnTo>
                  <a:lnTo>
                    <a:pt x="71840" y="30736"/>
                  </a:lnTo>
                  <a:lnTo>
                    <a:pt x="74098" y="28030"/>
                  </a:lnTo>
                  <a:lnTo>
                    <a:pt x="76236" y="25394"/>
                  </a:lnTo>
                  <a:lnTo>
                    <a:pt x="78246" y="22839"/>
                  </a:lnTo>
                  <a:lnTo>
                    <a:pt x="80119" y="20374"/>
                  </a:lnTo>
                  <a:lnTo>
                    <a:pt x="81848" y="18010"/>
                  </a:lnTo>
                  <a:lnTo>
                    <a:pt x="83425" y="15758"/>
                  </a:lnTo>
                  <a:lnTo>
                    <a:pt x="84844" y="13625"/>
                  </a:lnTo>
                  <a:lnTo>
                    <a:pt x="86100" y="11622"/>
                  </a:lnTo>
                  <a:lnTo>
                    <a:pt x="87186" y="9755"/>
                  </a:lnTo>
                  <a:lnTo>
                    <a:pt x="88099" y="8033"/>
                  </a:lnTo>
                  <a:lnTo>
                    <a:pt x="88835" y="6463"/>
                  </a:lnTo>
                  <a:lnTo>
                    <a:pt x="89390" y="5051"/>
                  </a:lnTo>
                  <a:lnTo>
                    <a:pt x="89763" y="3803"/>
                  </a:lnTo>
                  <a:lnTo>
                    <a:pt x="89953" y="2725"/>
                  </a:lnTo>
                  <a:lnTo>
                    <a:pt x="89957" y="1820"/>
                  </a:lnTo>
                  <a:lnTo>
                    <a:pt x="89776" y="1092"/>
                  </a:lnTo>
                  <a:close/>
                </a:path>
              </a:pathLst>
            </a:custGeom>
            <a:solidFill>
              <a:srgbClr val="0C3D73">
                <a:alpha val="100000"/>
              </a:srgbClr>
            </a:solidFill>
            <a:ln w="9525" cap="rnd">
              <a:solidFill>
                <a:srgbClr val="0C3D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4368949" y="4674936"/>
              <a:ext cx="89959" cy="89959"/>
            </a:xfrm>
            <a:custGeom>
              <a:avLst/>
              <a:pathLst>
                <a:path w="89959" h="89959">
                  <a:moveTo>
                    <a:pt x="76365" y="13594"/>
                  </a:moveTo>
                  <a:lnTo>
                    <a:pt x="74234" y="11593"/>
                  </a:lnTo>
                  <a:lnTo>
                    <a:pt x="71983" y="9728"/>
                  </a:lnTo>
                  <a:lnTo>
                    <a:pt x="69621" y="8009"/>
                  </a:lnTo>
                  <a:lnTo>
                    <a:pt x="67158" y="6441"/>
                  </a:lnTo>
                  <a:lnTo>
                    <a:pt x="64604" y="5032"/>
                  </a:lnTo>
                  <a:lnTo>
                    <a:pt x="61969" y="3786"/>
                  </a:lnTo>
                  <a:lnTo>
                    <a:pt x="59265" y="2710"/>
                  </a:lnTo>
                  <a:lnTo>
                    <a:pt x="56501" y="1808"/>
                  </a:lnTo>
                  <a:lnTo>
                    <a:pt x="53691" y="1083"/>
                  </a:lnTo>
                  <a:lnTo>
                    <a:pt x="50844" y="539"/>
                  </a:lnTo>
                  <a:lnTo>
                    <a:pt x="47973" y="177"/>
                  </a:lnTo>
                  <a:lnTo>
                    <a:pt x="45091" y="0"/>
                  </a:lnTo>
                  <a:lnTo>
                    <a:pt x="42207" y="7"/>
                  </a:lnTo>
                  <a:lnTo>
                    <a:pt x="39335" y="199"/>
                  </a:lnTo>
                  <a:lnTo>
                    <a:pt x="36486" y="574"/>
                  </a:lnTo>
                  <a:lnTo>
                    <a:pt x="33673" y="1133"/>
                  </a:lnTo>
                  <a:lnTo>
                    <a:pt x="30905" y="1871"/>
                  </a:lnTo>
                  <a:lnTo>
                    <a:pt x="28196" y="2787"/>
                  </a:lnTo>
                  <a:lnTo>
                    <a:pt x="25555" y="3876"/>
                  </a:lnTo>
                  <a:lnTo>
                    <a:pt x="22994" y="5134"/>
                  </a:lnTo>
                  <a:lnTo>
                    <a:pt x="20524" y="6556"/>
                  </a:lnTo>
                  <a:lnTo>
                    <a:pt x="18154" y="8136"/>
                  </a:lnTo>
                  <a:lnTo>
                    <a:pt x="15894" y="9867"/>
                  </a:lnTo>
                  <a:lnTo>
                    <a:pt x="13754" y="11742"/>
                  </a:lnTo>
                  <a:lnTo>
                    <a:pt x="11742" y="13754"/>
                  </a:lnTo>
                  <a:lnTo>
                    <a:pt x="9867" y="15894"/>
                  </a:lnTo>
                  <a:lnTo>
                    <a:pt x="8136" y="18154"/>
                  </a:lnTo>
                  <a:lnTo>
                    <a:pt x="6556" y="20524"/>
                  </a:lnTo>
                  <a:lnTo>
                    <a:pt x="5134" y="22994"/>
                  </a:lnTo>
                  <a:lnTo>
                    <a:pt x="3876" y="25555"/>
                  </a:lnTo>
                  <a:lnTo>
                    <a:pt x="2787" y="28196"/>
                  </a:lnTo>
                  <a:lnTo>
                    <a:pt x="1871" y="30905"/>
                  </a:lnTo>
                  <a:lnTo>
                    <a:pt x="1133" y="33673"/>
                  </a:lnTo>
                  <a:lnTo>
                    <a:pt x="574" y="36486"/>
                  </a:lnTo>
                  <a:lnTo>
                    <a:pt x="199" y="39335"/>
                  </a:lnTo>
                  <a:lnTo>
                    <a:pt x="7" y="42207"/>
                  </a:lnTo>
                  <a:lnTo>
                    <a:pt x="0" y="45091"/>
                  </a:lnTo>
                  <a:lnTo>
                    <a:pt x="177" y="47973"/>
                  </a:lnTo>
                  <a:lnTo>
                    <a:pt x="539" y="50844"/>
                  </a:lnTo>
                  <a:lnTo>
                    <a:pt x="1083" y="53691"/>
                  </a:lnTo>
                  <a:lnTo>
                    <a:pt x="1808" y="56501"/>
                  </a:lnTo>
                  <a:lnTo>
                    <a:pt x="2710" y="59265"/>
                  </a:lnTo>
                  <a:lnTo>
                    <a:pt x="3786" y="61969"/>
                  </a:lnTo>
                  <a:lnTo>
                    <a:pt x="5032" y="64604"/>
                  </a:lnTo>
                  <a:lnTo>
                    <a:pt x="6441" y="67158"/>
                  </a:lnTo>
                  <a:lnTo>
                    <a:pt x="8009" y="69621"/>
                  </a:lnTo>
                  <a:lnTo>
                    <a:pt x="9728" y="71983"/>
                  </a:lnTo>
                  <a:lnTo>
                    <a:pt x="11593" y="74234"/>
                  </a:lnTo>
                  <a:lnTo>
                    <a:pt x="13594" y="76365"/>
                  </a:lnTo>
                  <a:lnTo>
                    <a:pt x="15725" y="78366"/>
                  </a:lnTo>
                  <a:lnTo>
                    <a:pt x="17976" y="80231"/>
                  </a:lnTo>
                  <a:lnTo>
                    <a:pt x="20338" y="81950"/>
                  </a:lnTo>
                  <a:lnTo>
                    <a:pt x="22801" y="83518"/>
                  </a:lnTo>
                  <a:lnTo>
                    <a:pt x="25355" y="84927"/>
                  </a:lnTo>
                  <a:lnTo>
                    <a:pt x="27990" y="86173"/>
                  </a:lnTo>
                  <a:lnTo>
                    <a:pt x="30694" y="87248"/>
                  </a:lnTo>
                  <a:lnTo>
                    <a:pt x="33458" y="88151"/>
                  </a:lnTo>
                  <a:lnTo>
                    <a:pt x="36268" y="88876"/>
                  </a:lnTo>
                  <a:lnTo>
                    <a:pt x="39115" y="89420"/>
                  </a:lnTo>
                  <a:lnTo>
                    <a:pt x="41985" y="89782"/>
                  </a:lnTo>
                  <a:lnTo>
                    <a:pt x="44868" y="89959"/>
                  </a:lnTo>
                  <a:lnTo>
                    <a:pt x="47752" y="89952"/>
                  </a:lnTo>
                  <a:lnTo>
                    <a:pt x="50624" y="89760"/>
                  </a:lnTo>
                  <a:lnTo>
                    <a:pt x="53472" y="89384"/>
                  </a:lnTo>
                  <a:lnTo>
                    <a:pt x="56286" y="88826"/>
                  </a:lnTo>
                  <a:lnTo>
                    <a:pt x="59054" y="88087"/>
                  </a:lnTo>
                  <a:lnTo>
                    <a:pt x="61763" y="87172"/>
                  </a:lnTo>
                  <a:lnTo>
                    <a:pt x="64404" y="86083"/>
                  </a:lnTo>
                  <a:lnTo>
                    <a:pt x="66965" y="84825"/>
                  </a:lnTo>
                  <a:lnTo>
                    <a:pt x="69435" y="83403"/>
                  </a:lnTo>
                  <a:lnTo>
                    <a:pt x="71805" y="81823"/>
                  </a:lnTo>
                  <a:lnTo>
                    <a:pt x="74065" y="80092"/>
                  </a:lnTo>
                  <a:lnTo>
                    <a:pt x="76205" y="78217"/>
                  </a:lnTo>
                  <a:lnTo>
                    <a:pt x="78217" y="76205"/>
                  </a:lnTo>
                  <a:lnTo>
                    <a:pt x="80092" y="74065"/>
                  </a:lnTo>
                  <a:lnTo>
                    <a:pt x="81823" y="71805"/>
                  </a:lnTo>
                  <a:lnTo>
                    <a:pt x="83403" y="69435"/>
                  </a:lnTo>
                  <a:lnTo>
                    <a:pt x="84825" y="66965"/>
                  </a:lnTo>
                  <a:lnTo>
                    <a:pt x="86083" y="64404"/>
                  </a:lnTo>
                  <a:lnTo>
                    <a:pt x="87172" y="61763"/>
                  </a:lnTo>
                  <a:lnTo>
                    <a:pt x="88087" y="59054"/>
                  </a:lnTo>
                  <a:lnTo>
                    <a:pt x="88826" y="56286"/>
                  </a:lnTo>
                  <a:lnTo>
                    <a:pt x="89384" y="53472"/>
                  </a:lnTo>
                  <a:lnTo>
                    <a:pt x="89760" y="50624"/>
                  </a:lnTo>
                  <a:lnTo>
                    <a:pt x="89952" y="47752"/>
                  </a:lnTo>
                  <a:lnTo>
                    <a:pt x="89959" y="44868"/>
                  </a:lnTo>
                  <a:lnTo>
                    <a:pt x="89782" y="41985"/>
                  </a:lnTo>
                  <a:lnTo>
                    <a:pt x="89420" y="39115"/>
                  </a:lnTo>
                  <a:lnTo>
                    <a:pt x="88876" y="36268"/>
                  </a:lnTo>
                  <a:lnTo>
                    <a:pt x="88151" y="33458"/>
                  </a:lnTo>
                  <a:lnTo>
                    <a:pt x="87248" y="30694"/>
                  </a:lnTo>
                  <a:lnTo>
                    <a:pt x="86173" y="27990"/>
                  </a:lnTo>
                  <a:lnTo>
                    <a:pt x="84927" y="25355"/>
                  </a:lnTo>
                  <a:lnTo>
                    <a:pt x="83518" y="22801"/>
                  </a:lnTo>
                  <a:lnTo>
                    <a:pt x="81950" y="20338"/>
                  </a:lnTo>
                  <a:lnTo>
                    <a:pt x="80231" y="17976"/>
                  </a:lnTo>
                  <a:lnTo>
                    <a:pt x="78366" y="15725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4368930" y="4780798"/>
              <a:ext cx="89999" cy="89999"/>
            </a:xfrm>
            <a:custGeom>
              <a:avLst/>
              <a:pathLst>
                <a:path w="89999" h="89999">
                  <a:moveTo>
                    <a:pt x="79204" y="10794"/>
                  </a:moveTo>
                  <a:lnTo>
                    <a:pt x="77260" y="8991"/>
                  </a:lnTo>
                  <a:lnTo>
                    <a:pt x="75184" y="7336"/>
                  </a:lnTo>
                  <a:lnTo>
                    <a:pt x="72984" y="5835"/>
                  </a:lnTo>
                  <a:lnTo>
                    <a:pt x="70668" y="4496"/>
                  </a:lnTo>
                  <a:lnTo>
                    <a:pt x="68247" y="3323"/>
                  </a:lnTo>
                  <a:lnTo>
                    <a:pt x="65731" y="2321"/>
                  </a:lnTo>
                  <a:lnTo>
                    <a:pt x="63130" y="1495"/>
                  </a:lnTo>
                  <a:lnTo>
                    <a:pt x="60454" y="847"/>
                  </a:lnTo>
                  <a:lnTo>
                    <a:pt x="57714" y="381"/>
                  </a:lnTo>
                  <a:lnTo>
                    <a:pt x="54922" y="98"/>
                  </a:lnTo>
                  <a:lnTo>
                    <a:pt x="52090" y="0"/>
                  </a:lnTo>
                  <a:lnTo>
                    <a:pt x="49228" y="86"/>
                  </a:lnTo>
                  <a:lnTo>
                    <a:pt x="46349" y="357"/>
                  </a:lnTo>
                  <a:lnTo>
                    <a:pt x="43464" y="812"/>
                  </a:lnTo>
                  <a:lnTo>
                    <a:pt x="40586" y="1448"/>
                  </a:lnTo>
                  <a:lnTo>
                    <a:pt x="37726" y="2263"/>
                  </a:lnTo>
                  <a:lnTo>
                    <a:pt x="34896" y="3254"/>
                  </a:lnTo>
                  <a:lnTo>
                    <a:pt x="32107" y="4416"/>
                  </a:lnTo>
                  <a:lnTo>
                    <a:pt x="29371" y="5745"/>
                  </a:lnTo>
                  <a:lnTo>
                    <a:pt x="26699" y="7235"/>
                  </a:lnTo>
                  <a:lnTo>
                    <a:pt x="24103" y="8881"/>
                  </a:lnTo>
                  <a:lnTo>
                    <a:pt x="21593" y="10674"/>
                  </a:lnTo>
                  <a:lnTo>
                    <a:pt x="19178" y="12609"/>
                  </a:lnTo>
                  <a:lnTo>
                    <a:pt x="16870" y="14677"/>
                  </a:lnTo>
                  <a:lnTo>
                    <a:pt x="14677" y="16870"/>
                  </a:lnTo>
                  <a:lnTo>
                    <a:pt x="12609" y="19178"/>
                  </a:lnTo>
                  <a:lnTo>
                    <a:pt x="10674" y="21593"/>
                  </a:lnTo>
                  <a:lnTo>
                    <a:pt x="8881" y="24103"/>
                  </a:lnTo>
                  <a:lnTo>
                    <a:pt x="7235" y="26699"/>
                  </a:lnTo>
                  <a:lnTo>
                    <a:pt x="5745" y="29371"/>
                  </a:lnTo>
                  <a:lnTo>
                    <a:pt x="4416" y="32107"/>
                  </a:lnTo>
                  <a:lnTo>
                    <a:pt x="3254" y="34896"/>
                  </a:lnTo>
                  <a:lnTo>
                    <a:pt x="2263" y="37726"/>
                  </a:lnTo>
                  <a:lnTo>
                    <a:pt x="1448" y="40586"/>
                  </a:lnTo>
                  <a:lnTo>
                    <a:pt x="812" y="43464"/>
                  </a:lnTo>
                  <a:lnTo>
                    <a:pt x="357" y="46349"/>
                  </a:lnTo>
                  <a:lnTo>
                    <a:pt x="86" y="49228"/>
                  </a:lnTo>
                  <a:lnTo>
                    <a:pt x="0" y="52090"/>
                  </a:lnTo>
                  <a:lnTo>
                    <a:pt x="98" y="54922"/>
                  </a:lnTo>
                  <a:lnTo>
                    <a:pt x="381" y="57714"/>
                  </a:lnTo>
                  <a:lnTo>
                    <a:pt x="847" y="60454"/>
                  </a:lnTo>
                  <a:lnTo>
                    <a:pt x="1495" y="63130"/>
                  </a:lnTo>
                  <a:lnTo>
                    <a:pt x="2321" y="65731"/>
                  </a:lnTo>
                  <a:lnTo>
                    <a:pt x="3323" y="68247"/>
                  </a:lnTo>
                  <a:lnTo>
                    <a:pt x="4496" y="70668"/>
                  </a:lnTo>
                  <a:lnTo>
                    <a:pt x="5835" y="72984"/>
                  </a:lnTo>
                  <a:lnTo>
                    <a:pt x="7336" y="75184"/>
                  </a:lnTo>
                  <a:lnTo>
                    <a:pt x="8991" y="77260"/>
                  </a:lnTo>
                  <a:lnTo>
                    <a:pt x="10794" y="79204"/>
                  </a:lnTo>
                  <a:lnTo>
                    <a:pt x="12738" y="81007"/>
                  </a:lnTo>
                  <a:lnTo>
                    <a:pt x="14814" y="82662"/>
                  </a:lnTo>
                  <a:lnTo>
                    <a:pt x="17015" y="84163"/>
                  </a:lnTo>
                  <a:lnTo>
                    <a:pt x="19330" y="85502"/>
                  </a:lnTo>
                  <a:lnTo>
                    <a:pt x="21751" y="86675"/>
                  </a:lnTo>
                  <a:lnTo>
                    <a:pt x="24267" y="87677"/>
                  </a:lnTo>
                  <a:lnTo>
                    <a:pt x="26869" y="88503"/>
                  </a:lnTo>
                  <a:lnTo>
                    <a:pt x="29545" y="89151"/>
                  </a:lnTo>
                  <a:lnTo>
                    <a:pt x="32284" y="89617"/>
                  </a:lnTo>
                  <a:lnTo>
                    <a:pt x="35076" y="89900"/>
                  </a:lnTo>
                  <a:lnTo>
                    <a:pt x="37908" y="89999"/>
                  </a:lnTo>
                  <a:lnTo>
                    <a:pt x="40770" y="89912"/>
                  </a:lnTo>
                  <a:lnTo>
                    <a:pt x="43649" y="89641"/>
                  </a:lnTo>
                  <a:lnTo>
                    <a:pt x="46534" y="89186"/>
                  </a:lnTo>
                  <a:lnTo>
                    <a:pt x="49412" y="88550"/>
                  </a:lnTo>
                  <a:lnTo>
                    <a:pt x="52272" y="87735"/>
                  </a:lnTo>
                  <a:lnTo>
                    <a:pt x="55103" y="86745"/>
                  </a:lnTo>
                  <a:lnTo>
                    <a:pt x="57891" y="85582"/>
                  </a:lnTo>
                  <a:lnTo>
                    <a:pt x="60627" y="84253"/>
                  </a:lnTo>
                  <a:lnTo>
                    <a:pt x="63299" y="82763"/>
                  </a:lnTo>
                  <a:lnTo>
                    <a:pt x="65895" y="81118"/>
                  </a:lnTo>
                  <a:lnTo>
                    <a:pt x="68406" y="79324"/>
                  </a:lnTo>
                  <a:lnTo>
                    <a:pt x="70820" y="77389"/>
                  </a:lnTo>
                  <a:lnTo>
                    <a:pt x="73128" y="75321"/>
                  </a:lnTo>
                  <a:lnTo>
                    <a:pt x="75321" y="73128"/>
                  </a:lnTo>
                  <a:lnTo>
                    <a:pt x="77389" y="70820"/>
                  </a:lnTo>
                  <a:lnTo>
                    <a:pt x="79324" y="68406"/>
                  </a:lnTo>
                  <a:lnTo>
                    <a:pt x="81118" y="65895"/>
                  </a:lnTo>
                  <a:lnTo>
                    <a:pt x="82763" y="63299"/>
                  </a:lnTo>
                  <a:lnTo>
                    <a:pt x="84253" y="60627"/>
                  </a:lnTo>
                  <a:lnTo>
                    <a:pt x="85582" y="57891"/>
                  </a:lnTo>
                  <a:lnTo>
                    <a:pt x="86745" y="55103"/>
                  </a:lnTo>
                  <a:lnTo>
                    <a:pt x="87735" y="52272"/>
                  </a:lnTo>
                  <a:lnTo>
                    <a:pt x="88550" y="49412"/>
                  </a:lnTo>
                  <a:lnTo>
                    <a:pt x="89186" y="46534"/>
                  </a:lnTo>
                  <a:lnTo>
                    <a:pt x="89641" y="43649"/>
                  </a:lnTo>
                  <a:lnTo>
                    <a:pt x="89912" y="40770"/>
                  </a:lnTo>
                  <a:lnTo>
                    <a:pt x="89999" y="37908"/>
                  </a:lnTo>
                  <a:lnTo>
                    <a:pt x="89900" y="35076"/>
                  </a:lnTo>
                  <a:lnTo>
                    <a:pt x="89617" y="32284"/>
                  </a:lnTo>
                  <a:lnTo>
                    <a:pt x="89151" y="29545"/>
                  </a:lnTo>
                  <a:lnTo>
                    <a:pt x="88503" y="26869"/>
                  </a:lnTo>
                  <a:lnTo>
                    <a:pt x="87677" y="24267"/>
                  </a:lnTo>
                  <a:lnTo>
                    <a:pt x="86675" y="21751"/>
                  </a:lnTo>
                  <a:lnTo>
                    <a:pt x="85502" y="19330"/>
                  </a:lnTo>
                  <a:lnTo>
                    <a:pt x="84163" y="17015"/>
                  </a:lnTo>
                  <a:lnTo>
                    <a:pt x="82662" y="14814"/>
                  </a:lnTo>
                  <a:lnTo>
                    <a:pt x="81007" y="12738"/>
                  </a:lnTo>
                  <a:close/>
                </a:path>
              </a:pathLst>
            </a:custGeom>
            <a:solidFill>
              <a:srgbClr val="DBEAF3">
                <a:alpha val="100000"/>
              </a:srgbClr>
            </a:solidFill>
            <a:ln w="9525" cap="rnd">
              <a:solidFill>
                <a:srgbClr val="DBEA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4368942" y="4886692"/>
              <a:ext cx="89974" cy="89974"/>
            </a:xfrm>
            <a:custGeom>
              <a:avLst/>
              <a:pathLst>
                <a:path w="89974" h="89974">
                  <a:moveTo>
                    <a:pt x="76574" y="13400"/>
                  </a:moveTo>
                  <a:lnTo>
                    <a:pt x="74455" y="11412"/>
                  </a:lnTo>
                  <a:lnTo>
                    <a:pt x="72216" y="9561"/>
                  </a:lnTo>
                  <a:lnTo>
                    <a:pt x="69864" y="7856"/>
                  </a:lnTo>
                  <a:lnTo>
                    <a:pt x="67411" y="6303"/>
                  </a:lnTo>
                  <a:lnTo>
                    <a:pt x="64865" y="4910"/>
                  </a:lnTo>
                  <a:lnTo>
                    <a:pt x="62238" y="3681"/>
                  </a:lnTo>
                  <a:lnTo>
                    <a:pt x="59539" y="2622"/>
                  </a:lnTo>
                  <a:lnTo>
                    <a:pt x="56781" y="1737"/>
                  </a:lnTo>
                  <a:lnTo>
                    <a:pt x="53975" y="1030"/>
                  </a:lnTo>
                  <a:lnTo>
                    <a:pt x="51131" y="503"/>
                  </a:lnTo>
                  <a:lnTo>
                    <a:pt x="48262" y="159"/>
                  </a:lnTo>
                  <a:lnTo>
                    <a:pt x="45380" y="0"/>
                  </a:lnTo>
                  <a:lnTo>
                    <a:pt x="42496" y="25"/>
                  </a:lnTo>
                  <a:lnTo>
                    <a:pt x="39623" y="235"/>
                  </a:lnTo>
                  <a:lnTo>
                    <a:pt x="36771" y="629"/>
                  </a:lnTo>
                  <a:lnTo>
                    <a:pt x="33953" y="1205"/>
                  </a:lnTo>
                  <a:lnTo>
                    <a:pt x="31181" y="1961"/>
                  </a:lnTo>
                  <a:lnTo>
                    <a:pt x="28465" y="2894"/>
                  </a:lnTo>
                  <a:lnTo>
                    <a:pt x="25817" y="3999"/>
                  </a:lnTo>
                  <a:lnTo>
                    <a:pt x="23248" y="5274"/>
                  </a:lnTo>
                  <a:lnTo>
                    <a:pt x="20768" y="6711"/>
                  </a:lnTo>
                  <a:lnTo>
                    <a:pt x="18388" y="8306"/>
                  </a:lnTo>
                  <a:lnTo>
                    <a:pt x="16117" y="10051"/>
                  </a:lnTo>
                  <a:lnTo>
                    <a:pt x="13965" y="11940"/>
                  </a:lnTo>
                  <a:lnTo>
                    <a:pt x="11940" y="13965"/>
                  </a:lnTo>
                  <a:lnTo>
                    <a:pt x="10051" y="16117"/>
                  </a:lnTo>
                  <a:lnTo>
                    <a:pt x="8306" y="18388"/>
                  </a:lnTo>
                  <a:lnTo>
                    <a:pt x="6711" y="20768"/>
                  </a:lnTo>
                  <a:lnTo>
                    <a:pt x="5274" y="23248"/>
                  </a:lnTo>
                  <a:lnTo>
                    <a:pt x="3999" y="25817"/>
                  </a:lnTo>
                  <a:lnTo>
                    <a:pt x="2894" y="28465"/>
                  </a:lnTo>
                  <a:lnTo>
                    <a:pt x="1961" y="31181"/>
                  </a:lnTo>
                  <a:lnTo>
                    <a:pt x="1205" y="33953"/>
                  </a:lnTo>
                  <a:lnTo>
                    <a:pt x="629" y="36771"/>
                  </a:lnTo>
                  <a:lnTo>
                    <a:pt x="235" y="39623"/>
                  </a:lnTo>
                  <a:lnTo>
                    <a:pt x="25" y="42496"/>
                  </a:lnTo>
                  <a:lnTo>
                    <a:pt x="0" y="45380"/>
                  </a:lnTo>
                  <a:lnTo>
                    <a:pt x="159" y="48262"/>
                  </a:lnTo>
                  <a:lnTo>
                    <a:pt x="503" y="51131"/>
                  </a:lnTo>
                  <a:lnTo>
                    <a:pt x="1030" y="53975"/>
                  </a:lnTo>
                  <a:lnTo>
                    <a:pt x="1737" y="56781"/>
                  </a:lnTo>
                  <a:lnTo>
                    <a:pt x="2622" y="59539"/>
                  </a:lnTo>
                  <a:lnTo>
                    <a:pt x="3681" y="62238"/>
                  </a:lnTo>
                  <a:lnTo>
                    <a:pt x="4910" y="64865"/>
                  </a:lnTo>
                  <a:lnTo>
                    <a:pt x="6303" y="67411"/>
                  </a:lnTo>
                  <a:lnTo>
                    <a:pt x="7856" y="69864"/>
                  </a:lnTo>
                  <a:lnTo>
                    <a:pt x="9561" y="72216"/>
                  </a:lnTo>
                  <a:lnTo>
                    <a:pt x="11412" y="74455"/>
                  </a:lnTo>
                  <a:lnTo>
                    <a:pt x="13400" y="76574"/>
                  </a:lnTo>
                  <a:lnTo>
                    <a:pt x="15519" y="78562"/>
                  </a:lnTo>
                  <a:lnTo>
                    <a:pt x="17758" y="80413"/>
                  </a:lnTo>
                  <a:lnTo>
                    <a:pt x="20110" y="82118"/>
                  </a:lnTo>
                  <a:lnTo>
                    <a:pt x="22563" y="83670"/>
                  </a:lnTo>
                  <a:lnTo>
                    <a:pt x="25109" y="85064"/>
                  </a:lnTo>
                  <a:lnTo>
                    <a:pt x="27736" y="86293"/>
                  </a:lnTo>
                  <a:lnTo>
                    <a:pt x="30435" y="87352"/>
                  </a:lnTo>
                  <a:lnTo>
                    <a:pt x="33193" y="88237"/>
                  </a:lnTo>
                  <a:lnTo>
                    <a:pt x="35999" y="88944"/>
                  </a:lnTo>
                  <a:lnTo>
                    <a:pt x="38843" y="89471"/>
                  </a:lnTo>
                  <a:lnTo>
                    <a:pt x="41712" y="89815"/>
                  </a:lnTo>
                  <a:lnTo>
                    <a:pt x="44594" y="89974"/>
                  </a:lnTo>
                  <a:lnTo>
                    <a:pt x="47478" y="89949"/>
                  </a:lnTo>
                  <a:lnTo>
                    <a:pt x="50351" y="89739"/>
                  </a:lnTo>
                  <a:lnTo>
                    <a:pt x="53203" y="89345"/>
                  </a:lnTo>
                  <a:lnTo>
                    <a:pt x="56021" y="88769"/>
                  </a:lnTo>
                  <a:lnTo>
                    <a:pt x="58793" y="88013"/>
                  </a:lnTo>
                  <a:lnTo>
                    <a:pt x="61509" y="87080"/>
                  </a:lnTo>
                  <a:lnTo>
                    <a:pt x="64157" y="85975"/>
                  </a:lnTo>
                  <a:lnTo>
                    <a:pt x="66726" y="84700"/>
                  </a:lnTo>
                  <a:lnTo>
                    <a:pt x="69205" y="83263"/>
                  </a:lnTo>
                  <a:lnTo>
                    <a:pt x="71586" y="81668"/>
                  </a:lnTo>
                  <a:lnTo>
                    <a:pt x="73857" y="79923"/>
                  </a:lnTo>
                  <a:lnTo>
                    <a:pt x="76009" y="78034"/>
                  </a:lnTo>
                  <a:lnTo>
                    <a:pt x="78034" y="76009"/>
                  </a:lnTo>
                  <a:lnTo>
                    <a:pt x="79923" y="73857"/>
                  </a:lnTo>
                  <a:lnTo>
                    <a:pt x="81668" y="71586"/>
                  </a:lnTo>
                  <a:lnTo>
                    <a:pt x="83263" y="69205"/>
                  </a:lnTo>
                  <a:lnTo>
                    <a:pt x="84700" y="66726"/>
                  </a:lnTo>
                  <a:lnTo>
                    <a:pt x="85975" y="64157"/>
                  </a:lnTo>
                  <a:lnTo>
                    <a:pt x="87080" y="61509"/>
                  </a:lnTo>
                  <a:lnTo>
                    <a:pt x="88013" y="58793"/>
                  </a:lnTo>
                  <a:lnTo>
                    <a:pt x="88769" y="56021"/>
                  </a:lnTo>
                  <a:lnTo>
                    <a:pt x="89345" y="53203"/>
                  </a:lnTo>
                  <a:lnTo>
                    <a:pt x="89739" y="50351"/>
                  </a:lnTo>
                  <a:lnTo>
                    <a:pt x="89949" y="47478"/>
                  </a:lnTo>
                  <a:lnTo>
                    <a:pt x="89974" y="44594"/>
                  </a:lnTo>
                  <a:lnTo>
                    <a:pt x="89815" y="41712"/>
                  </a:lnTo>
                  <a:lnTo>
                    <a:pt x="89471" y="38843"/>
                  </a:lnTo>
                  <a:lnTo>
                    <a:pt x="88944" y="35999"/>
                  </a:lnTo>
                  <a:lnTo>
                    <a:pt x="88237" y="33193"/>
                  </a:lnTo>
                  <a:lnTo>
                    <a:pt x="87352" y="30435"/>
                  </a:lnTo>
                  <a:lnTo>
                    <a:pt x="86293" y="27736"/>
                  </a:lnTo>
                  <a:lnTo>
                    <a:pt x="85064" y="25109"/>
                  </a:lnTo>
                  <a:lnTo>
                    <a:pt x="83670" y="22563"/>
                  </a:lnTo>
                  <a:lnTo>
                    <a:pt x="82118" y="20110"/>
                  </a:lnTo>
                  <a:lnTo>
                    <a:pt x="80413" y="17758"/>
                  </a:lnTo>
                  <a:lnTo>
                    <a:pt x="78562" y="15519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4368943" y="4992574"/>
              <a:ext cx="89973" cy="89973"/>
            </a:xfrm>
            <a:custGeom>
              <a:avLst/>
              <a:pathLst>
                <a:path w="89973" h="89973">
                  <a:moveTo>
                    <a:pt x="87339" y="2633"/>
                  </a:moveTo>
                  <a:lnTo>
                    <a:pt x="86278" y="1746"/>
                  </a:lnTo>
                  <a:lnTo>
                    <a:pt x="85047" y="1037"/>
                  </a:lnTo>
                  <a:lnTo>
                    <a:pt x="83651" y="508"/>
                  </a:lnTo>
                  <a:lnTo>
                    <a:pt x="82097" y="161"/>
                  </a:lnTo>
                  <a:lnTo>
                    <a:pt x="80390" y="0"/>
                  </a:lnTo>
                  <a:lnTo>
                    <a:pt x="78537" y="22"/>
                  </a:lnTo>
                  <a:lnTo>
                    <a:pt x="76547" y="230"/>
                  </a:lnTo>
                  <a:lnTo>
                    <a:pt x="74427" y="622"/>
                  </a:lnTo>
                  <a:lnTo>
                    <a:pt x="72186" y="1195"/>
                  </a:lnTo>
                  <a:lnTo>
                    <a:pt x="69833" y="1949"/>
                  </a:lnTo>
                  <a:lnTo>
                    <a:pt x="67379" y="2880"/>
                  </a:lnTo>
                  <a:lnTo>
                    <a:pt x="64832" y="3984"/>
                  </a:lnTo>
                  <a:lnTo>
                    <a:pt x="62203" y="5256"/>
                  </a:lnTo>
                  <a:lnTo>
                    <a:pt x="59504" y="6691"/>
                  </a:lnTo>
                  <a:lnTo>
                    <a:pt x="56746" y="8284"/>
                  </a:lnTo>
                  <a:lnTo>
                    <a:pt x="53938" y="10028"/>
                  </a:lnTo>
                  <a:lnTo>
                    <a:pt x="51095" y="11915"/>
                  </a:lnTo>
                  <a:lnTo>
                    <a:pt x="48226" y="13938"/>
                  </a:lnTo>
                  <a:lnTo>
                    <a:pt x="45343" y="16089"/>
                  </a:lnTo>
                  <a:lnTo>
                    <a:pt x="42459" y="18358"/>
                  </a:lnTo>
                  <a:lnTo>
                    <a:pt x="39586" y="20737"/>
                  </a:lnTo>
                  <a:lnTo>
                    <a:pt x="36735" y="23216"/>
                  </a:lnTo>
                  <a:lnTo>
                    <a:pt x="33918" y="25784"/>
                  </a:lnTo>
                  <a:lnTo>
                    <a:pt x="31146" y="28431"/>
                  </a:lnTo>
                  <a:lnTo>
                    <a:pt x="28431" y="31146"/>
                  </a:lnTo>
                  <a:lnTo>
                    <a:pt x="25784" y="33918"/>
                  </a:lnTo>
                  <a:lnTo>
                    <a:pt x="23216" y="36735"/>
                  </a:lnTo>
                  <a:lnTo>
                    <a:pt x="20737" y="39586"/>
                  </a:lnTo>
                  <a:lnTo>
                    <a:pt x="18358" y="42459"/>
                  </a:lnTo>
                  <a:lnTo>
                    <a:pt x="16089" y="45343"/>
                  </a:lnTo>
                  <a:lnTo>
                    <a:pt x="13938" y="48226"/>
                  </a:lnTo>
                  <a:lnTo>
                    <a:pt x="11915" y="51095"/>
                  </a:lnTo>
                  <a:lnTo>
                    <a:pt x="10028" y="53938"/>
                  </a:lnTo>
                  <a:lnTo>
                    <a:pt x="8284" y="56746"/>
                  </a:lnTo>
                  <a:lnTo>
                    <a:pt x="6691" y="59504"/>
                  </a:lnTo>
                  <a:lnTo>
                    <a:pt x="5256" y="62203"/>
                  </a:lnTo>
                  <a:lnTo>
                    <a:pt x="3984" y="64832"/>
                  </a:lnTo>
                  <a:lnTo>
                    <a:pt x="2880" y="67379"/>
                  </a:lnTo>
                  <a:lnTo>
                    <a:pt x="1949" y="69833"/>
                  </a:lnTo>
                  <a:lnTo>
                    <a:pt x="1195" y="72186"/>
                  </a:lnTo>
                  <a:lnTo>
                    <a:pt x="622" y="74427"/>
                  </a:lnTo>
                  <a:lnTo>
                    <a:pt x="230" y="76547"/>
                  </a:lnTo>
                  <a:lnTo>
                    <a:pt x="22" y="78537"/>
                  </a:lnTo>
                  <a:lnTo>
                    <a:pt x="0" y="80390"/>
                  </a:lnTo>
                  <a:lnTo>
                    <a:pt x="161" y="82097"/>
                  </a:lnTo>
                  <a:lnTo>
                    <a:pt x="508" y="83651"/>
                  </a:lnTo>
                  <a:lnTo>
                    <a:pt x="1037" y="85047"/>
                  </a:lnTo>
                  <a:lnTo>
                    <a:pt x="1746" y="86278"/>
                  </a:lnTo>
                  <a:lnTo>
                    <a:pt x="2633" y="87339"/>
                  </a:lnTo>
                  <a:lnTo>
                    <a:pt x="3695" y="88226"/>
                  </a:lnTo>
                  <a:lnTo>
                    <a:pt x="4925" y="88936"/>
                  </a:lnTo>
                  <a:lnTo>
                    <a:pt x="6321" y="89465"/>
                  </a:lnTo>
                  <a:lnTo>
                    <a:pt x="7875" y="89811"/>
                  </a:lnTo>
                  <a:lnTo>
                    <a:pt x="9582" y="89973"/>
                  </a:lnTo>
                  <a:lnTo>
                    <a:pt x="11435" y="89950"/>
                  </a:lnTo>
                  <a:lnTo>
                    <a:pt x="13425" y="89742"/>
                  </a:lnTo>
                  <a:lnTo>
                    <a:pt x="15545" y="89351"/>
                  </a:lnTo>
                  <a:lnTo>
                    <a:pt x="17786" y="88777"/>
                  </a:lnTo>
                  <a:lnTo>
                    <a:pt x="20139" y="88023"/>
                  </a:lnTo>
                  <a:lnTo>
                    <a:pt x="22593" y="87092"/>
                  </a:lnTo>
                  <a:lnTo>
                    <a:pt x="25140" y="85988"/>
                  </a:lnTo>
                  <a:lnTo>
                    <a:pt x="27769" y="84716"/>
                  </a:lnTo>
                  <a:lnTo>
                    <a:pt x="30468" y="83281"/>
                  </a:lnTo>
                  <a:lnTo>
                    <a:pt x="33227" y="81688"/>
                  </a:lnTo>
                  <a:lnTo>
                    <a:pt x="36034" y="79944"/>
                  </a:lnTo>
                  <a:lnTo>
                    <a:pt x="38878" y="78057"/>
                  </a:lnTo>
                  <a:lnTo>
                    <a:pt x="41747" y="76034"/>
                  </a:lnTo>
                  <a:lnTo>
                    <a:pt x="44629" y="73883"/>
                  </a:lnTo>
                  <a:lnTo>
                    <a:pt x="47513" y="71614"/>
                  </a:lnTo>
                  <a:lnTo>
                    <a:pt x="50386" y="69235"/>
                  </a:lnTo>
                  <a:lnTo>
                    <a:pt x="53237" y="66756"/>
                  </a:lnTo>
                  <a:lnTo>
                    <a:pt x="56055" y="64188"/>
                  </a:lnTo>
                  <a:lnTo>
                    <a:pt x="58826" y="61541"/>
                  </a:lnTo>
                  <a:lnTo>
                    <a:pt x="61541" y="58826"/>
                  </a:lnTo>
                  <a:lnTo>
                    <a:pt x="64188" y="56055"/>
                  </a:lnTo>
                  <a:lnTo>
                    <a:pt x="66756" y="53237"/>
                  </a:lnTo>
                  <a:lnTo>
                    <a:pt x="69235" y="50386"/>
                  </a:lnTo>
                  <a:lnTo>
                    <a:pt x="71614" y="47513"/>
                  </a:lnTo>
                  <a:lnTo>
                    <a:pt x="73883" y="44629"/>
                  </a:lnTo>
                  <a:lnTo>
                    <a:pt x="76034" y="41747"/>
                  </a:lnTo>
                  <a:lnTo>
                    <a:pt x="78057" y="38878"/>
                  </a:lnTo>
                  <a:lnTo>
                    <a:pt x="79944" y="36034"/>
                  </a:lnTo>
                  <a:lnTo>
                    <a:pt x="81688" y="33227"/>
                  </a:lnTo>
                  <a:lnTo>
                    <a:pt x="83281" y="30468"/>
                  </a:lnTo>
                  <a:lnTo>
                    <a:pt x="84716" y="27769"/>
                  </a:lnTo>
                  <a:lnTo>
                    <a:pt x="85988" y="25140"/>
                  </a:lnTo>
                  <a:lnTo>
                    <a:pt x="87092" y="22593"/>
                  </a:lnTo>
                  <a:lnTo>
                    <a:pt x="88023" y="20139"/>
                  </a:lnTo>
                  <a:lnTo>
                    <a:pt x="88777" y="17786"/>
                  </a:lnTo>
                  <a:lnTo>
                    <a:pt x="89351" y="15545"/>
                  </a:lnTo>
                  <a:lnTo>
                    <a:pt x="89742" y="13425"/>
                  </a:lnTo>
                  <a:lnTo>
                    <a:pt x="89950" y="11435"/>
                  </a:lnTo>
                  <a:lnTo>
                    <a:pt x="89973" y="9582"/>
                  </a:lnTo>
                  <a:lnTo>
                    <a:pt x="89811" y="7875"/>
                  </a:lnTo>
                  <a:lnTo>
                    <a:pt x="89465" y="6321"/>
                  </a:lnTo>
                  <a:lnTo>
                    <a:pt x="88936" y="4925"/>
                  </a:lnTo>
                  <a:lnTo>
                    <a:pt x="88226" y="3695"/>
                  </a:lnTo>
                  <a:close/>
                </a:path>
              </a:pathLst>
            </a:custGeom>
            <a:solidFill>
              <a:srgbClr val="246AAE">
                <a:alpha val="100000"/>
              </a:srgbClr>
            </a:solidFill>
            <a:ln w="9525" cap="rnd">
              <a:solidFill>
                <a:srgbClr val="246A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368946" y="5098459"/>
              <a:ext cx="89967" cy="89967"/>
            </a:xfrm>
            <a:custGeom>
              <a:avLst/>
              <a:pathLst>
                <a:path w="89967" h="89967">
                  <a:moveTo>
                    <a:pt x="76461" y="13505"/>
                  </a:moveTo>
                  <a:lnTo>
                    <a:pt x="74336" y="11510"/>
                  </a:lnTo>
                  <a:lnTo>
                    <a:pt x="72090" y="9651"/>
                  </a:lnTo>
                  <a:lnTo>
                    <a:pt x="69733" y="7939"/>
                  </a:lnTo>
                  <a:lnTo>
                    <a:pt x="67275" y="6378"/>
                  </a:lnTo>
                  <a:lnTo>
                    <a:pt x="64724" y="4976"/>
                  </a:lnTo>
                  <a:lnTo>
                    <a:pt x="62093" y="3738"/>
                  </a:lnTo>
                  <a:lnTo>
                    <a:pt x="59391" y="2670"/>
                  </a:lnTo>
                  <a:lnTo>
                    <a:pt x="56630" y="1776"/>
                  </a:lnTo>
                  <a:lnTo>
                    <a:pt x="53821" y="1059"/>
                  </a:lnTo>
                  <a:lnTo>
                    <a:pt x="50976" y="523"/>
                  </a:lnTo>
                  <a:lnTo>
                    <a:pt x="48106" y="169"/>
                  </a:lnTo>
                  <a:lnTo>
                    <a:pt x="45224" y="0"/>
                  </a:lnTo>
                  <a:lnTo>
                    <a:pt x="42340" y="15"/>
                  </a:lnTo>
                  <a:lnTo>
                    <a:pt x="39467" y="215"/>
                  </a:lnTo>
                  <a:lnTo>
                    <a:pt x="36617" y="599"/>
                  </a:lnTo>
                  <a:lnTo>
                    <a:pt x="33802" y="1166"/>
                  </a:lnTo>
                  <a:lnTo>
                    <a:pt x="31032" y="1912"/>
                  </a:lnTo>
                  <a:lnTo>
                    <a:pt x="28319" y="2836"/>
                  </a:lnTo>
                  <a:lnTo>
                    <a:pt x="25676" y="3933"/>
                  </a:lnTo>
                  <a:lnTo>
                    <a:pt x="23111" y="5198"/>
                  </a:lnTo>
                  <a:lnTo>
                    <a:pt x="20636" y="6627"/>
                  </a:lnTo>
                  <a:lnTo>
                    <a:pt x="18262" y="8214"/>
                  </a:lnTo>
                  <a:lnTo>
                    <a:pt x="15997" y="9951"/>
                  </a:lnTo>
                  <a:lnTo>
                    <a:pt x="13851" y="11833"/>
                  </a:lnTo>
                  <a:lnTo>
                    <a:pt x="11833" y="13851"/>
                  </a:lnTo>
                  <a:lnTo>
                    <a:pt x="9951" y="15997"/>
                  </a:lnTo>
                  <a:lnTo>
                    <a:pt x="8214" y="18262"/>
                  </a:lnTo>
                  <a:lnTo>
                    <a:pt x="6627" y="20636"/>
                  </a:lnTo>
                  <a:lnTo>
                    <a:pt x="5198" y="23111"/>
                  </a:lnTo>
                  <a:lnTo>
                    <a:pt x="3933" y="25676"/>
                  </a:lnTo>
                  <a:lnTo>
                    <a:pt x="2836" y="28319"/>
                  </a:lnTo>
                  <a:lnTo>
                    <a:pt x="1912" y="31032"/>
                  </a:lnTo>
                  <a:lnTo>
                    <a:pt x="1166" y="33802"/>
                  </a:lnTo>
                  <a:lnTo>
                    <a:pt x="599" y="36617"/>
                  </a:lnTo>
                  <a:lnTo>
                    <a:pt x="215" y="39467"/>
                  </a:lnTo>
                  <a:lnTo>
                    <a:pt x="15" y="42340"/>
                  </a:lnTo>
                  <a:lnTo>
                    <a:pt x="0" y="45224"/>
                  </a:lnTo>
                  <a:lnTo>
                    <a:pt x="169" y="48106"/>
                  </a:lnTo>
                  <a:lnTo>
                    <a:pt x="523" y="50976"/>
                  </a:lnTo>
                  <a:lnTo>
                    <a:pt x="1059" y="53821"/>
                  </a:lnTo>
                  <a:lnTo>
                    <a:pt x="1776" y="56630"/>
                  </a:lnTo>
                  <a:lnTo>
                    <a:pt x="2670" y="59391"/>
                  </a:lnTo>
                  <a:lnTo>
                    <a:pt x="3738" y="62093"/>
                  </a:lnTo>
                  <a:lnTo>
                    <a:pt x="4976" y="64724"/>
                  </a:lnTo>
                  <a:lnTo>
                    <a:pt x="6378" y="67275"/>
                  </a:lnTo>
                  <a:lnTo>
                    <a:pt x="7939" y="69733"/>
                  </a:lnTo>
                  <a:lnTo>
                    <a:pt x="9651" y="72090"/>
                  </a:lnTo>
                  <a:lnTo>
                    <a:pt x="11510" y="74336"/>
                  </a:lnTo>
                  <a:lnTo>
                    <a:pt x="13505" y="76461"/>
                  </a:lnTo>
                  <a:lnTo>
                    <a:pt x="15630" y="78457"/>
                  </a:lnTo>
                  <a:lnTo>
                    <a:pt x="17876" y="80315"/>
                  </a:lnTo>
                  <a:lnTo>
                    <a:pt x="20233" y="82028"/>
                  </a:lnTo>
                  <a:lnTo>
                    <a:pt x="22692" y="83588"/>
                  </a:lnTo>
                  <a:lnTo>
                    <a:pt x="25242" y="84990"/>
                  </a:lnTo>
                  <a:lnTo>
                    <a:pt x="27873" y="86228"/>
                  </a:lnTo>
                  <a:lnTo>
                    <a:pt x="30575" y="87296"/>
                  </a:lnTo>
                  <a:lnTo>
                    <a:pt x="33336" y="88191"/>
                  </a:lnTo>
                  <a:lnTo>
                    <a:pt x="36145" y="88907"/>
                  </a:lnTo>
                  <a:lnTo>
                    <a:pt x="38990" y="89444"/>
                  </a:lnTo>
                  <a:lnTo>
                    <a:pt x="41860" y="89797"/>
                  </a:lnTo>
                  <a:lnTo>
                    <a:pt x="44743" y="89967"/>
                  </a:lnTo>
                  <a:lnTo>
                    <a:pt x="47626" y="89951"/>
                  </a:lnTo>
                  <a:lnTo>
                    <a:pt x="50499" y="89751"/>
                  </a:lnTo>
                  <a:lnTo>
                    <a:pt x="53349" y="89367"/>
                  </a:lnTo>
                  <a:lnTo>
                    <a:pt x="56165" y="88800"/>
                  </a:lnTo>
                  <a:lnTo>
                    <a:pt x="58934" y="88054"/>
                  </a:lnTo>
                  <a:lnTo>
                    <a:pt x="61647" y="87130"/>
                  </a:lnTo>
                  <a:lnTo>
                    <a:pt x="64291" y="86033"/>
                  </a:lnTo>
                  <a:lnTo>
                    <a:pt x="66855" y="84768"/>
                  </a:lnTo>
                  <a:lnTo>
                    <a:pt x="69330" y="83339"/>
                  </a:lnTo>
                  <a:lnTo>
                    <a:pt x="71705" y="81752"/>
                  </a:lnTo>
                  <a:lnTo>
                    <a:pt x="73970" y="80015"/>
                  </a:lnTo>
                  <a:lnTo>
                    <a:pt x="76115" y="78133"/>
                  </a:lnTo>
                  <a:lnTo>
                    <a:pt x="78133" y="76115"/>
                  </a:lnTo>
                  <a:lnTo>
                    <a:pt x="80015" y="73970"/>
                  </a:lnTo>
                  <a:lnTo>
                    <a:pt x="81752" y="71705"/>
                  </a:lnTo>
                  <a:lnTo>
                    <a:pt x="83339" y="69330"/>
                  </a:lnTo>
                  <a:lnTo>
                    <a:pt x="84768" y="66855"/>
                  </a:lnTo>
                  <a:lnTo>
                    <a:pt x="86033" y="64291"/>
                  </a:lnTo>
                  <a:lnTo>
                    <a:pt x="87130" y="61647"/>
                  </a:lnTo>
                  <a:lnTo>
                    <a:pt x="88054" y="58934"/>
                  </a:lnTo>
                  <a:lnTo>
                    <a:pt x="88800" y="56165"/>
                  </a:lnTo>
                  <a:lnTo>
                    <a:pt x="89367" y="53349"/>
                  </a:lnTo>
                  <a:lnTo>
                    <a:pt x="89751" y="50499"/>
                  </a:lnTo>
                  <a:lnTo>
                    <a:pt x="89951" y="47626"/>
                  </a:lnTo>
                  <a:lnTo>
                    <a:pt x="89967" y="44743"/>
                  </a:lnTo>
                  <a:lnTo>
                    <a:pt x="89797" y="41860"/>
                  </a:lnTo>
                  <a:lnTo>
                    <a:pt x="89444" y="38990"/>
                  </a:lnTo>
                  <a:lnTo>
                    <a:pt x="88907" y="36145"/>
                  </a:lnTo>
                  <a:lnTo>
                    <a:pt x="88191" y="33336"/>
                  </a:lnTo>
                  <a:lnTo>
                    <a:pt x="87296" y="30575"/>
                  </a:lnTo>
                  <a:lnTo>
                    <a:pt x="86228" y="27873"/>
                  </a:lnTo>
                  <a:lnTo>
                    <a:pt x="84990" y="25242"/>
                  </a:lnTo>
                  <a:lnTo>
                    <a:pt x="83588" y="22692"/>
                  </a:lnTo>
                  <a:lnTo>
                    <a:pt x="82028" y="20233"/>
                  </a:lnTo>
                  <a:lnTo>
                    <a:pt x="80315" y="17876"/>
                  </a:lnTo>
                  <a:lnTo>
                    <a:pt x="78457" y="15630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368930" y="5204325"/>
              <a:ext cx="89998" cy="89998"/>
            </a:xfrm>
            <a:custGeom>
              <a:avLst/>
              <a:pathLst>
                <a:path w="89998" h="89998">
                  <a:moveTo>
                    <a:pt x="77201" y="12797"/>
                  </a:moveTo>
                  <a:lnTo>
                    <a:pt x="75121" y="10849"/>
                  </a:lnTo>
                  <a:lnTo>
                    <a:pt x="72917" y="9042"/>
                  </a:lnTo>
                  <a:lnTo>
                    <a:pt x="70598" y="7382"/>
                  </a:lnTo>
                  <a:lnTo>
                    <a:pt x="68175" y="5877"/>
                  </a:lnTo>
                  <a:lnTo>
                    <a:pt x="65656" y="4533"/>
                  </a:lnTo>
                  <a:lnTo>
                    <a:pt x="63052" y="3355"/>
                  </a:lnTo>
                  <a:lnTo>
                    <a:pt x="60374" y="2348"/>
                  </a:lnTo>
                  <a:lnTo>
                    <a:pt x="57633" y="1516"/>
                  </a:lnTo>
                  <a:lnTo>
                    <a:pt x="54840" y="863"/>
                  </a:lnTo>
                  <a:lnTo>
                    <a:pt x="52006" y="392"/>
                  </a:lnTo>
                  <a:lnTo>
                    <a:pt x="49144" y="103"/>
                  </a:lnTo>
                  <a:lnTo>
                    <a:pt x="46264" y="0"/>
                  </a:lnTo>
                  <a:lnTo>
                    <a:pt x="43380" y="81"/>
                  </a:lnTo>
                  <a:lnTo>
                    <a:pt x="40502" y="346"/>
                  </a:lnTo>
                  <a:lnTo>
                    <a:pt x="37642" y="795"/>
                  </a:lnTo>
                  <a:lnTo>
                    <a:pt x="34813" y="1426"/>
                  </a:lnTo>
                  <a:lnTo>
                    <a:pt x="32026" y="2236"/>
                  </a:lnTo>
                  <a:lnTo>
                    <a:pt x="29291" y="3222"/>
                  </a:lnTo>
                  <a:lnTo>
                    <a:pt x="26622" y="4379"/>
                  </a:lnTo>
                  <a:lnTo>
                    <a:pt x="24028" y="5703"/>
                  </a:lnTo>
                  <a:lnTo>
                    <a:pt x="21520" y="7189"/>
                  </a:lnTo>
                  <a:lnTo>
                    <a:pt x="19109" y="8830"/>
                  </a:lnTo>
                  <a:lnTo>
                    <a:pt x="16804" y="10620"/>
                  </a:lnTo>
                  <a:lnTo>
                    <a:pt x="14615" y="12550"/>
                  </a:lnTo>
                  <a:lnTo>
                    <a:pt x="12550" y="14615"/>
                  </a:lnTo>
                  <a:lnTo>
                    <a:pt x="10620" y="16804"/>
                  </a:lnTo>
                  <a:lnTo>
                    <a:pt x="8830" y="19109"/>
                  </a:lnTo>
                  <a:lnTo>
                    <a:pt x="7189" y="21520"/>
                  </a:lnTo>
                  <a:lnTo>
                    <a:pt x="5703" y="24028"/>
                  </a:lnTo>
                  <a:lnTo>
                    <a:pt x="4379" y="26622"/>
                  </a:lnTo>
                  <a:lnTo>
                    <a:pt x="3222" y="29291"/>
                  </a:lnTo>
                  <a:lnTo>
                    <a:pt x="2236" y="32026"/>
                  </a:lnTo>
                  <a:lnTo>
                    <a:pt x="1426" y="34813"/>
                  </a:lnTo>
                  <a:lnTo>
                    <a:pt x="795" y="37642"/>
                  </a:lnTo>
                  <a:lnTo>
                    <a:pt x="346" y="40502"/>
                  </a:lnTo>
                  <a:lnTo>
                    <a:pt x="81" y="43380"/>
                  </a:lnTo>
                  <a:lnTo>
                    <a:pt x="0" y="46264"/>
                  </a:lnTo>
                  <a:lnTo>
                    <a:pt x="103" y="49144"/>
                  </a:lnTo>
                  <a:lnTo>
                    <a:pt x="392" y="52006"/>
                  </a:lnTo>
                  <a:lnTo>
                    <a:pt x="863" y="54840"/>
                  </a:lnTo>
                  <a:lnTo>
                    <a:pt x="1516" y="57633"/>
                  </a:lnTo>
                  <a:lnTo>
                    <a:pt x="2348" y="60374"/>
                  </a:lnTo>
                  <a:lnTo>
                    <a:pt x="3355" y="63052"/>
                  </a:lnTo>
                  <a:lnTo>
                    <a:pt x="4533" y="65656"/>
                  </a:lnTo>
                  <a:lnTo>
                    <a:pt x="5877" y="68175"/>
                  </a:lnTo>
                  <a:lnTo>
                    <a:pt x="7382" y="70598"/>
                  </a:lnTo>
                  <a:lnTo>
                    <a:pt x="9042" y="72917"/>
                  </a:lnTo>
                  <a:lnTo>
                    <a:pt x="10849" y="75121"/>
                  </a:lnTo>
                  <a:lnTo>
                    <a:pt x="12797" y="77201"/>
                  </a:lnTo>
                  <a:lnTo>
                    <a:pt x="14877" y="79149"/>
                  </a:lnTo>
                  <a:lnTo>
                    <a:pt x="17081" y="80956"/>
                  </a:lnTo>
                  <a:lnTo>
                    <a:pt x="19399" y="82616"/>
                  </a:lnTo>
                  <a:lnTo>
                    <a:pt x="21823" y="84121"/>
                  </a:lnTo>
                  <a:lnTo>
                    <a:pt x="24342" y="85465"/>
                  </a:lnTo>
                  <a:lnTo>
                    <a:pt x="26946" y="86643"/>
                  </a:lnTo>
                  <a:lnTo>
                    <a:pt x="29624" y="87650"/>
                  </a:lnTo>
                  <a:lnTo>
                    <a:pt x="32365" y="88482"/>
                  </a:lnTo>
                  <a:lnTo>
                    <a:pt x="35158" y="89134"/>
                  </a:lnTo>
                  <a:lnTo>
                    <a:pt x="37992" y="89606"/>
                  </a:lnTo>
                  <a:lnTo>
                    <a:pt x="40854" y="89894"/>
                  </a:lnTo>
                  <a:lnTo>
                    <a:pt x="43733" y="89998"/>
                  </a:lnTo>
                  <a:lnTo>
                    <a:pt x="46618" y="89917"/>
                  </a:lnTo>
                  <a:lnTo>
                    <a:pt x="49496" y="89651"/>
                  </a:lnTo>
                  <a:lnTo>
                    <a:pt x="52355" y="89202"/>
                  </a:lnTo>
                  <a:lnTo>
                    <a:pt x="55185" y="88571"/>
                  </a:lnTo>
                  <a:lnTo>
                    <a:pt x="57972" y="87761"/>
                  </a:lnTo>
                  <a:lnTo>
                    <a:pt x="60706" y="86776"/>
                  </a:lnTo>
                  <a:lnTo>
                    <a:pt x="63376" y="85619"/>
                  </a:lnTo>
                  <a:lnTo>
                    <a:pt x="65970" y="84294"/>
                  </a:lnTo>
                  <a:lnTo>
                    <a:pt x="68478" y="82809"/>
                  </a:lnTo>
                  <a:lnTo>
                    <a:pt x="70889" y="81168"/>
                  </a:lnTo>
                  <a:lnTo>
                    <a:pt x="73194" y="79378"/>
                  </a:lnTo>
                  <a:lnTo>
                    <a:pt x="75383" y="77447"/>
                  </a:lnTo>
                  <a:lnTo>
                    <a:pt x="77447" y="75383"/>
                  </a:lnTo>
                  <a:lnTo>
                    <a:pt x="79378" y="73194"/>
                  </a:lnTo>
                  <a:lnTo>
                    <a:pt x="81168" y="70889"/>
                  </a:lnTo>
                  <a:lnTo>
                    <a:pt x="82809" y="68478"/>
                  </a:lnTo>
                  <a:lnTo>
                    <a:pt x="84294" y="65970"/>
                  </a:lnTo>
                  <a:lnTo>
                    <a:pt x="85619" y="63376"/>
                  </a:lnTo>
                  <a:lnTo>
                    <a:pt x="86776" y="60706"/>
                  </a:lnTo>
                  <a:lnTo>
                    <a:pt x="87761" y="57972"/>
                  </a:lnTo>
                  <a:lnTo>
                    <a:pt x="88571" y="55185"/>
                  </a:lnTo>
                  <a:lnTo>
                    <a:pt x="89202" y="52355"/>
                  </a:lnTo>
                  <a:lnTo>
                    <a:pt x="89651" y="49496"/>
                  </a:lnTo>
                  <a:lnTo>
                    <a:pt x="89917" y="46618"/>
                  </a:lnTo>
                  <a:lnTo>
                    <a:pt x="89998" y="43733"/>
                  </a:lnTo>
                  <a:lnTo>
                    <a:pt x="89894" y="40854"/>
                  </a:lnTo>
                  <a:lnTo>
                    <a:pt x="89606" y="37992"/>
                  </a:lnTo>
                  <a:lnTo>
                    <a:pt x="89134" y="35158"/>
                  </a:lnTo>
                  <a:lnTo>
                    <a:pt x="88482" y="32365"/>
                  </a:lnTo>
                  <a:lnTo>
                    <a:pt x="87650" y="29624"/>
                  </a:lnTo>
                  <a:lnTo>
                    <a:pt x="86643" y="26946"/>
                  </a:lnTo>
                  <a:lnTo>
                    <a:pt x="85465" y="24342"/>
                  </a:lnTo>
                  <a:lnTo>
                    <a:pt x="84121" y="21823"/>
                  </a:lnTo>
                  <a:lnTo>
                    <a:pt x="82616" y="19399"/>
                  </a:lnTo>
                  <a:lnTo>
                    <a:pt x="80956" y="17081"/>
                  </a:lnTo>
                  <a:lnTo>
                    <a:pt x="79149" y="14877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4368937" y="5310213"/>
              <a:ext cx="89984" cy="89984"/>
            </a:xfrm>
            <a:custGeom>
              <a:avLst/>
              <a:pathLst>
                <a:path w="89984" h="89984">
                  <a:moveTo>
                    <a:pt x="83798" y="6186"/>
                  </a:moveTo>
                  <a:lnTo>
                    <a:pt x="82258" y="4806"/>
                  </a:lnTo>
                  <a:lnTo>
                    <a:pt x="80566" y="3591"/>
                  </a:lnTo>
                  <a:lnTo>
                    <a:pt x="78727" y="2547"/>
                  </a:lnTo>
                  <a:lnTo>
                    <a:pt x="76749" y="1676"/>
                  </a:lnTo>
                  <a:lnTo>
                    <a:pt x="74641" y="984"/>
                  </a:lnTo>
                  <a:lnTo>
                    <a:pt x="72412" y="472"/>
                  </a:lnTo>
                  <a:lnTo>
                    <a:pt x="70069" y="144"/>
                  </a:lnTo>
                  <a:lnTo>
                    <a:pt x="67624" y="0"/>
                  </a:lnTo>
                  <a:lnTo>
                    <a:pt x="65085" y="40"/>
                  </a:lnTo>
                  <a:lnTo>
                    <a:pt x="62464" y="265"/>
                  </a:lnTo>
                  <a:lnTo>
                    <a:pt x="59771" y="675"/>
                  </a:lnTo>
                  <a:lnTo>
                    <a:pt x="57018" y="1266"/>
                  </a:lnTo>
                  <a:lnTo>
                    <a:pt x="54215" y="2037"/>
                  </a:lnTo>
                  <a:lnTo>
                    <a:pt x="51374" y="2984"/>
                  </a:lnTo>
                  <a:lnTo>
                    <a:pt x="48507" y="4104"/>
                  </a:lnTo>
                  <a:lnTo>
                    <a:pt x="45625" y="5392"/>
                  </a:lnTo>
                  <a:lnTo>
                    <a:pt x="42741" y="6843"/>
                  </a:lnTo>
                  <a:lnTo>
                    <a:pt x="39866" y="8451"/>
                  </a:lnTo>
                  <a:lnTo>
                    <a:pt x="37012" y="10208"/>
                  </a:lnTo>
                  <a:lnTo>
                    <a:pt x="34191" y="12109"/>
                  </a:lnTo>
                  <a:lnTo>
                    <a:pt x="31415" y="14145"/>
                  </a:lnTo>
                  <a:lnTo>
                    <a:pt x="28694" y="16307"/>
                  </a:lnTo>
                  <a:lnTo>
                    <a:pt x="26040" y="18587"/>
                  </a:lnTo>
                  <a:lnTo>
                    <a:pt x="23464" y="20976"/>
                  </a:lnTo>
                  <a:lnTo>
                    <a:pt x="20976" y="23464"/>
                  </a:lnTo>
                  <a:lnTo>
                    <a:pt x="18587" y="26040"/>
                  </a:lnTo>
                  <a:lnTo>
                    <a:pt x="16307" y="28694"/>
                  </a:lnTo>
                  <a:lnTo>
                    <a:pt x="14145" y="31415"/>
                  </a:lnTo>
                  <a:lnTo>
                    <a:pt x="12109" y="34191"/>
                  </a:lnTo>
                  <a:lnTo>
                    <a:pt x="10208" y="37012"/>
                  </a:lnTo>
                  <a:lnTo>
                    <a:pt x="8451" y="39866"/>
                  </a:lnTo>
                  <a:lnTo>
                    <a:pt x="6843" y="42741"/>
                  </a:lnTo>
                  <a:lnTo>
                    <a:pt x="5392" y="45625"/>
                  </a:lnTo>
                  <a:lnTo>
                    <a:pt x="4104" y="48507"/>
                  </a:lnTo>
                  <a:lnTo>
                    <a:pt x="2984" y="51374"/>
                  </a:lnTo>
                  <a:lnTo>
                    <a:pt x="2037" y="54215"/>
                  </a:lnTo>
                  <a:lnTo>
                    <a:pt x="1266" y="57018"/>
                  </a:lnTo>
                  <a:lnTo>
                    <a:pt x="675" y="59771"/>
                  </a:lnTo>
                  <a:lnTo>
                    <a:pt x="265" y="62464"/>
                  </a:lnTo>
                  <a:lnTo>
                    <a:pt x="40" y="65085"/>
                  </a:lnTo>
                  <a:lnTo>
                    <a:pt x="0" y="67624"/>
                  </a:lnTo>
                  <a:lnTo>
                    <a:pt x="144" y="70069"/>
                  </a:lnTo>
                  <a:lnTo>
                    <a:pt x="472" y="72412"/>
                  </a:lnTo>
                  <a:lnTo>
                    <a:pt x="984" y="74641"/>
                  </a:lnTo>
                  <a:lnTo>
                    <a:pt x="1676" y="76749"/>
                  </a:lnTo>
                  <a:lnTo>
                    <a:pt x="2547" y="78727"/>
                  </a:lnTo>
                  <a:lnTo>
                    <a:pt x="3591" y="80566"/>
                  </a:lnTo>
                  <a:lnTo>
                    <a:pt x="4806" y="82258"/>
                  </a:lnTo>
                  <a:lnTo>
                    <a:pt x="6186" y="83798"/>
                  </a:lnTo>
                  <a:lnTo>
                    <a:pt x="7726" y="85178"/>
                  </a:lnTo>
                  <a:lnTo>
                    <a:pt x="9418" y="86393"/>
                  </a:lnTo>
                  <a:lnTo>
                    <a:pt x="11257" y="87437"/>
                  </a:lnTo>
                  <a:lnTo>
                    <a:pt x="13234" y="88308"/>
                  </a:lnTo>
                  <a:lnTo>
                    <a:pt x="15342" y="89000"/>
                  </a:lnTo>
                  <a:lnTo>
                    <a:pt x="17572" y="89511"/>
                  </a:lnTo>
                  <a:lnTo>
                    <a:pt x="19915" y="89840"/>
                  </a:lnTo>
                  <a:lnTo>
                    <a:pt x="22360" y="89984"/>
                  </a:lnTo>
                  <a:lnTo>
                    <a:pt x="24898" y="89944"/>
                  </a:lnTo>
                  <a:lnTo>
                    <a:pt x="27519" y="89718"/>
                  </a:lnTo>
                  <a:lnTo>
                    <a:pt x="30212" y="89309"/>
                  </a:lnTo>
                  <a:lnTo>
                    <a:pt x="32966" y="88718"/>
                  </a:lnTo>
                  <a:lnTo>
                    <a:pt x="35769" y="87947"/>
                  </a:lnTo>
                  <a:lnTo>
                    <a:pt x="38610" y="87000"/>
                  </a:lnTo>
                  <a:lnTo>
                    <a:pt x="41477" y="85880"/>
                  </a:lnTo>
                  <a:lnTo>
                    <a:pt x="44358" y="84592"/>
                  </a:lnTo>
                  <a:lnTo>
                    <a:pt x="47243" y="83141"/>
                  </a:lnTo>
                  <a:lnTo>
                    <a:pt x="50117" y="81533"/>
                  </a:lnTo>
                  <a:lnTo>
                    <a:pt x="52971" y="79776"/>
                  </a:lnTo>
                  <a:lnTo>
                    <a:pt x="55792" y="77875"/>
                  </a:lnTo>
                  <a:lnTo>
                    <a:pt x="58569" y="75839"/>
                  </a:lnTo>
                  <a:lnTo>
                    <a:pt x="61290" y="73677"/>
                  </a:lnTo>
                  <a:lnTo>
                    <a:pt x="63944" y="71396"/>
                  </a:lnTo>
                  <a:lnTo>
                    <a:pt x="66520" y="69007"/>
                  </a:lnTo>
                  <a:lnTo>
                    <a:pt x="69007" y="66520"/>
                  </a:lnTo>
                  <a:lnTo>
                    <a:pt x="71396" y="63944"/>
                  </a:lnTo>
                  <a:lnTo>
                    <a:pt x="73677" y="61290"/>
                  </a:lnTo>
                  <a:lnTo>
                    <a:pt x="75839" y="58569"/>
                  </a:lnTo>
                  <a:lnTo>
                    <a:pt x="77875" y="55792"/>
                  </a:lnTo>
                  <a:lnTo>
                    <a:pt x="79776" y="52971"/>
                  </a:lnTo>
                  <a:lnTo>
                    <a:pt x="81533" y="50117"/>
                  </a:lnTo>
                  <a:lnTo>
                    <a:pt x="83141" y="47243"/>
                  </a:lnTo>
                  <a:lnTo>
                    <a:pt x="84592" y="44358"/>
                  </a:lnTo>
                  <a:lnTo>
                    <a:pt x="85880" y="41477"/>
                  </a:lnTo>
                  <a:lnTo>
                    <a:pt x="87000" y="38610"/>
                  </a:lnTo>
                  <a:lnTo>
                    <a:pt x="87947" y="35769"/>
                  </a:lnTo>
                  <a:lnTo>
                    <a:pt x="88718" y="32966"/>
                  </a:lnTo>
                  <a:lnTo>
                    <a:pt x="89309" y="30212"/>
                  </a:lnTo>
                  <a:lnTo>
                    <a:pt x="89718" y="27519"/>
                  </a:lnTo>
                  <a:lnTo>
                    <a:pt x="89944" y="24898"/>
                  </a:lnTo>
                  <a:lnTo>
                    <a:pt x="89984" y="22360"/>
                  </a:lnTo>
                  <a:lnTo>
                    <a:pt x="89840" y="19915"/>
                  </a:lnTo>
                  <a:lnTo>
                    <a:pt x="89511" y="17572"/>
                  </a:lnTo>
                  <a:lnTo>
                    <a:pt x="89000" y="15342"/>
                  </a:lnTo>
                  <a:lnTo>
                    <a:pt x="88308" y="13234"/>
                  </a:lnTo>
                  <a:lnTo>
                    <a:pt x="87437" y="11257"/>
                  </a:lnTo>
                  <a:lnTo>
                    <a:pt x="86393" y="9418"/>
                  </a:lnTo>
                  <a:lnTo>
                    <a:pt x="85178" y="7726"/>
                  </a:lnTo>
                  <a:close/>
                </a:path>
              </a:pathLst>
            </a:custGeom>
            <a:solidFill>
              <a:srgbClr val="6FAFD2">
                <a:alpha val="100000"/>
              </a:srgbClr>
            </a:solidFill>
            <a:ln w="9525" cap="rnd">
              <a:solidFill>
                <a:srgbClr val="6FAF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368938" y="5416096"/>
              <a:ext cx="89983" cy="89983"/>
            </a:xfrm>
            <a:custGeom>
              <a:avLst/>
              <a:pathLst>
                <a:path w="89983" h="89983">
                  <a:moveTo>
                    <a:pt x="81556" y="8427"/>
                  </a:moveTo>
                  <a:lnTo>
                    <a:pt x="79800" y="6821"/>
                  </a:lnTo>
                  <a:lnTo>
                    <a:pt x="77901" y="5373"/>
                  </a:lnTo>
                  <a:lnTo>
                    <a:pt x="75867" y="4087"/>
                  </a:lnTo>
                  <a:lnTo>
                    <a:pt x="73706" y="2969"/>
                  </a:lnTo>
                  <a:lnTo>
                    <a:pt x="71427" y="2024"/>
                  </a:lnTo>
                  <a:lnTo>
                    <a:pt x="69040" y="1256"/>
                  </a:lnTo>
                  <a:lnTo>
                    <a:pt x="66554" y="667"/>
                  </a:lnTo>
                  <a:lnTo>
                    <a:pt x="63979" y="260"/>
                  </a:lnTo>
                  <a:lnTo>
                    <a:pt x="61326" y="38"/>
                  </a:lnTo>
                  <a:lnTo>
                    <a:pt x="58606" y="0"/>
                  </a:lnTo>
                  <a:lnTo>
                    <a:pt x="55830" y="146"/>
                  </a:lnTo>
                  <a:lnTo>
                    <a:pt x="53009" y="477"/>
                  </a:lnTo>
                  <a:lnTo>
                    <a:pt x="50156" y="991"/>
                  </a:lnTo>
                  <a:lnTo>
                    <a:pt x="47281" y="1686"/>
                  </a:lnTo>
                  <a:lnTo>
                    <a:pt x="44397" y="2559"/>
                  </a:lnTo>
                  <a:lnTo>
                    <a:pt x="41515" y="3606"/>
                  </a:lnTo>
                  <a:lnTo>
                    <a:pt x="38648" y="4823"/>
                  </a:lnTo>
                  <a:lnTo>
                    <a:pt x="35807" y="6205"/>
                  </a:lnTo>
                  <a:lnTo>
                    <a:pt x="33003" y="7747"/>
                  </a:lnTo>
                  <a:lnTo>
                    <a:pt x="30249" y="9442"/>
                  </a:lnTo>
                  <a:lnTo>
                    <a:pt x="27555" y="11282"/>
                  </a:lnTo>
                  <a:lnTo>
                    <a:pt x="24933" y="13262"/>
                  </a:lnTo>
                  <a:lnTo>
                    <a:pt x="22393" y="15371"/>
                  </a:lnTo>
                  <a:lnTo>
                    <a:pt x="19946" y="17603"/>
                  </a:lnTo>
                  <a:lnTo>
                    <a:pt x="17603" y="19946"/>
                  </a:lnTo>
                  <a:lnTo>
                    <a:pt x="15371" y="22393"/>
                  </a:lnTo>
                  <a:lnTo>
                    <a:pt x="13262" y="24933"/>
                  </a:lnTo>
                  <a:lnTo>
                    <a:pt x="11282" y="27555"/>
                  </a:lnTo>
                  <a:lnTo>
                    <a:pt x="9442" y="30249"/>
                  </a:lnTo>
                  <a:lnTo>
                    <a:pt x="7747" y="33003"/>
                  </a:lnTo>
                  <a:lnTo>
                    <a:pt x="6205" y="35807"/>
                  </a:lnTo>
                  <a:lnTo>
                    <a:pt x="4823" y="38648"/>
                  </a:lnTo>
                  <a:lnTo>
                    <a:pt x="3606" y="41515"/>
                  </a:lnTo>
                  <a:lnTo>
                    <a:pt x="2559" y="44397"/>
                  </a:lnTo>
                  <a:lnTo>
                    <a:pt x="1686" y="47281"/>
                  </a:lnTo>
                  <a:lnTo>
                    <a:pt x="991" y="50156"/>
                  </a:lnTo>
                  <a:lnTo>
                    <a:pt x="477" y="53009"/>
                  </a:lnTo>
                  <a:lnTo>
                    <a:pt x="146" y="55830"/>
                  </a:lnTo>
                  <a:lnTo>
                    <a:pt x="0" y="58606"/>
                  </a:lnTo>
                  <a:lnTo>
                    <a:pt x="38" y="61326"/>
                  </a:lnTo>
                  <a:lnTo>
                    <a:pt x="260" y="63979"/>
                  </a:lnTo>
                  <a:lnTo>
                    <a:pt x="667" y="66554"/>
                  </a:lnTo>
                  <a:lnTo>
                    <a:pt x="1256" y="69040"/>
                  </a:lnTo>
                  <a:lnTo>
                    <a:pt x="2024" y="71427"/>
                  </a:lnTo>
                  <a:lnTo>
                    <a:pt x="2969" y="73706"/>
                  </a:lnTo>
                  <a:lnTo>
                    <a:pt x="4087" y="75867"/>
                  </a:lnTo>
                  <a:lnTo>
                    <a:pt x="5373" y="77901"/>
                  </a:lnTo>
                  <a:lnTo>
                    <a:pt x="6821" y="79800"/>
                  </a:lnTo>
                  <a:lnTo>
                    <a:pt x="8427" y="81556"/>
                  </a:lnTo>
                  <a:lnTo>
                    <a:pt x="10183" y="83161"/>
                  </a:lnTo>
                  <a:lnTo>
                    <a:pt x="12081" y="84610"/>
                  </a:lnTo>
                  <a:lnTo>
                    <a:pt x="14115" y="85895"/>
                  </a:lnTo>
                  <a:lnTo>
                    <a:pt x="16276" y="87013"/>
                  </a:lnTo>
                  <a:lnTo>
                    <a:pt x="18555" y="87958"/>
                  </a:lnTo>
                  <a:lnTo>
                    <a:pt x="20942" y="88727"/>
                  </a:lnTo>
                  <a:lnTo>
                    <a:pt x="23429" y="89315"/>
                  </a:lnTo>
                  <a:lnTo>
                    <a:pt x="26004" y="89722"/>
                  </a:lnTo>
                  <a:lnTo>
                    <a:pt x="28656" y="89945"/>
                  </a:lnTo>
                  <a:lnTo>
                    <a:pt x="31377" y="89983"/>
                  </a:lnTo>
                  <a:lnTo>
                    <a:pt x="34153" y="89836"/>
                  </a:lnTo>
                  <a:lnTo>
                    <a:pt x="36973" y="89505"/>
                  </a:lnTo>
                  <a:lnTo>
                    <a:pt x="39827" y="88991"/>
                  </a:lnTo>
                  <a:lnTo>
                    <a:pt x="42701" y="88296"/>
                  </a:lnTo>
                  <a:lnTo>
                    <a:pt x="45585" y="87423"/>
                  </a:lnTo>
                  <a:lnTo>
                    <a:pt x="48467" y="86376"/>
                  </a:lnTo>
                  <a:lnTo>
                    <a:pt x="51334" y="85159"/>
                  </a:lnTo>
                  <a:lnTo>
                    <a:pt x="54176" y="83777"/>
                  </a:lnTo>
                  <a:lnTo>
                    <a:pt x="56979" y="82235"/>
                  </a:lnTo>
                  <a:lnTo>
                    <a:pt x="59734" y="80541"/>
                  </a:lnTo>
                  <a:lnTo>
                    <a:pt x="62427" y="78700"/>
                  </a:lnTo>
                  <a:lnTo>
                    <a:pt x="65049" y="76721"/>
                  </a:lnTo>
                  <a:lnTo>
                    <a:pt x="67589" y="74611"/>
                  </a:lnTo>
                  <a:lnTo>
                    <a:pt x="70036" y="72380"/>
                  </a:lnTo>
                  <a:lnTo>
                    <a:pt x="72380" y="70036"/>
                  </a:lnTo>
                  <a:lnTo>
                    <a:pt x="74611" y="67589"/>
                  </a:lnTo>
                  <a:lnTo>
                    <a:pt x="76721" y="65049"/>
                  </a:lnTo>
                  <a:lnTo>
                    <a:pt x="78700" y="62427"/>
                  </a:lnTo>
                  <a:lnTo>
                    <a:pt x="80541" y="59734"/>
                  </a:lnTo>
                  <a:lnTo>
                    <a:pt x="82235" y="56979"/>
                  </a:lnTo>
                  <a:lnTo>
                    <a:pt x="83777" y="54176"/>
                  </a:lnTo>
                  <a:lnTo>
                    <a:pt x="85159" y="51334"/>
                  </a:lnTo>
                  <a:lnTo>
                    <a:pt x="86376" y="48467"/>
                  </a:lnTo>
                  <a:lnTo>
                    <a:pt x="87423" y="45585"/>
                  </a:lnTo>
                  <a:lnTo>
                    <a:pt x="88296" y="42701"/>
                  </a:lnTo>
                  <a:lnTo>
                    <a:pt x="88991" y="39827"/>
                  </a:lnTo>
                  <a:lnTo>
                    <a:pt x="89505" y="36973"/>
                  </a:lnTo>
                  <a:lnTo>
                    <a:pt x="89836" y="34153"/>
                  </a:lnTo>
                  <a:lnTo>
                    <a:pt x="89983" y="31377"/>
                  </a:lnTo>
                  <a:lnTo>
                    <a:pt x="89945" y="28656"/>
                  </a:lnTo>
                  <a:lnTo>
                    <a:pt x="89722" y="26004"/>
                  </a:lnTo>
                  <a:lnTo>
                    <a:pt x="89315" y="23429"/>
                  </a:lnTo>
                  <a:lnTo>
                    <a:pt x="88727" y="20942"/>
                  </a:lnTo>
                  <a:lnTo>
                    <a:pt x="87958" y="18555"/>
                  </a:lnTo>
                  <a:lnTo>
                    <a:pt x="87013" y="16276"/>
                  </a:lnTo>
                  <a:lnTo>
                    <a:pt x="85895" y="14115"/>
                  </a:lnTo>
                  <a:lnTo>
                    <a:pt x="84610" y="12081"/>
                  </a:lnTo>
                  <a:lnTo>
                    <a:pt x="83161" y="10183"/>
                  </a:lnTo>
                  <a:close/>
                </a:path>
              </a:pathLst>
            </a:custGeom>
            <a:solidFill>
              <a:srgbClr val="A9D0E4">
                <a:alpha val="100000"/>
              </a:srgbClr>
            </a:solidFill>
            <a:ln w="9525" cap="rnd">
              <a:solidFill>
                <a:srgbClr val="A9D0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4368941" y="5521980"/>
              <a:ext cx="89976" cy="89976"/>
            </a:xfrm>
            <a:custGeom>
              <a:avLst/>
              <a:pathLst>
                <a:path w="89976" h="89976">
                  <a:moveTo>
                    <a:pt x="81644" y="8332"/>
                  </a:moveTo>
                  <a:lnTo>
                    <a:pt x="79896" y="6735"/>
                  </a:lnTo>
                  <a:lnTo>
                    <a:pt x="78005" y="5295"/>
                  </a:lnTo>
                  <a:lnTo>
                    <a:pt x="75978" y="4018"/>
                  </a:lnTo>
                  <a:lnTo>
                    <a:pt x="73824" y="2910"/>
                  </a:lnTo>
                  <a:lnTo>
                    <a:pt x="71551" y="1974"/>
                  </a:lnTo>
                  <a:lnTo>
                    <a:pt x="69170" y="1216"/>
                  </a:lnTo>
                  <a:lnTo>
                    <a:pt x="66688" y="637"/>
                  </a:lnTo>
                  <a:lnTo>
                    <a:pt x="64118" y="240"/>
                  </a:lnTo>
                  <a:lnTo>
                    <a:pt x="61469" y="27"/>
                  </a:lnTo>
                  <a:lnTo>
                    <a:pt x="58753" y="0"/>
                  </a:lnTo>
                  <a:lnTo>
                    <a:pt x="55979" y="156"/>
                  </a:lnTo>
                  <a:lnTo>
                    <a:pt x="53161" y="497"/>
                  </a:lnTo>
                  <a:lnTo>
                    <a:pt x="50309" y="1021"/>
                  </a:lnTo>
                  <a:lnTo>
                    <a:pt x="47435" y="1726"/>
                  </a:lnTo>
                  <a:lnTo>
                    <a:pt x="44551" y="2608"/>
                  </a:lnTo>
                  <a:lnTo>
                    <a:pt x="41669" y="3665"/>
                  </a:lnTo>
                  <a:lnTo>
                    <a:pt x="38801" y="4891"/>
                  </a:lnTo>
                  <a:lnTo>
                    <a:pt x="35958" y="6282"/>
                  </a:lnTo>
                  <a:lnTo>
                    <a:pt x="33152" y="7832"/>
                  </a:lnTo>
                  <a:lnTo>
                    <a:pt x="30394" y="9535"/>
                  </a:lnTo>
                  <a:lnTo>
                    <a:pt x="27697" y="11384"/>
                  </a:lnTo>
                  <a:lnTo>
                    <a:pt x="25071" y="13370"/>
                  </a:lnTo>
                  <a:lnTo>
                    <a:pt x="22526" y="15487"/>
                  </a:lnTo>
                  <a:lnTo>
                    <a:pt x="20074" y="17724"/>
                  </a:lnTo>
                  <a:lnTo>
                    <a:pt x="17724" y="20074"/>
                  </a:lnTo>
                  <a:lnTo>
                    <a:pt x="15487" y="22526"/>
                  </a:lnTo>
                  <a:lnTo>
                    <a:pt x="13370" y="25071"/>
                  </a:lnTo>
                  <a:lnTo>
                    <a:pt x="11384" y="27697"/>
                  </a:lnTo>
                  <a:lnTo>
                    <a:pt x="9535" y="30394"/>
                  </a:lnTo>
                  <a:lnTo>
                    <a:pt x="7832" y="33152"/>
                  </a:lnTo>
                  <a:lnTo>
                    <a:pt x="6282" y="35958"/>
                  </a:lnTo>
                  <a:lnTo>
                    <a:pt x="4891" y="38801"/>
                  </a:lnTo>
                  <a:lnTo>
                    <a:pt x="3665" y="41669"/>
                  </a:lnTo>
                  <a:lnTo>
                    <a:pt x="2608" y="44551"/>
                  </a:lnTo>
                  <a:lnTo>
                    <a:pt x="1726" y="47435"/>
                  </a:lnTo>
                  <a:lnTo>
                    <a:pt x="1021" y="50309"/>
                  </a:lnTo>
                  <a:lnTo>
                    <a:pt x="497" y="53161"/>
                  </a:lnTo>
                  <a:lnTo>
                    <a:pt x="156" y="55979"/>
                  </a:lnTo>
                  <a:lnTo>
                    <a:pt x="0" y="58753"/>
                  </a:lnTo>
                  <a:lnTo>
                    <a:pt x="27" y="61469"/>
                  </a:lnTo>
                  <a:lnTo>
                    <a:pt x="240" y="64118"/>
                  </a:lnTo>
                  <a:lnTo>
                    <a:pt x="637" y="66688"/>
                  </a:lnTo>
                  <a:lnTo>
                    <a:pt x="1216" y="69170"/>
                  </a:lnTo>
                  <a:lnTo>
                    <a:pt x="1974" y="71551"/>
                  </a:lnTo>
                  <a:lnTo>
                    <a:pt x="2910" y="73824"/>
                  </a:lnTo>
                  <a:lnTo>
                    <a:pt x="4018" y="75978"/>
                  </a:lnTo>
                  <a:lnTo>
                    <a:pt x="5295" y="78005"/>
                  </a:lnTo>
                  <a:lnTo>
                    <a:pt x="6735" y="79896"/>
                  </a:lnTo>
                  <a:lnTo>
                    <a:pt x="8332" y="81644"/>
                  </a:lnTo>
                  <a:lnTo>
                    <a:pt x="10080" y="83241"/>
                  </a:lnTo>
                  <a:lnTo>
                    <a:pt x="11971" y="84681"/>
                  </a:lnTo>
                  <a:lnTo>
                    <a:pt x="13998" y="85957"/>
                  </a:lnTo>
                  <a:lnTo>
                    <a:pt x="16152" y="87066"/>
                  </a:lnTo>
                  <a:lnTo>
                    <a:pt x="18424" y="88001"/>
                  </a:lnTo>
                  <a:lnTo>
                    <a:pt x="20806" y="88760"/>
                  </a:lnTo>
                  <a:lnTo>
                    <a:pt x="23287" y="89339"/>
                  </a:lnTo>
                  <a:lnTo>
                    <a:pt x="25858" y="89736"/>
                  </a:lnTo>
                  <a:lnTo>
                    <a:pt x="28507" y="89948"/>
                  </a:lnTo>
                  <a:lnTo>
                    <a:pt x="31223" y="89976"/>
                  </a:lnTo>
                  <a:lnTo>
                    <a:pt x="33997" y="89819"/>
                  </a:lnTo>
                  <a:lnTo>
                    <a:pt x="36815" y="89478"/>
                  </a:lnTo>
                  <a:lnTo>
                    <a:pt x="39667" y="88954"/>
                  </a:lnTo>
                  <a:lnTo>
                    <a:pt x="42541" y="88250"/>
                  </a:lnTo>
                  <a:lnTo>
                    <a:pt x="45425" y="87368"/>
                  </a:lnTo>
                  <a:lnTo>
                    <a:pt x="48307" y="86311"/>
                  </a:lnTo>
                  <a:lnTo>
                    <a:pt x="51175" y="85085"/>
                  </a:lnTo>
                  <a:lnTo>
                    <a:pt x="54018" y="83694"/>
                  </a:lnTo>
                  <a:lnTo>
                    <a:pt x="56824" y="82144"/>
                  </a:lnTo>
                  <a:lnTo>
                    <a:pt x="59582" y="80441"/>
                  </a:lnTo>
                  <a:lnTo>
                    <a:pt x="62279" y="78592"/>
                  </a:lnTo>
                  <a:lnTo>
                    <a:pt x="64905" y="76606"/>
                  </a:lnTo>
                  <a:lnTo>
                    <a:pt x="67450" y="74489"/>
                  </a:lnTo>
                  <a:lnTo>
                    <a:pt x="69902" y="72251"/>
                  </a:lnTo>
                  <a:lnTo>
                    <a:pt x="72251" y="69902"/>
                  </a:lnTo>
                  <a:lnTo>
                    <a:pt x="74489" y="67450"/>
                  </a:lnTo>
                  <a:lnTo>
                    <a:pt x="76606" y="64905"/>
                  </a:lnTo>
                  <a:lnTo>
                    <a:pt x="78592" y="62279"/>
                  </a:lnTo>
                  <a:lnTo>
                    <a:pt x="80441" y="59582"/>
                  </a:lnTo>
                  <a:lnTo>
                    <a:pt x="82144" y="56824"/>
                  </a:lnTo>
                  <a:lnTo>
                    <a:pt x="83694" y="54018"/>
                  </a:lnTo>
                  <a:lnTo>
                    <a:pt x="85085" y="51175"/>
                  </a:lnTo>
                  <a:lnTo>
                    <a:pt x="86311" y="48307"/>
                  </a:lnTo>
                  <a:lnTo>
                    <a:pt x="87368" y="45425"/>
                  </a:lnTo>
                  <a:lnTo>
                    <a:pt x="88250" y="42541"/>
                  </a:lnTo>
                  <a:lnTo>
                    <a:pt x="88954" y="39667"/>
                  </a:lnTo>
                  <a:lnTo>
                    <a:pt x="89478" y="36815"/>
                  </a:lnTo>
                  <a:lnTo>
                    <a:pt x="89819" y="33997"/>
                  </a:lnTo>
                  <a:lnTo>
                    <a:pt x="89976" y="31223"/>
                  </a:lnTo>
                  <a:lnTo>
                    <a:pt x="89948" y="28507"/>
                  </a:lnTo>
                  <a:lnTo>
                    <a:pt x="89736" y="25858"/>
                  </a:lnTo>
                  <a:lnTo>
                    <a:pt x="89339" y="23287"/>
                  </a:lnTo>
                  <a:lnTo>
                    <a:pt x="88760" y="20806"/>
                  </a:lnTo>
                  <a:lnTo>
                    <a:pt x="88001" y="18424"/>
                  </a:lnTo>
                  <a:lnTo>
                    <a:pt x="87066" y="16152"/>
                  </a:lnTo>
                  <a:lnTo>
                    <a:pt x="85957" y="13998"/>
                  </a:lnTo>
                  <a:lnTo>
                    <a:pt x="84681" y="11971"/>
                  </a:lnTo>
                  <a:lnTo>
                    <a:pt x="83241" y="10080"/>
                  </a:lnTo>
                  <a:close/>
                </a:path>
              </a:pathLst>
            </a:custGeom>
            <a:solidFill>
              <a:srgbClr val="A9D0E4">
                <a:alpha val="100000"/>
              </a:srgbClr>
            </a:solidFill>
            <a:ln w="9525" cap="rnd">
              <a:solidFill>
                <a:srgbClr val="A9D0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4368933" y="5627854"/>
              <a:ext cx="89992" cy="89992"/>
            </a:xfrm>
            <a:custGeom>
              <a:avLst/>
              <a:pathLst>
                <a:path w="89992" h="89992">
                  <a:moveTo>
                    <a:pt x="81383" y="8609"/>
                  </a:moveTo>
                  <a:lnTo>
                    <a:pt x="79612" y="6987"/>
                  </a:lnTo>
                  <a:lnTo>
                    <a:pt x="77699" y="5522"/>
                  </a:lnTo>
                  <a:lnTo>
                    <a:pt x="75651" y="4219"/>
                  </a:lnTo>
                  <a:lnTo>
                    <a:pt x="73477" y="3083"/>
                  </a:lnTo>
                  <a:lnTo>
                    <a:pt x="71187" y="2120"/>
                  </a:lnTo>
                  <a:lnTo>
                    <a:pt x="68788" y="1333"/>
                  </a:lnTo>
                  <a:lnTo>
                    <a:pt x="66292" y="725"/>
                  </a:lnTo>
                  <a:lnTo>
                    <a:pt x="63709" y="299"/>
                  </a:lnTo>
                  <a:lnTo>
                    <a:pt x="61048" y="57"/>
                  </a:lnTo>
                  <a:lnTo>
                    <a:pt x="58322" y="0"/>
                  </a:lnTo>
                  <a:lnTo>
                    <a:pt x="55541" y="127"/>
                  </a:lnTo>
                  <a:lnTo>
                    <a:pt x="52716" y="439"/>
                  </a:lnTo>
                  <a:lnTo>
                    <a:pt x="49860" y="934"/>
                  </a:lnTo>
                  <a:lnTo>
                    <a:pt x="46984" y="1610"/>
                  </a:lnTo>
                  <a:lnTo>
                    <a:pt x="44099" y="2464"/>
                  </a:lnTo>
                  <a:lnTo>
                    <a:pt x="41218" y="3493"/>
                  </a:lnTo>
                  <a:lnTo>
                    <a:pt x="38353" y="4692"/>
                  </a:lnTo>
                  <a:lnTo>
                    <a:pt x="35515" y="6058"/>
                  </a:lnTo>
                  <a:lnTo>
                    <a:pt x="32716" y="7583"/>
                  </a:lnTo>
                  <a:lnTo>
                    <a:pt x="29968" y="9262"/>
                  </a:lnTo>
                  <a:lnTo>
                    <a:pt x="27281" y="11087"/>
                  </a:lnTo>
                  <a:lnTo>
                    <a:pt x="24667" y="13052"/>
                  </a:lnTo>
                  <a:lnTo>
                    <a:pt x="22137" y="15149"/>
                  </a:lnTo>
                  <a:lnTo>
                    <a:pt x="19700" y="17368"/>
                  </a:lnTo>
                  <a:lnTo>
                    <a:pt x="17368" y="19700"/>
                  </a:lnTo>
                  <a:lnTo>
                    <a:pt x="15149" y="22137"/>
                  </a:lnTo>
                  <a:lnTo>
                    <a:pt x="13052" y="24667"/>
                  </a:lnTo>
                  <a:lnTo>
                    <a:pt x="11087" y="27281"/>
                  </a:lnTo>
                  <a:lnTo>
                    <a:pt x="9262" y="29968"/>
                  </a:lnTo>
                  <a:lnTo>
                    <a:pt x="7583" y="32716"/>
                  </a:lnTo>
                  <a:lnTo>
                    <a:pt x="6058" y="35515"/>
                  </a:lnTo>
                  <a:lnTo>
                    <a:pt x="4692" y="38353"/>
                  </a:lnTo>
                  <a:lnTo>
                    <a:pt x="3493" y="41218"/>
                  </a:lnTo>
                  <a:lnTo>
                    <a:pt x="2464" y="44099"/>
                  </a:lnTo>
                  <a:lnTo>
                    <a:pt x="1610" y="46984"/>
                  </a:lnTo>
                  <a:lnTo>
                    <a:pt x="934" y="49860"/>
                  </a:lnTo>
                  <a:lnTo>
                    <a:pt x="439" y="52716"/>
                  </a:lnTo>
                  <a:lnTo>
                    <a:pt x="127" y="55541"/>
                  </a:lnTo>
                  <a:lnTo>
                    <a:pt x="0" y="58322"/>
                  </a:lnTo>
                  <a:lnTo>
                    <a:pt x="57" y="61048"/>
                  </a:lnTo>
                  <a:lnTo>
                    <a:pt x="299" y="63709"/>
                  </a:lnTo>
                  <a:lnTo>
                    <a:pt x="725" y="66292"/>
                  </a:lnTo>
                  <a:lnTo>
                    <a:pt x="1333" y="68788"/>
                  </a:lnTo>
                  <a:lnTo>
                    <a:pt x="2120" y="71187"/>
                  </a:lnTo>
                  <a:lnTo>
                    <a:pt x="3083" y="73477"/>
                  </a:lnTo>
                  <a:lnTo>
                    <a:pt x="4219" y="75651"/>
                  </a:lnTo>
                  <a:lnTo>
                    <a:pt x="5522" y="77699"/>
                  </a:lnTo>
                  <a:lnTo>
                    <a:pt x="6987" y="79612"/>
                  </a:lnTo>
                  <a:lnTo>
                    <a:pt x="8609" y="81383"/>
                  </a:lnTo>
                  <a:lnTo>
                    <a:pt x="10380" y="83005"/>
                  </a:lnTo>
                  <a:lnTo>
                    <a:pt x="12293" y="84470"/>
                  </a:lnTo>
                  <a:lnTo>
                    <a:pt x="14341" y="85773"/>
                  </a:lnTo>
                  <a:lnTo>
                    <a:pt x="16514" y="86909"/>
                  </a:lnTo>
                  <a:lnTo>
                    <a:pt x="18805" y="87872"/>
                  </a:lnTo>
                  <a:lnTo>
                    <a:pt x="21203" y="88659"/>
                  </a:lnTo>
                  <a:lnTo>
                    <a:pt x="23699" y="89267"/>
                  </a:lnTo>
                  <a:lnTo>
                    <a:pt x="26283" y="89693"/>
                  </a:lnTo>
                  <a:lnTo>
                    <a:pt x="28943" y="89935"/>
                  </a:lnTo>
                  <a:lnTo>
                    <a:pt x="31670" y="89992"/>
                  </a:lnTo>
                  <a:lnTo>
                    <a:pt x="34451" y="89865"/>
                  </a:lnTo>
                  <a:lnTo>
                    <a:pt x="37276" y="89553"/>
                  </a:lnTo>
                  <a:lnTo>
                    <a:pt x="40132" y="89058"/>
                  </a:lnTo>
                  <a:lnTo>
                    <a:pt x="43008" y="88382"/>
                  </a:lnTo>
                  <a:lnTo>
                    <a:pt x="45893" y="87528"/>
                  </a:lnTo>
                  <a:lnTo>
                    <a:pt x="48773" y="86499"/>
                  </a:lnTo>
                  <a:lnTo>
                    <a:pt x="51638" y="85299"/>
                  </a:lnTo>
                  <a:lnTo>
                    <a:pt x="54476" y="83934"/>
                  </a:lnTo>
                  <a:lnTo>
                    <a:pt x="57275" y="82409"/>
                  </a:lnTo>
                  <a:lnTo>
                    <a:pt x="60024" y="80730"/>
                  </a:lnTo>
                  <a:lnTo>
                    <a:pt x="62711" y="78904"/>
                  </a:lnTo>
                  <a:lnTo>
                    <a:pt x="65325" y="76939"/>
                  </a:lnTo>
                  <a:lnTo>
                    <a:pt x="67855" y="74843"/>
                  </a:lnTo>
                  <a:lnTo>
                    <a:pt x="70291" y="72624"/>
                  </a:lnTo>
                  <a:lnTo>
                    <a:pt x="72624" y="70291"/>
                  </a:lnTo>
                  <a:lnTo>
                    <a:pt x="74843" y="67855"/>
                  </a:lnTo>
                  <a:lnTo>
                    <a:pt x="76939" y="65325"/>
                  </a:lnTo>
                  <a:lnTo>
                    <a:pt x="78904" y="62711"/>
                  </a:lnTo>
                  <a:lnTo>
                    <a:pt x="80730" y="60024"/>
                  </a:lnTo>
                  <a:lnTo>
                    <a:pt x="82409" y="57275"/>
                  </a:lnTo>
                  <a:lnTo>
                    <a:pt x="83934" y="54476"/>
                  </a:lnTo>
                  <a:lnTo>
                    <a:pt x="85299" y="51638"/>
                  </a:lnTo>
                  <a:lnTo>
                    <a:pt x="86499" y="48773"/>
                  </a:lnTo>
                  <a:lnTo>
                    <a:pt x="87528" y="45893"/>
                  </a:lnTo>
                  <a:lnTo>
                    <a:pt x="88382" y="43008"/>
                  </a:lnTo>
                  <a:lnTo>
                    <a:pt x="89058" y="40132"/>
                  </a:lnTo>
                  <a:lnTo>
                    <a:pt x="89553" y="37276"/>
                  </a:lnTo>
                  <a:lnTo>
                    <a:pt x="89865" y="34451"/>
                  </a:lnTo>
                  <a:lnTo>
                    <a:pt x="89992" y="31670"/>
                  </a:lnTo>
                  <a:lnTo>
                    <a:pt x="89935" y="28943"/>
                  </a:lnTo>
                  <a:lnTo>
                    <a:pt x="89693" y="26283"/>
                  </a:lnTo>
                  <a:lnTo>
                    <a:pt x="89267" y="23699"/>
                  </a:lnTo>
                  <a:lnTo>
                    <a:pt x="88659" y="21203"/>
                  </a:lnTo>
                  <a:lnTo>
                    <a:pt x="87872" y="18805"/>
                  </a:lnTo>
                  <a:lnTo>
                    <a:pt x="86909" y="16514"/>
                  </a:lnTo>
                  <a:lnTo>
                    <a:pt x="85773" y="14341"/>
                  </a:lnTo>
                  <a:lnTo>
                    <a:pt x="84470" y="12293"/>
                  </a:lnTo>
                  <a:lnTo>
                    <a:pt x="83005" y="10380"/>
                  </a:lnTo>
                  <a:close/>
                </a:path>
              </a:pathLst>
            </a:custGeom>
            <a:solidFill>
              <a:srgbClr val="AFD3E6">
                <a:alpha val="100000"/>
              </a:srgbClr>
            </a:solidFill>
            <a:ln w="9525" cap="rnd">
              <a:solidFill>
                <a:srgbClr val="AFD3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4368941" y="5733744"/>
              <a:ext cx="89976" cy="89976"/>
            </a:xfrm>
            <a:custGeom>
              <a:avLst/>
              <a:pathLst>
                <a:path w="89976" h="89976">
                  <a:moveTo>
                    <a:pt x="76601" y="13375"/>
                  </a:moveTo>
                  <a:lnTo>
                    <a:pt x="74484" y="11388"/>
                  </a:lnTo>
                  <a:lnTo>
                    <a:pt x="72246" y="9539"/>
                  </a:lnTo>
                  <a:lnTo>
                    <a:pt x="69896" y="7836"/>
                  </a:lnTo>
                  <a:lnTo>
                    <a:pt x="67444" y="6286"/>
                  </a:lnTo>
                  <a:lnTo>
                    <a:pt x="64899" y="4894"/>
                  </a:lnTo>
                  <a:lnTo>
                    <a:pt x="62272" y="3667"/>
                  </a:lnTo>
                  <a:lnTo>
                    <a:pt x="59575" y="2610"/>
                  </a:lnTo>
                  <a:lnTo>
                    <a:pt x="56818" y="1728"/>
                  </a:lnTo>
                  <a:lnTo>
                    <a:pt x="54011" y="1023"/>
                  </a:lnTo>
                  <a:lnTo>
                    <a:pt x="51168" y="498"/>
                  </a:lnTo>
                  <a:lnTo>
                    <a:pt x="48300" y="157"/>
                  </a:lnTo>
                  <a:lnTo>
                    <a:pt x="45418" y="0"/>
                  </a:lnTo>
                  <a:lnTo>
                    <a:pt x="42534" y="27"/>
                  </a:lnTo>
                  <a:lnTo>
                    <a:pt x="39660" y="239"/>
                  </a:lnTo>
                  <a:lnTo>
                    <a:pt x="36808" y="636"/>
                  </a:lnTo>
                  <a:lnTo>
                    <a:pt x="33990" y="1214"/>
                  </a:lnTo>
                  <a:lnTo>
                    <a:pt x="31217" y="1972"/>
                  </a:lnTo>
                  <a:lnTo>
                    <a:pt x="28500" y="2907"/>
                  </a:lnTo>
                  <a:lnTo>
                    <a:pt x="25851" y="4015"/>
                  </a:lnTo>
                  <a:lnTo>
                    <a:pt x="23281" y="5292"/>
                  </a:lnTo>
                  <a:lnTo>
                    <a:pt x="20800" y="6731"/>
                  </a:lnTo>
                  <a:lnTo>
                    <a:pt x="18419" y="8328"/>
                  </a:lnTo>
                  <a:lnTo>
                    <a:pt x="16146" y="10075"/>
                  </a:lnTo>
                  <a:lnTo>
                    <a:pt x="13993" y="11966"/>
                  </a:lnTo>
                  <a:lnTo>
                    <a:pt x="11966" y="13993"/>
                  </a:lnTo>
                  <a:lnTo>
                    <a:pt x="10075" y="16146"/>
                  </a:lnTo>
                  <a:lnTo>
                    <a:pt x="8328" y="18419"/>
                  </a:lnTo>
                  <a:lnTo>
                    <a:pt x="6731" y="20800"/>
                  </a:lnTo>
                  <a:lnTo>
                    <a:pt x="5292" y="23281"/>
                  </a:lnTo>
                  <a:lnTo>
                    <a:pt x="4015" y="25851"/>
                  </a:lnTo>
                  <a:lnTo>
                    <a:pt x="2907" y="28500"/>
                  </a:lnTo>
                  <a:lnTo>
                    <a:pt x="1972" y="31217"/>
                  </a:lnTo>
                  <a:lnTo>
                    <a:pt x="1214" y="33990"/>
                  </a:lnTo>
                  <a:lnTo>
                    <a:pt x="636" y="36808"/>
                  </a:lnTo>
                  <a:lnTo>
                    <a:pt x="239" y="39660"/>
                  </a:lnTo>
                  <a:lnTo>
                    <a:pt x="27" y="42534"/>
                  </a:lnTo>
                  <a:lnTo>
                    <a:pt x="0" y="45418"/>
                  </a:lnTo>
                  <a:lnTo>
                    <a:pt x="157" y="48300"/>
                  </a:lnTo>
                  <a:lnTo>
                    <a:pt x="498" y="51168"/>
                  </a:lnTo>
                  <a:lnTo>
                    <a:pt x="1023" y="54011"/>
                  </a:lnTo>
                  <a:lnTo>
                    <a:pt x="1728" y="56818"/>
                  </a:lnTo>
                  <a:lnTo>
                    <a:pt x="2610" y="59575"/>
                  </a:lnTo>
                  <a:lnTo>
                    <a:pt x="3667" y="62272"/>
                  </a:lnTo>
                  <a:lnTo>
                    <a:pt x="4894" y="64899"/>
                  </a:lnTo>
                  <a:lnTo>
                    <a:pt x="6286" y="67444"/>
                  </a:lnTo>
                  <a:lnTo>
                    <a:pt x="7836" y="69896"/>
                  </a:lnTo>
                  <a:lnTo>
                    <a:pt x="9539" y="72246"/>
                  </a:lnTo>
                  <a:lnTo>
                    <a:pt x="11388" y="74484"/>
                  </a:lnTo>
                  <a:lnTo>
                    <a:pt x="13375" y="76601"/>
                  </a:lnTo>
                  <a:lnTo>
                    <a:pt x="15492" y="78588"/>
                  </a:lnTo>
                  <a:lnTo>
                    <a:pt x="17730" y="80436"/>
                  </a:lnTo>
                  <a:lnTo>
                    <a:pt x="20080" y="82140"/>
                  </a:lnTo>
                  <a:lnTo>
                    <a:pt x="22532" y="83690"/>
                  </a:lnTo>
                  <a:lnTo>
                    <a:pt x="25077" y="85082"/>
                  </a:lnTo>
                  <a:lnTo>
                    <a:pt x="27703" y="86308"/>
                  </a:lnTo>
                  <a:lnTo>
                    <a:pt x="30401" y="87365"/>
                  </a:lnTo>
                  <a:lnTo>
                    <a:pt x="33158" y="88248"/>
                  </a:lnTo>
                  <a:lnTo>
                    <a:pt x="35964" y="88953"/>
                  </a:lnTo>
                  <a:lnTo>
                    <a:pt x="38807" y="89477"/>
                  </a:lnTo>
                  <a:lnTo>
                    <a:pt x="41676" y="89819"/>
                  </a:lnTo>
                  <a:lnTo>
                    <a:pt x="44558" y="89976"/>
                  </a:lnTo>
                  <a:lnTo>
                    <a:pt x="47442" y="89948"/>
                  </a:lnTo>
                  <a:lnTo>
                    <a:pt x="50316" y="89736"/>
                  </a:lnTo>
                  <a:lnTo>
                    <a:pt x="53167" y="89340"/>
                  </a:lnTo>
                  <a:lnTo>
                    <a:pt x="55986" y="88762"/>
                  </a:lnTo>
                  <a:lnTo>
                    <a:pt x="58759" y="88003"/>
                  </a:lnTo>
                  <a:lnTo>
                    <a:pt x="61475" y="87068"/>
                  </a:lnTo>
                  <a:lnTo>
                    <a:pt x="64124" y="85960"/>
                  </a:lnTo>
                  <a:lnTo>
                    <a:pt x="66694" y="84684"/>
                  </a:lnTo>
                  <a:lnTo>
                    <a:pt x="69175" y="83244"/>
                  </a:lnTo>
                  <a:lnTo>
                    <a:pt x="71557" y="81648"/>
                  </a:lnTo>
                  <a:lnTo>
                    <a:pt x="73829" y="79900"/>
                  </a:lnTo>
                  <a:lnTo>
                    <a:pt x="75983" y="78009"/>
                  </a:lnTo>
                  <a:lnTo>
                    <a:pt x="78009" y="75983"/>
                  </a:lnTo>
                  <a:lnTo>
                    <a:pt x="79900" y="73829"/>
                  </a:lnTo>
                  <a:lnTo>
                    <a:pt x="81648" y="71557"/>
                  </a:lnTo>
                  <a:lnTo>
                    <a:pt x="83244" y="69175"/>
                  </a:lnTo>
                  <a:lnTo>
                    <a:pt x="84684" y="66694"/>
                  </a:lnTo>
                  <a:lnTo>
                    <a:pt x="85960" y="64124"/>
                  </a:lnTo>
                  <a:lnTo>
                    <a:pt x="87068" y="61475"/>
                  </a:lnTo>
                  <a:lnTo>
                    <a:pt x="88003" y="58759"/>
                  </a:lnTo>
                  <a:lnTo>
                    <a:pt x="88762" y="55986"/>
                  </a:lnTo>
                  <a:lnTo>
                    <a:pt x="89340" y="53167"/>
                  </a:lnTo>
                  <a:lnTo>
                    <a:pt x="89736" y="50316"/>
                  </a:lnTo>
                  <a:lnTo>
                    <a:pt x="89948" y="47442"/>
                  </a:lnTo>
                  <a:lnTo>
                    <a:pt x="89976" y="44558"/>
                  </a:lnTo>
                  <a:lnTo>
                    <a:pt x="89819" y="41676"/>
                  </a:lnTo>
                  <a:lnTo>
                    <a:pt x="89477" y="38807"/>
                  </a:lnTo>
                  <a:lnTo>
                    <a:pt x="88953" y="35964"/>
                  </a:lnTo>
                  <a:lnTo>
                    <a:pt x="88248" y="33158"/>
                  </a:lnTo>
                  <a:lnTo>
                    <a:pt x="87365" y="30401"/>
                  </a:lnTo>
                  <a:lnTo>
                    <a:pt x="86308" y="27703"/>
                  </a:lnTo>
                  <a:lnTo>
                    <a:pt x="85082" y="25077"/>
                  </a:lnTo>
                  <a:lnTo>
                    <a:pt x="83690" y="22532"/>
                  </a:lnTo>
                  <a:lnTo>
                    <a:pt x="82140" y="20080"/>
                  </a:lnTo>
                  <a:lnTo>
                    <a:pt x="80436" y="17730"/>
                  </a:lnTo>
                  <a:lnTo>
                    <a:pt x="78588" y="15492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4368950" y="5839635"/>
              <a:ext cx="89958" cy="89958"/>
            </a:xfrm>
            <a:custGeom>
              <a:avLst/>
              <a:pathLst>
                <a:path w="89958" h="89958">
                  <a:moveTo>
                    <a:pt x="76340" y="13617"/>
                  </a:moveTo>
                  <a:lnTo>
                    <a:pt x="74208" y="11613"/>
                  </a:lnTo>
                  <a:lnTo>
                    <a:pt x="71956" y="9747"/>
                  </a:lnTo>
                  <a:lnTo>
                    <a:pt x="69593" y="8026"/>
                  </a:lnTo>
                  <a:lnTo>
                    <a:pt x="67129" y="6457"/>
                  </a:lnTo>
                  <a:lnTo>
                    <a:pt x="64574" y="5045"/>
                  </a:lnTo>
                  <a:lnTo>
                    <a:pt x="61938" y="3798"/>
                  </a:lnTo>
                  <a:lnTo>
                    <a:pt x="59233" y="2721"/>
                  </a:lnTo>
                  <a:lnTo>
                    <a:pt x="56469" y="1816"/>
                  </a:lnTo>
                  <a:lnTo>
                    <a:pt x="53658" y="1090"/>
                  </a:lnTo>
                  <a:lnTo>
                    <a:pt x="50811" y="543"/>
                  </a:lnTo>
                  <a:lnTo>
                    <a:pt x="47940" y="179"/>
                  </a:lnTo>
                  <a:lnTo>
                    <a:pt x="45057" y="0"/>
                  </a:lnTo>
                  <a:lnTo>
                    <a:pt x="42174" y="5"/>
                  </a:lnTo>
                  <a:lnTo>
                    <a:pt x="39302" y="194"/>
                  </a:lnTo>
                  <a:lnTo>
                    <a:pt x="36454" y="568"/>
                  </a:lnTo>
                  <a:lnTo>
                    <a:pt x="33640" y="1125"/>
                  </a:lnTo>
                  <a:lnTo>
                    <a:pt x="30873" y="1861"/>
                  </a:lnTo>
                  <a:lnTo>
                    <a:pt x="28165" y="2775"/>
                  </a:lnTo>
                  <a:lnTo>
                    <a:pt x="25525" y="3862"/>
                  </a:lnTo>
                  <a:lnTo>
                    <a:pt x="22965" y="5118"/>
                  </a:lnTo>
                  <a:lnTo>
                    <a:pt x="20496" y="6538"/>
                  </a:lnTo>
                  <a:lnTo>
                    <a:pt x="18127" y="8116"/>
                  </a:lnTo>
                  <a:lnTo>
                    <a:pt x="15868" y="9845"/>
                  </a:lnTo>
                  <a:lnTo>
                    <a:pt x="13730" y="11719"/>
                  </a:lnTo>
                  <a:lnTo>
                    <a:pt x="11719" y="13730"/>
                  </a:lnTo>
                  <a:lnTo>
                    <a:pt x="9845" y="15868"/>
                  </a:lnTo>
                  <a:lnTo>
                    <a:pt x="8116" y="18127"/>
                  </a:lnTo>
                  <a:lnTo>
                    <a:pt x="6538" y="20496"/>
                  </a:lnTo>
                  <a:lnTo>
                    <a:pt x="5118" y="22965"/>
                  </a:lnTo>
                  <a:lnTo>
                    <a:pt x="3862" y="25525"/>
                  </a:lnTo>
                  <a:lnTo>
                    <a:pt x="2775" y="28165"/>
                  </a:lnTo>
                  <a:lnTo>
                    <a:pt x="1861" y="30873"/>
                  </a:lnTo>
                  <a:lnTo>
                    <a:pt x="1125" y="33640"/>
                  </a:lnTo>
                  <a:lnTo>
                    <a:pt x="568" y="36454"/>
                  </a:lnTo>
                  <a:lnTo>
                    <a:pt x="194" y="39302"/>
                  </a:lnTo>
                  <a:lnTo>
                    <a:pt x="5" y="42174"/>
                  </a:lnTo>
                  <a:lnTo>
                    <a:pt x="0" y="45057"/>
                  </a:lnTo>
                  <a:lnTo>
                    <a:pt x="179" y="47940"/>
                  </a:lnTo>
                  <a:lnTo>
                    <a:pt x="543" y="50811"/>
                  </a:lnTo>
                  <a:lnTo>
                    <a:pt x="1090" y="53658"/>
                  </a:lnTo>
                  <a:lnTo>
                    <a:pt x="1816" y="56469"/>
                  </a:lnTo>
                  <a:lnTo>
                    <a:pt x="2721" y="59233"/>
                  </a:lnTo>
                  <a:lnTo>
                    <a:pt x="3798" y="61938"/>
                  </a:lnTo>
                  <a:lnTo>
                    <a:pt x="5045" y="64574"/>
                  </a:lnTo>
                  <a:lnTo>
                    <a:pt x="6457" y="67129"/>
                  </a:lnTo>
                  <a:lnTo>
                    <a:pt x="8026" y="69593"/>
                  </a:lnTo>
                  <a:lnTo>
                    <a:pt x="9747" y="71956"/>
                  </a:lnTo>
                  <a:lnTo>
                    <a:pt x="11613" y="74208"/>
                  </a:lnTo>
                  <a:lnTo>
                    <a:pt x="13617" y="76340"/>
                  </a:lnTo>
                  <a:lnTo>
                    <a:pt x="15749" y="78344"/>
                  </a:lnTo>
                  <a:lnTo>
                    <a:pt x="18001" y="80210"/>
                  </a:lnTo>
                  <a:lnTo>
                    <a:pt x="20364" y="81931"/>
                  </a:lnTo>
                  <a:lnTo>
                    <a:pt x="22828" y="83500"/>
                  </a:lnTo>
                  <a:lnTo>
                    <a:pt x="25383" y="84912"/>
                  </a:lnTo>
                  <a:lnTo>
                    <a:pt x="28019" y="86159"/>
                  </a:lnTo>
                  <a:lnTo>
                    <a:pt x="30724" y="87236"/>
                  </a:lnTo>
                  <a:lnTo>
                    <a:pt x="33488" y="88141"/>
                  </a:lnTo>
                  <a:lnTo>
                    <a:pt x="36299" y="88867"/>
                  </a:lnTo>
                  <a:lnTo>
                    <a:pt x="39146" y="89414"/>
                  </a:lnTo>
                  <a:lnTo>
                    <a:pt x="42017" y="89778"/>
                  </a:lnTo>
                  <a:lnTo>
                    <a:pt x="44900" y="89958"/>
                  </a:lnTo>
                  <a:lnTo>
                    <a:pt x="47783" y="89952"/>
                  </a:lnTo>
                  <a:lnTo>
                    <a:pt x="50655" y="89763"/>
                  </a:lnTo>
                  <a:lnTo>
                    <a:pt x="53503" y="89389"/>
                  </a:lnTo>
                  <a:lnTo>
                    <a:pt x="56317" y="88832"/>
                  </a:lnTo>
                  <a:lnTo>
                    <a:pt x="59084" y="88096"/>
                  </a:lnTo>
                  <a:lnTo>
                    <a:pt x="61792" y="87182"/>
                  </a:lnTo>
                  <a:lnTo>
                    <a:pt x="64432" y="86095"/>
                  </a:lnTo>
                  <a:lnTo>
                    <a:pt x="66992" y="84839"/>
                  </a:lnTo>
                  <a:lnTo>
                    <a:pt x="69461" y="83419"/>
                  </a:lnTo>
                  <a:lnTo>
                    <a:pt x="71830" y="81841"/>
                  </a:lnTo>
                  <a:lnTo>
                    <a:pt x="74089" y="80112"/>
                  </a:lnTo>
                  <a:lnTo>
                    <a:pt x="76227" y="78238"/>
                  </a:lnTo>
                  <a:lnTo>
                    <a:pt x="78238" y="76227"/>
                  </a:lnTo>
                  <a:lnTo>
                    <a:pt x="80112" y="74089"/>
                  </a:lnTo>
                  <a:lnTo>
                    <a:pt x="81841" y="71830"/>
                  </a:lnTo>
                  <a:lnTo>
                    <a:pt x="83419" y="69461"/>
                  </a:lnTo>
                  <a:lnTo>
                    <a:pt x="84839" y="66992"/>
                  </a:lnTo>
                  <a:lnTo>
                    <a:pt x="86095" y="64432"/>
                  </a:lnTo>
                  <a:lnTo>
                    <a:pt x="87182" y="61792"/>
                  </a:lnTo>
                  <a:lnTo>
                    <a:pt x="88096" y="59084"/>
                  </a:lnTo>
                  <a:lnTo>
                    <a:pt x="88832" y="56317"/>
                  </a:lnTo>
                  <a:lnTo>
                    <a:pt x="89389" y="53503"/>
                  </a:lnTo>
                  <a:lnTo>
                    <a:pt x="89763" y="50655"/>
                  </a:lnTo>
                  <a:lnTo>
                    <a:pt x="89952" y="47783"/>
                  </a:lnTo>
                  <a:lnTo>
                    <a:pt x="89958" y="44900"/>
                  </a:lnTo>
                  <a:lnTo>
                    <a:pt x="89778" y="42017"/>
                  </a:lnTo>
                  <a:lnTo>
                    <a:pt x="89414" y="39146"/>
                  </a:lnTo>
                  <a:lnTo>
                    <a:pt x="88867" y="36299"/>
                  </a:lnTo>
                  <a:lnTo>
                    <a:pt x="88141" y="33488"/>
                  </a:lnTo>
                  <a:lnTo>
                    <a:pt x="87236" y="30724"/>
                  </a:lnTo>
                  <a:lnTo>
                    <a:pt x="86159" y="28019"/>
                  </a:lnTo>
                  <a:lnTo>
                    <a:pt x="84912" y="25383"/>
                  </a:lnTo>
                  <a:lnTo>
                    <a:pt x="83500" y="22828"/>
                  </a:lnTo>
                  <a:lnTo>
                    <a:pt x="81931" y="20364"/>
                  </a:lnTo>
                  <a:lnTo>
                    <a:pt x="80210" y="18001"/>
                  </a:lnTo>
                  <a:lnTo>
                    <a:pt x="78344" y="15749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4368933" y="5945499"/>
              <a:ext cx="89992" cy="89992"/>
            </a:xfrm>
            <a:custGeom>
              <a:avLst/>
              <a:pathLst>
                <a:path w="89992" h="89992">
                  <a:moveTo>
                    <a:pt x="76939" y="13053"/>
                  </a:moveTo>
                  <a:lnTo>
                    <a:pt x="74842" y="11088"/>
                  </a:lnTo>
                  <a:lnTo>
                    <a:pt x="72623" y="9262"/>
                  </a:lnTo>
                  <a:lnTo>
                    <a:pt x="70291" y="7583"/>
                  </a:lnTo>
                  <a:lnTo>
                    <a:pt x="67854" y="6058"/>
                  </a:lnTo>
                  <a:lnTo>
                    <a:pt x="65324" y="4693"/>
                  </a:lnTo>
                  <a:lnTo>
                    <a:pt x="62710" y="3493"/>
                  </a:lnTo>
                  <a:lnTo>
                    <a:pt x="60023" y="2464"/>
                  </a:lnTo>
                  <a:lnTo>
                    <a:pt x="57275" y="1610"/>
                  </a:lnTo>
                  <a:lnTo>
                    <a:pt x="54476" y="934"/>
                  </a:lnTo>
                  <a:lnTo>
                    <a:pt x="51638" y="439"/>
                  </a:lnTo>
                  <a:lnTo>
                    <a:pt x="48772" y="127"/>
                  </a:lnTo>
                  <a:lnTo>
                    <a:pt x="45892" y="0"/>
                  </a:lnTo>
                  <a:lnTo>
                    <a:pt x="43007" y="57"/>
                  </a:lnTo>
                  <a:lnTo>
                    <a:pt x="40131" y="299"/>
                  </a:lnTo>
                  <a:lnTo>
                    <a:pt x="37275" y="725"/>
                  </a:lnTo>
                  <a:lnTo>
                    <a:pt x="34450" y="1332"/>
                  </a:lnTo>
                  <a:lnTo>
                    <a:pt x="31669" y="2120"/>
                  </a:lnTo>
                  <a:lnTo>
                    <a:pt x="28943" y="3083"/>
                  </a:lnTo>
                  <a:lnTo>
                    <a:pt x="26282" y="4218"/>
                  </a:lnTo>
                  <a:lnTo>
                    <a:pt x="23699" y="5521"/>
                  </a:lnTo>
                  <a:lnTo>
                    <a:pt x="21203" y="6987"/>
                  </a:lnTo>
                  <a:lnTo>
                    <a:pt x="18804" y="8608"/>
                  </a:lnTo>
                  <a:lnTo>
                    <a:pt x="16514" y="10379"/>
                  </a:lnTo>
                  <a:lnTo>
                    <a:pt x="14340" y="12292"/>
                  </a:lnTo>
                  <a:lnTo>
                    <a:pt x="12292" y="14340"/>
                  </a:lnTo>
                  <a:lnTo>
                    <a:pt x="10379" y="16514"/>
                  </a:lnTo>
                  <a:lnTo>
                    <a:pt x="8608" y="18804"/>
                  </a:lnTo>
                  <a:lnTo>
                    <a:pt x="6987" y="21203"/>
                  </a:lnTo>
                  <a:lnTo>
                    <a:pt x="5521" y="23699"/>
                  </a:lnTo>
                  <a:lnTo>
                    <a:pt x="4218" y="26282"/>
                  </a:lnTo>
                  <a:lnTo>
                    <a:pt x="3083" y="28943"/>
                  </a:lnTo>
                  <a:lnTo>
                    <a:pt x="2120" y="31669"/>
                  </a:lnTo>
                  <a:lnTo>
                    <a:pt x="1332" y="34450"/>
                  </a:lnTo>
                  <a:lnTo>
                    <a:pt x="725" y="37275"/>
                  </a:lnTo>
                  <a:lnTo>
                    <a:pt x="299" y="40131"/>
                  </a:lnTo>
                  <a:lnTo>
                    <a:pt x="57" y="43007"/>
                  </a:lnTo>
                  <a:lnTo>
                    <a:pt x="0" y="45892"/>
                  </a:lnTo>
                  <a:lnTo>
                    <a:pt x="127" y="48772"/>
                  </a:lnTo>
                  <a:lnTo>
                    <a:pt x="439" y="51638"/>
                  </a:lnTo>
                  <a:lnTo>
                    <a:pt x="934" y="54476"/>
                  </a:lnTo>
                  <a:lnTo>
                    <a:pt x="1610" y="57275"/>
                  </a:lnTo>
                  <a:lnTo>
                    <a:pt x="2464" y="60023"/>
                  </a:lnTo>
                  <a:lnTo>
                    <a:pt x="3493" y="62710"/>
                  </a:lnTo>
                  <a:lnTo>
                    <a:pt x="4693" y="65324"/>
                  </a:lnTo>
                  <a:lnTo>
                    <a:pt x="6058" y="67854"/>
                  </a:lnTo>
                  <a:lnTo>
                    <a:pt x="7583" y="70291"/>
                  </a:lnTo>
                  <a:lnTo>
                    <a:pt x="9262" y="72623"/>
                  </a:lnTo>
                  <a:lnTo>
                    <a:pt x="11088" y="74842"/>
                  </a:lnTo>
                  <a:lnTo>
                    <a:pt x="13053" y="76939"/>
                  </a:lnTo>
                  <a:lnTo>
                    <a:pt x="15149" y="78904"/>
                  </a:lnTo>
                  <a:lnTo>
                    <a:pt x="17368" y="80730"/>
                  </a:lnTo>
                  <a:lnTo>
                    <a:pt x="19701" y="82409"/>
                  </a:lnTo>
                  <a:lnTo>
                    <a:pt x="22137" y="83934"/>
                  </a:lnTo>
                  <a:lnTo>
                    <a:pt x="24668" y="85299"/>
                  </a:lnTo>
                  <a:lnTo>
                    <a:pt x="27282" y="86499"/>
                  </a:lnTo>
                  <a:lnTo>
                    <a:pt x="29969" y="87528"/>
                  </a:lnTo>
                  <a:lnTo>
                    <a:pt x="32717" y="88382"/>
                  </a:lnTo>
                  <a:lnTo>
                    <a:pt x="35516" y="89058"/>
                  </a:lnTo>
                  <a:lnTo>
                    <a:pt x="38354" y="89553"/>
                  </a:lnTo>
                  <a:lnTo>
                    <a:pt x="41219" y="89865"/>
                  </a:lnTo>
                  <a:lnTo>
                    <a:pt x="44100" y="89992"/>
                  </a:lnTo>
                  <a:lnTo>
                    <a:pt x="46984" y="89935"/>
                  </a:lnTo>
                  <a:lnTo>
                    <a:pt x="49861" y="89693"/>
                  </a:lnTo>
                  <a:lnTo>
                    <a:pt x="52717" y="89267"/>
                  </a:lnTo>
                  <a:lnTo>
                    <a:pt x="55541" y="88659"/>
                  </a:lnTo>
                  <a:lnTo>
                    <a:pt x="58323" y="87872"/>
                  </a:lnTo>
                  <a:lnTo>
                    <a:pt x="61049" y="86909"/>
                  </a:lnTo>
                  <a:lnTo>
                    <a:pt x="63709" y="85773"/>
                  </a:lnTo>
                  <a:lnTo>
                    <a:pt x="66293" y="84470"/>
                  </a:lnTo>
                  <a:lnTo>
                    <a:pt x="68789" y="83005"/>
                  </a:lnTo>
                  <a:lnTo>
                    <a:pt x="71187" y="81383"/>
                  </a:lnTo>
                  <a:lnTo>
                    <a:pt x="73478" y="79612"/>
                  </a:lnTo>
                  <a:lnTo>
                    <a:pt x="75652" y="77699"/>
                  </a:lnTo>
                  <a:lnTo>
                    <a:pt x="77699" y="75652"/>
                  </a:lnTo>
                  <a:lnTo>
                    <a:pt x="79612" y="73478"/>
                  </a:lnTo>
                  <a:lnTo>
                    <a:pt x="81383" y="71187"/>
                  </a:lnTo>
                  <a:lnTo>
                    <a:pt x="83005" y="68789"/>
                  </a:lnTo>
                  <a:lnTo>
                    <a:pt x="84470" y="66293"/>
                  </a:lnTo>
                  <a:lnTo>
                    <a:pt x="85773" y="63709"/>
                  </a:lnTo>
                  <a:lnTo>
                    <a:pt x="86909" y="61049"/>
                  </a:lnTo>
                  <a:lnTo>
                    <a:pt x="87872" y="58323"/>
                  </a:lnTo>
                  <a:lnTo>
                    <a:pt x="88659" y="55541"/>
                  </a:lnTo>
                  <a:lnTo>
                    <a:pt x="89267" y="52717"/>
                  </a:lnTo>
                  <a:lnTo>
                    <a:pt x="89693" y="49861"/>
                  </a:lnTo>
                  <a:lnTo>
                    <a:pt x="89935" y="46984"/>
                  </a:lnTo>
                  <a:lnTo>
                    <a:pt x="89992" y="44100"/>
                  </a:lnTo>
                  <a:lnTo>
                    <a:pt x="89865" y="41219"/>
                  </a:lnTo>
                  <a:lnTo>
                    <a:pt x="89553" y="38354"/>
                  </a:lnTo>
                  <a:lnTo>
                    <a:pt x="89058" y="35516"/>
                  </a:lnTo>
                  <a:lnTo>
                    <a:pt x="88382" y="32717"/>
                  </a:lnTo>
                  <a:lnTo>
                    <a:pt x="87528" y="29969"/>
                  </a:lnTo>
                  <a:lnTo>
                    <a:pt x="86499" y="27282"/>
                  </a:lnTo>
                  <a:lnTo>
                    <a:pt x="85299" y="24668"/>
                  </a:lnTo>
                  <a:lnTo>
                    <a:pt x="83934" y="22137"/>
                  </a:lnTo>
                  <a:lnTo>
                    <a:pt x="82409" y="19701"/>
                  </a:lnTo>
                  <a:lnTo>
                    <a:pt x="80730" y="17368"/>
                  </a:lnTo>
                  <a:lnTo>
                    <a:pt x="78904" y="15149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4474819" y="3721990"/>
              <a:ext cx="89984" cy="89984"/>
            </a:xfrm>
            <a:custGeom>
              <a:avLst/>
              <a:pathLst>
                <a:path w="89984" h="89984">
                  <a:moveTo>
                    <a:pt x="76740" y="13243"/>
                  </a:moveTo>
                  <a:lnTo>
                    <a:pt x="74631" y="11265"/>
                  </a:lnTo>
                  <a:lnTo>
                    <a:pt x="72401" y="9426"/>
                  </a:lnTo>
                  <a:lnTo>
                    <a:pt x="70058" y="7733"/>
                  </a:lnTo>
                  <a:lnTo>
                    <a:pt x="67612" y="6193"/>
                  </a:lnTo>
                  <a:lnTo>
                    <a:pt x="65073" y="4812"/>
                  </a:lnTo>
                  <a:lnTo>
                    <a:pt x="62452" y="3596"/>
                  </a:lnTo>
                  <a:lnTo>
                    <a:pt x="59759" y="2551"/>
                  </a:lnTo>
                  <a:lnTo>
                    <a:pt x="57005" y="1679"/>
                  </a:lnTo>
                  <a:lnTo>
                    <a:pt x="54202" y="986"/>
                  </a:lnTo>
                  <a:lnTo>
                    <a:pt x="51361" y="474"/>
                  </a:lnTo>
                  <a:lnTo>
                    <a:pt x="48494" y="145"/>
                  </a:lnTo>
                  <a:lnTo>
                    <a:pt x="45612" y="0"/>
                  </a:lnTo>
                  <a:lnTo>
                    <a:pt x="42728" y="39"/>
                  </a:lnTo>
                  <a:lnTo>
                    <a:pt x="39853" y="264"/>
                  </a:lnTo>
                  <a:lnTo>
                    <a:pt x="36999" y="672"/>
                  </a:lnTo>
                  <a:lnTo>
                    <a:pt x="34178" y="1262"/>
                  </a:lnTo>
                  <a:lnTo>
                    <a:pt x="31402" y="2033"/>
                  </a:lnTo>
                  <a:lnTo>
                    <a:pt x="28681" y="2979"/>
                  </a:lnTo>
                  <a:lnTo>
                    <a:pt x="26028" y="4098"/>
                  </a:lnTo>
                  <a:lnTo>
                    <a:pt x="23452" y="5386"/>
                  </a:lnTo>
                  <a:lnTo>
                    <a:pt x="20965" y="6836"/>
                  </a:lnTo>
                  <a:lnTo>
                    <a:pt x="18577" y="8443"/>
                  </a:lnTo>
                  <a:lnTo>
                    <a:pt x="16297" y="10200"/>
                  </a:lnTo>
                  <a:lnTo>
                    <a:pt x="14135" y="12100"/>
                  </a:lnTo>
                  <a:lnTo>
                    <a:pt x="12100" y="14135"/>
                  </a:lnTo>
                  <a:lnTo>
                    <a:pt x="10200" y="16297"/>
                  </a:lnTo>
                  <a:lnTo>
                    <a:pt x="8443" y="18577"/>
                  </a:lnTo>
                  <a:lnTo>
                    <a:pt x="6836" y="20965"/>
                  </a:lnTo>
                  <a:lnTo>
                    <a:pt x="5386" y="23452"/>
                  </a:lnTo>
                  <a:lnTo>
                    <a:pt x="4098" y="26028"/>
                  </a:lnTo>
                  <a:lnTo>
                    <a:pt x="2979" y="28681"/>
                  </a:lnTo>
                  <a:lnTo>
                    <a:pt x="2033" y="31402"/>
                  </a:lnTo>
                  <a:lnTo>
                    <a:pt x="1262" y="34178"/>
                  </a:lnTo>
                  <a:lnTo>
                    <a:pt x="672" y="36999"/>
                  </a:lnTo>
                  <a:lnTo>
                    <a:pt x="264" y="39853"/>
                  </a:lnTo>
                  <a:lnTo>
                    <a:pt x="39" y="42728"/>
                  </a:lnTo>
                  <a:lnTo>
                    <a:pt x="0" y="45612"/>
                  </a:lnTo>
                  <a:lnTo>
                    <a:pt x="145" y="48494"/>
                  </a:lnTo>
                  <a:lnTo>
                    <a:pt x="474" y="51361"/>
                  </a:lnTo>
                  <a:lnTo>
                    <a:pt x="986" y="54202"/>
                  </a:lnTo>
                  <a:lnTo>
                    <a:pt x="1679" y="57005"/>
                  </a:lnTo>
                  <a:lnTo>
                    <a:pt x="2551" y="59759"/>
                  </a:lnTo>
                  <a:lnTo>
                    <a:pt x="3596" y="62452"/>
                  </a:lnTo>
                  <a:lnTo>
                    <a:pt x="4812" y="65073"/>
                  </a:lnTo>
                  <a:lnTo>
                    <a:pt x="6193" y="67612"/>
                  </a:lnTo>
                  <a:lnTo>
                    <a:pt x="7733" y="70058"/>
                  </a:lnTo>
                  <a:lnTo>
                    <a:pt x="9426" y="72401"/>
                  </a:lnTo>
                  <a:lnTo>
                    <a:pt x="11265" y="74631"/>
                  </a:lnTo>
                  <a:lnTo>
                    <a:pt x="13243" y="76740"/>
                  </a:lnTo>
                  <a:lnTo>
                    <a:pt x="15352" y="78718"/>
                  </a:lnTo>
                  <a:lnTo>
                    <a:pt x="17582" y="80557"/>
                  </a:lnTo>
                  <a:lnTo>
                    <a:pt x="19925" y="82251"/>
                  </a:lnTo>
                  <a:lnTo>
                    <a:pt x="22371" y="83791"/>
                  </a:lnTo>
                  <a:lnTo>
                    <a:pt x="24910" y="85172"/>
                  </a:lnTo>
                  <a:lnTo>
                    <a:pt x="27531" y="86387"/>
                  </a:lnTo>
                  <a:lnTo>
                    <a:pt x="30224" y="87433"/>
                  </a:lnTo>
                  <a:lnTo>
                    <a:pt x="32978" y="88304"/>
                  </a:lnTo>
                  <a:lnTo>
                    <a:pt x="35781" y="88997"/>
                  </a:lnTo>
                  <a:lnTo>
                    <a:pt x="38622" y="89509"/>
                  </a:lnTo>
                  <a:lnTo>
                    <a:pt x="41490" y="89839"/>
                  </a:lnTo>
                  <a:lnTo>
                    <a:pt x="44371" y="89984"/>
                  </a:lnTo>
                  <a:lnTo>
                    <a:pt x="47255" y="89944"/>
                  </a:lnTo>
                  <a:lnTo>
                    <a:pt x="50130" y="89720"/>
                  </a:lnTo>
                  <a:lnTo>
                    <a:pt x="52984" y="89311"/>
                  </a:lnTo>
                  <a:lnTo>
                    <a:pt x="55805" y="88721"/>
                  </a:lnTo>
                  <a:lnTo>
                    <a:pt x="58581" y="87951"/>
                  </a:lnTo>
                  <a:lnTo>
                    <a:pt x="61302" y="87004"/>
                  </a:lnTo>
                  <a:lnTo>
                    <a:pt x="63955" y="85885"/>
                  </a:lnTo>
                  <a:lnTo>
                    <a:pt x="66531" y="84598"/>
                  </a:lnTo>
                  <a:lnTo>
                    <a:pt x="69018" y="83148"/>
                  </a:lnTo>
                  <a:lnTo>
                    <a:pt x="71407" y="81541"/>
                  </a:lnTo>
                  <a:lnTo>
                    <a:pt x="73687" y="79784"/>
                  </a:lnTo>
                  <a:lnTo>
                    <a:pt x="75849" y="77884"/>
                  </a:lnTo>
                  <a:lnTo>
                    <a:pt x="77884" y="75849"/>
                  </a:lnTo>
                  <a:lnTo>
                    <a:pt x="79784" y="73687"/>
                  </a:lnTo>
                  <a:lnTo>
                    <a:pt x="81541" y="71407"/>
                  </a:lnTo>
                  <a:lnTo>
                    <a:pt x="83148" y="69018"/>
                  </a:lnTo>
                  <a:lnTo>
                    <a:pt x="84598" y="66531"/>
                  </a:lnTo>
                  <a:lnTo>
                    <a:pt x="85885" y="63955"/>
                  </a:lnTo>
                  <a:lnTo>
                    <a:pt x="87004" y="61302"/>
                  </a:lnTo>
                  <a:lnTo>
                    <a:pt x="87951" y="58581"/>
                  </a:lnTo>
                  <a:lnTo>
                    <a:pt x="88721" y="55805"/>
                  </a:lnTo>
                  <a:lnTo>
                    <a:pt x="89311" y="52984"/>
                  </a:lnTo>
                  <a:lnTo>
                    <a:pt x="89720" y="50130"/>
                  </a:lnTo>
                  <a:lnTo>
                    <a:pt x="89944" y="47255"/>
                  </a:lnTo>
                  <a:lnTo>
                    <a:pt x="89984" y="44371"/>
                  </a:lnTo>
                  <a:lnTo>
                    <a:pt x="89839" y="41490"/>
                  </a:lnTo>
                  <a:lnTo>
                    <a:pt x="89509" y="38622"/>
                  </a:lnTo>
                  <a:lnTo>
                    <a:pt x="88997" y="35781"/>
                  </a:lnTo>
                  <a:lnTo>
                    <a:pt x="88304" y="32978"/>
                  </a:lnTo>
                  <a:lnTo>
                    <a:pt x="87433" y="30224"/>
                  </a:lnTo>
                  <a:lnTo>
                    <a:pt x="86387" y="27531"/>
                  </a:lnTo>
                  <a:lnTo>
                    <a:pt x="85172" y="24910"/>
                  </a:lnTo>
                  <a:lnTo>
                    <a:pt x="83791" y="22371"/>
                  </a:lnTo>
                  <a:lnTo>
                    <a:pt x="82251" y="19925"/>
                  </a:lnTo>
                  <a:lnTo>
                    <a:pt x="80557" y="17582"/>
                  </a:lnTo>
                  <a:lnTo>
                    <a:pt x="78718" y="15352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4474904" y="3827956"/>
              <a:ext cx="89814" cy="89814"/>
            </a:xfrm>
            <a:custGeom>
              <a:avLst/>
              <a:pathLst>
                <a:path w="89814" h="89814">
                  <a:moveTo>
                    <a:pt x="89814" y="0"/>
                  </a:moveTo>
                  <a:lnTo>
                    <a:pt x="89537" y="276"/>
                  </a:lnTo>
                  <a:lnTo>
                    <a:pt x="89077" y="737"/>
                  </a:lnTo>
                  <a:lnTo>
                    <a:pt x="88435" y="1379"/>
                  </a:lnTo>
                  <a:lnTo>
                    <a:pt x="87614" y="2200"/>
                  </a:lnTo>
                  <a:lnTo>
                    <a:pt x="86618" y="3196"/>
                  </a:lnTo>
                  <a:lnTo>
                    <a:pt x="85450" y="4363"/>
                  </a:lnTo>
                  <a:lnTo>
                    <a:pt x="84116" y="5698"/>
                  </a:lnTo>
                  <a:lnTo>
                    <a:pt x="82620" y="7193"/>
                  </a:lnTo>
                  <a:lnTo>
                    <a:pt x="80970" y="8843"/>
                  </a:lnTo>
                  <a:lnTo>
                    <a:pt x="79172" y="10642"/>
                  </a:lnTo>
                  <a:lnTo>
                    <a:pt x="77232" y="12581"/>
                  </a:lnTo>
                  <a:lnTo>
                    <a:pt x="75160" y="14653"/>
                  </a:lnTo>
                  <a:lnTo>
                    <a:pt x="72964" y="16850"/>
                  </a:lnTo>
                  <a:lnTo>
                    <a:pt x="70652" y="19162"/>
                  </a:lnTo>
                  <a:lnTo>
                    <a:pt x="68234" y="21579"/>
                  </a:lnTo>
                  <a:lnTo>
                    <a:pt x="65721" y="24093"/>
                  </a:lnTo>
                  <a:lnTo>
                    <a:pt x="63122" y="26692"/>
                  </a:lnTo>
                  <a:lnTo>
                    <a:pt x="60448" y="29365"/>
                  </a:lnTo>
                  <a:lnTo>
                    <a:pt x="57710" y="32103"/>
                  </a:lnTo>
                  <a:lnTo>
                    <a:pt x="54920" y="34893"/>
                  </a:lnTo>
                  <a:lnTo>
                    <a:pt x="52089" y="37725"/>
                  </a:lnTo>
                  <a:lnTo>
                    <a:pt x="49228" y="40586"/>
                  </a:lnTo>
                  <a:lnTo>
                    <a:pt x="46349" y="43464"/>
                  </a:lnTo>
                  <a:lnTo>
                    <a:pt x="43464" y="46349"/>
                  </a:lnTo>
                  <a:lnTo>
                    <a:pt x="40586" y="49228"/>
                  </a:lnTo>
                  <a:lnTo>
                    <a:pt x="37725" y="52089"/>
                  </a:lnTo>
                  <a:lnTo>
                    <a:pt x="34893" y="54920"/>
                  </a:lnTo>
                  <a:lnTo>
                    <a:pt x="32103" y="57710"/>
                  </a:lnTo>
                  <a:lnTo>
                    <a:pt x="29365" y="60448"/>
                  </a:lnTo>
                  <a:lnTo>
                    <a:pt x="26692" y="63122"/>
                  </a:lnTo>
                  <a:lnTo>
                    <a:pt x="24093" y="65721"/>
                  </a:lnTo>
                  <a:lnTo>
                    <a:pt x="21579" y="68234"/>
                  </a:lnTo>
                  <a:lnTo>
                    <a:pt x="19162" y="70652"/>
                  </a:lnTo>
                  <a:lnTo>
                    <a:pt x="16850" y="72964"/>
                  </a:lnTo>
                  <a:lnTo>
                    <a:pt x="14653" y="75160"/>
                  </a:lnTo>
                  <a:lnTo>
                    <a:pt x="12581" y="77232"/>
                  </a:lnTo>
                  <a:lnTo>
                    <a:pt x="10642" y="79172"/>
                  </a:lnTo>
                  <a:lnTo>
                    <a:pt x="8843" y="80970"/>
                  </a:lnTo>
                  <a:lnTo>
                    <a:pt x="7193" y="82620"/>
                  </a:lnTo>
                  <a:lnTo>
                    <a:pt x="5698" y="84116"/>
                  </a:lnTo>
                  <a:lnTo>
                    <a:pt x="4363" y="85450"/>
                  </a:lnTo>
                  <a:lnTo>
                    <a:pt x="3196" y="86618"/>
                  </a:lnTo>
                  <a:lnTo>
                    <a:pt x="2200" y="87614"/>
                  </a:lnTo>
                  <a:lnTo>
                    <a:pt x="1379" y="88435"/>
                  </a:lnTo>
                  <a:lnTo>
                    <a:pt x="737" y="89077"/>
                  </a:lnTo>
                  <a:lnTo>
                    <a:pt x="276" y="89537"/>
                  </a:lnTo>
                  <a:lnTo>
                    <a:pt x="0" y="89814"/>
                  </a:lnTo>
                  <a:lnTo>
                    <a:pt x="276" y="89537"/>
                  </a:lnTo>
                  <a:lnTo>
                    <a:pt x="737" y="89077"/>
                  </a:lnTo>
                  <a:lnTo>
                    <a:pt x="1379" y="88435"/>
                  </a:lnTo>
                  <a:lnTo>
                    <a:pt x="2200" y="87614"/>
                  </a:lnTo>
                  <a:lnTo>
                    <a:pt x="3196" y="86618"/>
                  </a:lnTo>
                  <a:lnTo>
                    <a:pt x="4363" y="85450"/>
                  </a:lnTo>
                  <a:lnTo>
                    <a:pt x="5698" y="84116"/>
                  </a:lnTo>
                  <a:lnTo>
                    <a:pt x="7193" y="82620"/>
                  </a:lnTo>
                  <a:lnTo>
                    <a:pt x="8843" y="80970"/>
                  </a:lnTo>
                  <a:lnTo>
                    <a:pt x="10642" y="79172"/>
                  </a:lnTo>
                  <a:lnTo>
                    <a:pt x="12581" y="77232"/>
                  </a:lnTo>
                  <a:lnTo>
                    <a:pt x="14653" y="75160"/>
                  </a:lnTo>
                  <a:lnTo>
                    <a:pt x="16850" y="72964"/>
                  </a:lnTo>
                  <a:lnTo>
                    <a:pt x="19162" y="70652"/>
                  </a:lnTo>
                  <a:lnTo>
                    <a:pt x="21579" y="68234"/>
                  </a:lnTo>
                  <a:lnTo>
                    <a:pt x="24093" y="65721"/>
                  </a:lnTo>
                  <a:lnTo>
                    <a:pt x="26692" y="63122"/>
                  </a:lnTo>
                  <a:lnTo>
                    <a:pt x="29365" y="60448"/>
                  </a:lnTo>
                  <a:lnTo>
                    <a:pt x="32103" y="57710"/>
                  </a:lnTo>
                  <a:lnTo>
                    <a:pt x="34893" y="54920"/>
                  </a:lnTo>
                  <a:lnTo>
                    <a:pt x="37725" y="52089"/>
                  </a:lnTo>
                  <a:lnTo>
                    <a:pt x="40586" y="49228"/>
                  </a:lnTo>
                  <a:lnTo>
                    <a:pt x="43464" y="46349"/>
                  </a:lnTo>
                  <a:lnTo>
                    <a:pt x="46349" y="43464"/>
                  </a:lnTo>
                  <a:lnTo>
                    <a:pt x="49228" y="40586"/>
                  </a:lnTo>
                  <a:lnTo>
                    <a:pt x="52089" y="37725"/>
                  </a:lnTo>
                  <a:lnTo>
                    <a:pt x="54920" y="34893"/>
                  </a:lnTo>
                  <a:lnTo>
                    <a:pt x="57710" y="32103"/>
                  </a:lnTo>
                  <a:lnTo>
                    <a:pt x="60448" y="29365"/>
                  </a:lnTo>
                  <a:lnTo>
                    <a:pt x="63122" y="26692"/>
                  </a:lnTo>
                  <a:lnTo>
                    <a:pt x="65721" y="24093"/>
                  </a:lnTo>
                  <a:lnTo>
                    <a:pt x="68234" y="21579"/>
                  </a:lnTo>
                  <a:lnTo>
                    <a:pt x="70652" y="19162"/>
                  </a:lnTo>
                  <a:lnTo>
                    <a:pt x="72964" y="16850"/>
                  </a:lnTo>
                  <a:lnTo>
                    <a:pt x="75160" y="14653"/>
                  </a:lnTo>
                  <a:lnTo>
                    <a:pt x="77232" y="12581"/>
                  </a:lnTo>
                  <a:lnTo>
                    <a:pt x="79172" y="10642"/>
                  </a:lnTo>
                  <a:lnTo>
                    <a:pt x="80970" y="8843"/>
                  </a:lnTo>
                  <a:lnTo>
                    <a:pt x="82620" y="7193"/>
                  </a:lnTo>
                  <a:lnTo>
                    <a:pt x="84116" y="5698"/>
                  </a:lnTo>
                  <a:lnTo>
                    <a:pt x="85450" y="4363"/>
                  </a:lnTo>
                  <a:lnTo>
                    <a:pt x="86618" y="3196"/>
                  </a:lnTo>
                  <a:lnTo>
                    <a:pt x="87614" y="2200"/>
                  </a:lnTo>
                  <a:lnTo>
                    <a:pt x="88435" y="1379"/>
                  </a:lnTo>
                  <a:lnTo>
                    <a:pt x="89077" y="737"/>
                  </a:lnTo>
                  <a:lnTo>
                    <a:pt x="89537" y="276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4474813" y="3933748"/>
              <a:ext cx="89994" cy="89994"/>
            </a:xfrm>
            <a:custGeom>
              <a:avLst/>
              <a:pathLst>
                <a:path w="89994" h="89994">
                  <a:moveTo>
                    <a:pt x="77010" y="12984"/>
                  </a:moveTo>
                  <a:lnTo>
                    <a:pt x="74918" y="11023"/>
                  </a:lnTo>
                  <a:lnTo>
                    <a:pt x="72703" y="9202"/>
                  </a:lnTo>
                  <a:lnTo>
                    <a:pt x="70375" y="7529"/>
                  </a:lnTo>
                  <a:lnTo>
                    <a:pt x="67942" y="6009"/>
                  </a:lnTo>
                  <a:lnTo>
                    <a:pt x="65414" y="4649"/>
                  </a:lnTo>
                  <a:lnTo>
                    <a:pt x="62803" y="3456"/>
                  </a:lnTo>
                  <a:lnTo>
                    <a:pt x="60119" y="2433"/>
                  </a:lnTo>
                  <a:lnTo>
                    <a:pt x="57372" y="1584"/>
                  </a:lnTo>
                  <a:lnTo>
                    <a:pt x="54575" y="915"/>
                  </a:lnTo>
                  <a:lnTo>
                    <a:pt x="51738" y="426"/>
                  </a:lnTo>
                  <a:lnTo>
                    <a:pt x="48873" y="121"/>
                  </a:lnTo>
                  <a:lnTo>
                    <a:pt x="45993" y="0"/>
                  </a:lnTo>
                  <a:lnTo>
                    <a:pt x="43109" y="63"/>
                  </a:lnTo>
                  <a:lnTo>
                    <a:pt x="40232" y="312"/>
                  </a:lnTo>
                  <a:lnTo>
                    <a:pt x="37375" y="744"/>
                  </a:lnTo>
                  <a:lnTo>
                    <a:pt x="34549" y="1358"/>
                  </a:lnTo>
                  <a:lnTo>
                    <a:pt x="31766" y="2151"/>
                  </a:lnTo>
                  <a:lnTo>
                    <a:pt x="29037" y="3121"/>
                  </a:lnTo>
                  <a:lnTo>
                    <a:pt x="26375" y="4262"/>
                  </a:lnTo>
                  <a:lnTo>
                    <a:pt x="23788" y="5571"/>
                  </a:lnTo>
                  <a:lnTo>
                    <a:pt x="21289" y="7042"/>
                  </a:lnTo>
                  <a:lnTo>
                    <a:pt x="18887" y="8668"/>
                  </a:lnTo>
                  <a:lnTo>
                    <a:pt x="16592" y="10444"/>
                  </a:lnTo>
                  <a:lnTo>
                    <a:pt x="14415" y="12362"/>
                  </a:lnTo>
                  <a:lnTo>
                    <a:pt x="12362" y="14415"/>
                  </a:lnTo>
                  <a:lnTo>
                    <a:pt x="10444" y="16592"/>
                  </a:lnTo>
                  <a:lnTo>
                    <a:pt x="8668" y="18887"/>
                  </a:lnTo>
                  <a:lnTo>
                    <a:pt x="7042" y="21289"/>
                  </a:lnTo>
                  <a:lnTo>
                    <a:pt x="5571" y="23788"/>
                  </a:lnTo>
                  <a:lnTo>
                    <a:pt x="4262" y="26375"/>
                  </a:lnTo>
                  <a:lnTo>
                    <a:pt x="3121" y="29037"/>
                  </a:lnTo>
                  <a:lnTo>
                    <a:pt x="2151" y="31766"/>
                  </a:lnTo>
                  <a:lnTo>
                    <a:pt x="1358" y="34549"/>
                  </a:lnTo>
                  <a:lnTo>
                    <a:pt x="744" y="37375"/>
                  </a:lnTo>
                  <a:lnTo>
                    <a:pt x="312" y="40232"/>
                  </a:lnTo>
                  <a:lnTo>
                    <a:pt x="63" y="43109"/>
                  </a:lnTo>
                  <a:lnTo>
                    <a:pt x="0" y="45993"/>
                  </a:lnTo>
                  <a:lnTo>
                    <a:pt x="121" y="48873"/>
                  </a:lnTo>
                  <a:lnTo>
                    <a:pt x="426" y="51738"/>
                  </a:lnTo>
                  <a:lnTo>
                    <a:pt x="915" y="54575"/>
                  </a:lnTo>
                  <a:lnTo>
                    <a:pt x="1584" y="57372"/>
                  </a:lnTo>
                  <a:lnTo>
                    <a:pt x="2433" y="60119"/>
                  </a:lnTo>
                  <a:lnTo>
                    <a:pt x="3456" y="62803"/>
                  </a:lnTo>
                  <a:lnTo>
                    <a:pt x="4649" y="65414"/>
                  </a:lnTo>
                  <a:lnTo>
                    <a:pt x="6009" y="67942"/>
                  </a:lnTo>
                  <a:lnTo>
                    <a:pt x="7529" y="70375"/>
                  </a:lnTo>
                  <a:lnTo>
                    <a:pt x="9202" y="72703"/>
                  </a:lnTo>
                  <a:lnTo>
                    <a:pt x="11023" y="74918"/>
                  </a:lnTo>
                  <a:lnTo>
                    <a:pt x="12984" y="77010"/>
                  </a:lnTo>
                  <a:lnTo>
                    <a:pt x="15076" y="78971"/>
                  </a:lnTo>
                  <a:lnTo>
                    <a:pt x="17291" y="80792"/>
                  </a:lnTo>
                  <a:lnTo>
                    <a:pt x="19619" y="82465"/>
                  </a:lnTo>
                  <a:lnTo>
                    <a:pt x="22052" y="83985"/>
                  </a:lnTo>
                  <a:lnTo>
                    <a:pt x="24580" y="85345"/>
                  </a:lnTo>
                  <a:lnTo>
                    <a:pt x="27191" y="86538"/>
                  </a:lnTo>
                  <a:lnTo>
                    <a:pt x="29875" y="87561"/>
                  </a:lnTo>
                  <a:lnTo>
                    <a:pt x="32622" y="88410"/>
                  </a:lnTo>
                  <a:lnTo>
                    <a:pt x="35419" y="89079"/>
                  </a:lnTo>
                  <a:lnTo>
                    <a:pt x="38256" y="89568"/>
                  </a:lnTo>
                  <a:lnTo>
                    <a:pt x="41121" y="89873"/>
                  </a:lnTo>
                  <a:lnTo>
                    <a:pt x="44001" y="89994"/>
                  </a:lnTo>
                  <a:lnTo>
                    <a:pt x="46885" y="89931"/>
                  </a:lnTo>
                  <a:lnTo>
                    <a:pt x="49762" y="89682"/>
                  </a:lnTo>
                  <a:lnTo>
                    <a:pt x="52619" y="89250"/>
                  </a:lnTo>
                  <a:lnTo>
                    <a:pt x="55445" y="88636"/>
                  </a:lnTo>
                  <a:lnTo>
                    <a:pt x="58228" y="87843"/>
                  </a:lnTo>
                  <a:lnTo>
                    <a:pt x="60956" y="86873"/>
                  </a:lnTo>
                  <a:lnTo>
                    <a:pt x="63619" y="85732"/>
                  </a:lnTo>
                  <a:lnTo>
                    <a:pt x="66206" y="84423"/>
                  </a:lnTo>
                  <a:lnTo>
                    <a:pt x="68705" y="82952"/>
                  </a:lnTo>
                  <a:lnTo>
                    <a:pt x="71107" y="81326"/>
                  </a:lnTo>
                  <a:lnTo>
                    <a:pt x="73401" y="79549"/>
                  </a:lnTo>
                  <a:lnTo>
                    <a:pt x="75579" y="77631"/>
                  </a:lnTo>
                  <a:lnTo>
                    <a:pt x="77631" y="75579"/>
                  </a:lnTo>
                  <a:lnTo>
                    <a:pt x="79549" y="73401"/>
                  </a:lnTo>
                  <a:lnTo>
                    <a:pt x="81326" y="71107"/>
                  </a:lnTo>
                  <a:lnTo>
                    <a:pt x="82952" y="68705"/>
                  </a:lnTo>
                  <a:lnTo>
                    <a:pt x="84423" y="66206"/>
                  </a:lnTo>
                  <a:lnTo>
                    <a:pt x="85732" y="63619"/>
                  </a:lnTo>
                  <a:lnTo>
                    <a:pt x="86873" y="60956"/>
                  </a:lnTo>
                  <a:lnTo>
                    <a:pt x="87843" y="58228"/>
                  </a:lnTo>
                  <a:lnTo>
                    <a:pt x="88636" y="55445"/>
                  </a:lnTo>
                  <a:lnTo>
                    <a:pt x="89250" y="52619"/>
                  </a:lnTo>
                  <a:lnTo>
                    <a:pt x="89682" y="49762"/>
                  </a:lnTo>
                  <a:lnTo>
                    <a:pt x="89931" y="46885"/>
                  </a:lnTo>
                  <a:lnTo>
                    <a:pt x="89994" y="44001"/>
                  </a:lnTo>
                  <a:lnTo>
                    <a:pt x="89873" y="41121"/>
                  </a:lnTo>
                  <a:lnTo>
                    <a:pt x="89568" y="38256"/>
                  </a:lnTo>
                  <a:lnTo>
                    <a:pt x="89079" y="35419"/>
                  </a:lnTo>
                  <a:lnTo>
                    <a:pt x="88410" y="32622"/>
                  </a:lnTo>
                  <a:lnTo>
                    <a:pt x="87561" y="29875"/>
                  </a:lnTo>
                  <a:lnTo>
                    <a:pt x="86538" y="27191"/>
                  </a:lnTo>
                  <a:lnTo>
                    <a:pt x="85345" y="24580"/>
                  </a:lnTo>
                  <a:lnTo>
                    <a:pt x="83985" y="22052"/>
                  </a:lnTo>
                  <a:lnTo>
                    <a:pt x="82465" y="19619"/>
                  </a:lnTo>
                  <a:lnTo>
                    <a:pt x="80792" y="17291"/>
                  </a:lnTo>
                  <a:lnTo>
                    <a:pt x="78971" y="15076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4474822" y="4039638"/>
              <a:ext cx="89978" cy="89978"/>
            </a:xfrm>
            <a:custGeom>
              <a:avLst/>
              <a:pathLst>
                <a:path w="89978" h="89978">
                  <a:moveTo>
                    <a:pt x="76629" y="13349"/>
                  </a:moveTo>
                  <a:lnTo>
                    <a:pt x="74513" y="11364"/>
                  </a:lnTo>
                  <a:lnTo>
                    <a:pt x="72277" y="9517"/>
                  </a:lnTo>
                  <a:lnTo>
                    <a:pt x="69928" y="7815"/>
                  </a:lnTo>
                  <a:lnTo>
                    <a:pt x="67477" y="6267"/>
                  </a:lnTo>
                  <a:lnTo>
                    <a:pt x="64934" y="4878"/>
                  </a:lnTo>
                  <a:lnTo>
                    <a:pt x="62308" y="3653"/>
                  </a:lnTo>
                  <a:lnTo>
                    <a:pt x="59612" y="2599"/>
                  </a:lnTo>
                  <a:lnTo>
                    <a:pt x="56855" y="1718"/>
                  </a:lnTo>
                  <a:lnTo>
                    <a:pt x="54050" y="1015"/>
                  </a:lnTo>
                  <a:lnTo>
                    <a:pt x="51207" y="493"/>
                  </a:lnTo>
                  <a:lnTo>
                    <a:pt x="48339" y="154"/>
                  </a:lnTo>
                  <a:lnTo>
                    <a:pt x="45457" y="0"/>
                  </a:lnTo>
                  <a:lnTo>
                    <a:pt x="42573" y="29"/>
                  </a:lnTo>
                  <a:lnTo>
                    <a:pt x="39699" y="244"/>
                  </a:lnTo>
                  <a:lnTo>
                    <a:pt x="36846" y="643"/>
                  </a:lnTo>
                  <a:lnTo>
                    <a:pt x="34028" y="1224"/>
                  </a:lnTo>
                  <a:lnTo>
                    <a:pt x="31254" y="1984"/>
                  </a:lnTo>
                  <a:lnTo>
                    <a:pt x="28536" y="2922"/>
                  </a:lnTo>
                  <a:lnTo>
                    <a:pt x="25887" y="4032"/>
                  </a:lnTo>
                  <a:lnTo>
                    <a:pt x="23315" y="5311"/>
                  </a:lnTo>
                  <a:lnTo>
                    <a:pt x="20833" y="6752"/>
                  </a:lnTo>
                  <a:lnTo>
                    <a:pt x="18450" y="8351"/>
                  </a:lnTo>
                  <a:lnTo>
                    <a:pt x="16176" y="10100"/>
                  </a:lnTo>
                  <a:lnTo>
                    <a:pt x="14021" y="11993"/>
                  </a:lnTo>
                  <a:lnTo>
                    <a:pt x="11993" y="14021"/>
                  </a:lnTo>
                  <a:lnTo>
                    <a:pt x="10100" y="16176"/>
                  </a:lnTo>
                  <a:lnTo>
                    <a:pt x="8351" y="18450"/>
                  </a:lnTo>
                  <a:lnTo>
                    <a:pt x="6752" y="20833"/>
                  </a:lnTo>
                  <a:lnTo>
                    <a:pt x="5311" y="23315"/>
                  </a:lnTo>
                  <a:lnTo>
                    <a:pt x="4032" y="25887"/>
                  </a:lnTo>
                  <a:lnTo>
                    <a:pt x="2922" y="28536"/>
                  </a:lnTo>
                  <a:lnTo>
                    <a:pt x="1984" y="31254"/>
                  </a:lnTo>
                  <a:lnTo>
                    <a:pt x="1224" y="34028"/>
                  </a:lnTo>
                  <a:lnTo>
                    <a:pt x="643" y="36846"/>
                  </a:lnTo>
                  <a:lnTo>
                    <a:pt x="244" y="39699"/>
                  </a:lnTo>
                  <a:lnTo>
                    <a:pt x="29" y="42573"/>
                  </a:lnTo>
                  <a:lnTo>
                    <a:pt x="0" y="45457"/>
                  </a:lnTo>
                  <a:lnTo>
                    <a:pt x="154" y="48339"/>
                  </a:lnTo>
                  <a:lnTo>
                    <a:pt x="493" y="51207"/>
                  </a:lnTo>
                  <a:lnTo>
                    <a:pt x="1015" y="54050"/>
                  </a:lnTo>
                  <a:lnTo>
                    <a:pt x="1718" y="56855"/>
                  </a:lnTo>
                  <a:lnTo>
                    <a:pt x="2599" y="59612"/>
                  </a:lnTo>
                  <a:lnTo>
                    <a:pt x="3653" y="62308"/>
                  </a:lnTo>
                  <a:lnTo>
                    <a:pt x="4878" y="64934"/>
                  </a:lnTo>
                  <a:lnTo>
                    <a:pt x="6267" y="67477"/>
                  </a:lnTo>
                  <a:lnTo>
                    <a:pt x="7815" y="69928"/>
                  </a:lnTo>
                  <a:lnTo>
                    <a:pt x="9517" y="72277"/>
                  </a:lnTo>
                  <a:lnTo>
                    <a:pt x="11364" y="74513"/>
                  </a:lnTo>
                  <a:lnTo>
                    <a:pt x="13349" y="76629"/>
                  </a:lnTo>
                  <a:lnTo>
                    <a:pt x="15464" y="78614"/>
                  </a:lnTo>
                  <a:lnTo>
                    <a:pt x="17700" y="80461"/>
                  </a:lnTo>
                  <a:lnTo>
                    <a:pt x="20049" y="82162"/>
                  </a:lnTo>
                  <a:lnTo>
                    <a:pt x="22500" y="83710"/>
                  </a:lnTo>
                  <a:lnTo>
                    <a:pt x="25043" y="85100"/>
                  </a:lnTo>
                  <a:lnTo>
                    <a:pt x="27669" y="86324"/>
                  </a:lnTo>
                  <a:lnTo>
                    <a:pt x="30365" y="87379"/>
                  </a:lnTo>
                  <a:lnTo>
                    <a:pt x="33122" y="88259"/>
                  </a:lnTo>
                  <a:lnTo>
                    <a:pt x="35928" y="88962"/>
                  </a:lnTo>
                  <a:lnTo>
                    <a:pt x="38770" y="89484"/>
                  </a:lnTo>
                  <a:lnTo>
                    <a:pt x="41639" y="89823"/>
                  </a:lnTo>
                  <a:lnTo>
                    <a:pt x="44521" y="89978"/>
                  </a:lnTo>
                  <a:lnTo>
                    <a:pt x="47405" y="89948"/>
                  </a:lnTo>
                  <a:lnTo>
                    <a:pt x="50279" y="89733"/>
                  </a:lnTo>
                  <a:lnTo>
                    <a:pt x="53131" y="89334"/>
                  </a:lnTo>
                  <a:lnTo>
                    <a:pt x="55950" y="88754"/>
                  </a:lnTo>
                  <a:lnTo>
                    <a:pt x="58723" y="87993"/>
                  </a:lnTo>
                  <a:lnTo>
                    <a:pt x="61441" y="87055"/>
                  </a:lnTo>
                  <a:lnTo>
                    <a:pt x="64091" y="85945"/>
                  </a:lnTo>
                  <a:lnTo>
                    <a:pt x="66662" y="84667"/>
                  </a:lnTo>
                  <a:lnTo>
                    <a:pt x="69144" y="83225"/>
                  </a:lnTo>
                  <a:lnTo>
                    <a:pt x="71527" y="81626"/>
                  </a:lnTo>
                  <a:lnTo>
                    <a:pt x="73801" y="79877"/>
                  </a:lnTo>
                  <a:lnTo>
                    <a:pt x="75956" y="77984"/>
                  </a:lnTo>
                  <a:lnTo>
                    <a:pt x="77984" y="75956"/>
                  </a:lnTo>
                  <a:lnTo>
                    <a:pt x="79877" y="73801"/>
                  </a:lnTo>
                  <a:lnTo>
                    <a:pt x="81626" y="71527"/>
                  </a:lnTo>
                  <a:lnTo>
                    <a:pt x="83225" y="69144"/>
                  </a:lnTo>
                  <a:lnTo>
                    <a:pt x="84667" y="66662"/>
                  </a:lnTo>
                  <a:lnTo>
                    <a:pt x="85945" y="64091"/>
                  </a:lnTo>
                  <a:lnTo>
                    <a:pt x="87055" y="61441"/>
                  </a:lnTo>
                  <a:lnTo>
                    <a:pt x="87993" y="58723"/>
                  </a:lnTo>
                  <a:lnTo>
                    <a:pt x="88754" y="55950"/>
                  </a:lnTo>
                  <a:lnTo>
                    <a:pt x="89334" y="53131"/>
                  </a:lnTo>
                  <a:lnTo>
                    <a:pt x="89733" y="50279"/>
                  </a:lnTo>
                  <a:lnTo>
                    <a:pt x="89948" y="47405"/>
                  </a:lnTo>
                  <a:lnTo>
                    <a:pt x="89978" y="44521"/>
                  </a:lnTo>
                  <a:lnTo>
                    <a:pt x="89823" y="41639"/>
                  </a:lnTo>
                  <a:lnTo>
                    <a:pt x="89484" y="38770"/>
                  </a:lnTo>
                  <a:lnTo>
                    <a:pt x="88962" y="35928"/>
                  </a:lnTo>
                  <a:lnTo>
                    <a:pt x="88259" y="33122"/>
                  </a:lnTo>
                  <a:lnTo>
                    <a:pt x="87379" y="30365"/>
                  </a:lnTo>
                  <a:lnTo>
                    <a:pt x="86324" y="27669"/>
                  </a:lnTo>
                  <a:lnTo>
                    <a:pt x="85100" y="25043"/>
                  </a:lnTo>
                  <a:lnTo>
                    <a:pt x="83710" y="22500"/>
                  </a:lnTo>
                  <a:lnTo>
                    <a:pt x="82162" y="20049"/>
                  </a:lnTo>
                  <a:lnTo>
                    <a:pt x="80461" y="17700"/>
                  </a:lnTo>
                  <a:lnTo>
                    <a:pt x="78614" y="15464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474813" y="4145510"/>
              <a:ext cx="89996" cy="89996"/>
            </a:xfrm>
            <a:custGeom>
              <a:avLst/>
              <a:pathLst>
                <a:path w="89996" h="89996">
                  <a:moveTo>
                    <a:pt x="77062" y="12934"/>
                  </a:moveTo>
                  <a:lnTo>
                    <a:pt x="74973" y="10977"/>
                  </a:lnTo>
                  <a:lnTo>
                    <a:pt x="72761" y="9159"/>
                  </a:lnTo>
                  <a:lnTo>
                    <a:pt x="70435" y="7489"/>
                  </a:lnTo>
                  <a:lnTo>
                    <a:pt x="68004" y="5974"/>
                  </a:lnTo>
                  <a:lnTo>
                    <a:pt x="65479" y="4618"/>
                  </a:lnTo>
                  <a:lnTo>
                    <a:pt x="62870" y="3429"/>
                  </a:lnTo>
                  <a:lnTo>
                    <a:pt x="60187" y="2410"/>
                  </a:lnTo>
                  <a:lnTo>
                    <a:pt x="57442" y="1566"/>
                  </a:lnTo>
                  <a:lnTo>
                    <a:pt x="54646" y="901"/>
                  </a:lnTo>
                  <a:lnTo>
                    <a:pt x="51810" y="417"/>
                  </a:lnTo>
                  <a:lnTo>
                    <a:pt x="48946" y="116"/>
                  </a:lnTo>
                  <a:lnTo>
                    <a:pt x="46066" y="0"/>
                  </a:lnTo>
                  <a:lnTo>
                    <a:pt x="43181" y="68"/>
                  </a:lnTo>
                  <a:lnTo>
                    <a:pt x="40304" y="321"/>
                  </a:lnTo>
                  <a:lnTo>
                    <a:pt x="37447" y="758"/>
                  </a:lnTo>
                  <a:lnTo>
                    <a:pt x="34620" y="1376"/>
                  </a:lnTo>
                  <a:lnTo>
                    <a:pt x="31836" y="2174"/>
                  </a:lnTo>
                  <a:lnTo>
                    <a:pt x="29106" y="3148"/>
                  </a:lnTo>
                  <a:lnTo>
                    <a:pt x="26441" y="4293"/>
                  </a:lnTo>
                  <a:lnTo>
                    <a:pt x="23852" y="5606"/>
                  </a:lnTo>
                  <a:lnTo>
                    <a:pt x="21351" y="7081"/>
                  </a:lnTo>
                  <a:lnTo>
                    <a:pt x="18947" y="8712"/>
                  </a:lnTo>
                  <a:lnTo>
                    <a:pt x="16649" y="10491"/>
                  </a:lnTo>
                  <a:lnTo>
                    <a:pt x="14468" y="12413"/>
                  </a:lnTo>
                  <a:lnTo>
                    <a:pt x="12413" y="14468"/>
                  </a:lnTo>
                  <a:lnTo>
                    <a:pt x="10491" y="16649"/>
                  </a:lnTo>
                  <a:lnTo>
                    <a:pt x="8712" y="18947"/>
                  </a:lnTo>
                  <a:lnTo>
                    <a:pt x="7081" y="21351"/>
                  </a:lnTo>
                  <a:lnTo>
                    <a:pt x="5606" y="23852"/>
                  </a:lnTo>
                  <a:lnTo>
                    <a:pt x="4293" y="26441"/>
                  </a:lnTo>
                  <a:lnTo>
                    <a:pt x="3148" y="29106"/>
                  </a:lnTo>
                  <a:lnTo>
                    <a:pt x="2174" y="31836"/>
                  </a:lnTo>
                  <a:lnTo>
                    <a:pt x="1376" y="34620"/>
                  </a:lnTo>
                  <a:lnTo>
                    <a:pt x="758" y="37447"/>
                  </a:lnTo>
                  <a:lnTo>
                    <a:pt x="321" y="40304"/>
                  </a:lnTo>
                  <a:lnTo>
                    <a:pt x="68" y="43181"/>
                  </a:lnTo>
                  <a:lnTo>
                    <a:pt x="0" y="46066"/>
                  </a:lnTo>
                  <a:lnTo>
                    <a:pt x="116" y="48946"/>
                  </a:lnTo>
                  <a:lnTo>
                    <a:pt x="417" y="51810"/>
                  </a:lnTo>
                  <a:lnTo>
                    <a:pt x="901" y="54646"/>
                  </a:lnTo>
                  <a:lnTo>
                    <a:pt x="1566" y="57442"/>
                  </a:lnTo>
                  <a:lnTo>
                    <a:pt x="2410" y="60187"/>
                  </a:lnTo>
                  <a:lnTo>
                    <a:pt x="3429" y="62870"/>
                  </a:lnTo>
                  <a:lnTo>
                    <a:pt x="4618" y="65479"/>
                  </a:lnTo>
                  <a:lnTo>
                    <a:pt x="5974" y="68004"/>
                  </a:lnTo>
                  <a:lnTo>
                    <a:pt x="7489" y="70435"/>
                  </a:lnTo>
                  <a:lnTo>
                    <a:pt x="9159" y="72761"/>
                  </a:lnTo>
                  <a:lnTo>
                    <a:pt x="10977" y="74973"/>
                  </a:lnTo>
                  <a:lnTo>
                    <a:pt x="12934" y="77062"/>
                  </a:lnTo>
                  <a:lnTo>
                    <a:pt x="15022" y="79019"/>
                  </a:lnTo>
                  <a:lnTo>
                    <a:pt x="17234" y="80836"/>
                  </a:lnTo>
                  <a:lnTo>
                    <a:pt x="19560" y="82506"/>
                  </a:lnTo>
                  <a:lnTo>
                    <a:pt x="21991" y="84022"/>
                  </a:lnTo>
                  <a:lnTo>
                    <a:pt x="24516" y="85377"/>
                  </a:lnTo>
                  <a:lnTo>
                    <a:pt x="27125" y="86567"/>
                  </a:lnTo>
                  <a:lnTo>
                    <a:pt x="29808" y="87585"/>
                  </a:lnTo>
                  <a:lnTo>
                    <a:pt x="32553" y="88429"/>
                  </a:lnTo>
                  <a:lnTo>
                    <a:pt x="35349" y="89094"/>
                  </a:lnTo>
                  <a:lnTo>
                    <a:pt x="38185" y="89578"/>
                  </a:lnTo>
                  <a:lnTo>
                    <a:pt x="41049" y="89879"/>
                  </a:lnTo>
                  <a:lnTo>
                    <a:pt x="43929" y="89996"/>
                  </a:lnTo>
                  <a:lnTo>
                    <a:pt x="46814" y="89927"/>
                  </a:lnTo>
                  <a:lnTo>
                    <a:pt x="49691" y="89674"/>
                  </a:lnTo>
                  <a:lnTo>
                    <a:pt x="52549" y="89237"/>
                  </a:lnTo>
                  <a:lnTo>
                    <a:pt x="55375" y="88619"/>
                  </a:lnTo>
                  <a:lnTo>
                    <a:pt x="58160" y="87821"/>
                  </a:lnTo>
                  <a:lnTo>
                    <a:pt x="60890" y="86848"/>
                  </a:lnTo>
                  <a:lnTo>
                    <a:pt x="63554" y="85702"/>
                  </a:lnTo>
                  <a:lnTo>
                    <a:pt x="66143" y="84389"/>
                  </a:lnTo>
                  <a:lnTo>
                    <a:pt x="68644" y="82914"/>
                  </a:lnTo>
                  <a:lnTo>
                    <a:pt x="71049" y="81284"/>
                  </a:lnTo>
                  <a:lnTo>
                    <a:pt x="73346" y="79504"/>
                  </a:lnTo>
                  <a:lnTo>
                    <a:pt x="75527" y="77582"/>
                  </a:lnTo>
                  <a:lnTo>
                    <a:pt x="77582" y="75527"/>
                  </a:lnTo>
                  <a:lnTo>
                    <a:pt x="79504" y="73346"/>
                  </a:lnTo>
                  <a:lnTo>
                    <a:pt x="81284" y="71049"/>
                  </a:lnTo>
                  <a:lnTo>
                    <a:pt x="82914" y="68644"/>
                  </a:lnTo>
                  <a:lnTo>
                    <a:pt x="84389" y="66143"/>
                  </a:lnTo>
                  <a:lnTo>
                    <a:pt x="85702" y="63554"/>
                  </a:lnTo>
                  <a:lnTo>
                    <a:pt x="86848" y="60890"/>
                  </a:lnTo>
                  <a:lnTo>
                    <a:pt x="87821" y="58160"/>
                  </a:lnTo>
                  <a:lnTo>
                    <a:pt x="88619" y="55375"/>
                  </a:lnTo>
                  <a:lnTo>
                    <a:pt x="89237" y="52549"/>
                  </a:lnTo>
                  <a:lnTo>
                    <a:pt x="89674" y="49691"/>
                  </a:lnTo>
                  <a:lnTo>
                    <a:pt x="89927" y="46814"/>
                  </a:lnTo>
                  <a:lnTo>
                    <a:pt x="89996" y="43929"/>
                  </a:lnTo>
                  <a:lnTo>
                    <a:pt x="89879" y="41049"/>
                  </a:lnTo>
                  <a:lnTo>
                    <a:pt x="89578" y="38185"/>
                  </a:lnTo>
                  <a:lnTo>
                    <a:pt x="89094" y="35349"/>
                  </a:lnTo>
                  <a:lnTo>
                    <a:pt x="88429" y="32553"/>
                  </a:lnTo>
                  <a:lnTo>
                    <a:pt x="87585" y="29808"/>
                  </a:lnTo>
                  <a:lnTo>
                    <a:pt x="86567" y="27125"/>
                  </a:lnTo>
                  <a:lnTo>
                    <a:pt x="85377" y="24516"/>
                  </a:lnTo>
                  <a:lnTo>
                    <a:pt x="84022" y="21991"/>
                  </a:lnTo>
                  <a:lnTo>
                    <a:pt x="82506" y="19560"/>
                  </a:lnTo>
                  <a:lnTo>
                    <a:pt x="80836" y="17234"/>
                  </a:lnTo>
                  <a:lnTo>
                    <a:pt x="79019" y="15022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4474816" y="4251395"/>
              <a:ext cx="89989" cy="89989"/>
            </a:xfrm>
            <a:custGeom>
              <a:avLst/>
              <a:pathLst>
                <a:path w="89989" h="89989">
                  <a:moveTo>
                    <a:pt x="76860" y="13128"/>
                  </a:moveTo>
                  <a:lnTo>
                    <a:pt x="74759" y="11158"/>
                  </a:lnTo>
                  <a:lnTo>
                    <a:pt x="72536" y="9327"/>
                  </a:lnTo>
                  <a:lnTo>
                    <a:pt x="70199" y="7642"/>
                  </a:lnTo>
                  <a:lnTo>
                    <a:pt x="67759" y="6111"/>
                  </a:lnTo>
                  <a:lnTo>
                    <a:pt x="65225" y="4740"/>
                  </a:lnTo>
                  <a:lnTo>
                    <a:pt x="62608" y="3534"/>
                  </a:lnTo>
                  <a:lnTo>
                    <a:pt x="59919" y="2498"/>
                  </a:lnTo>
                  <a:lnTo>
                    <a:pt x="57168" y="1637"/>
                  </a:lnTo>
                  <a:lnTo>
                    <a:pt x="54367" y="955"/>
                  </a:lnTo>
                  <a:lnTo>
                    <a:pt x="51528" y="453"/>
                  </a:lnTo>
                  <a:lnTo>
                    <a:pt x="48662" y="134"/>
                  </a:lnTo>
                  <a:lnTo>
                    <a:pt x="45781" y="0"/>
                  </a:lnTo>
                  <a:lnTo>
                    <a:pt x="42897" y="50"/>
                  </a:lnTo>
                  <a:lnTo>
                    <a:pt x="40021" y="285"/>
                  </a:lnTo>
                  <a:lnTo>
                    <a:pt x="37166" y="704"/>
                  </a:lnTo>
                  <a:lnTo>
                    <a:pt x="34343" y="1305"/>
                  </a:lnTo>
                  <a:lnTo>
                    <a:pt x="31564" y="2085"/>
                  </a:lnTo>
                  <a:lnTo>
                    <a:pt x="28839" y="3042"/>
                  </a:lnTo>
                  <a:lnTo>
                    <a:pt x="26182" y="4171"/>
                  </a:lnTo>
                  <a:lnTo>
                    <a:pt x="23601" y="5468"/>
                  </a:lnTo>
                  <a:lnTo>
                    <a:pt x="21109" y="6927"/>
                  </a:lnTo>
                  <a:lnTo>
                    <a:pt x="18714" y="8543"/>
                  </a:lnTo>
                  <a:lnTo>
                    <a:pt x="16428" y="10308"/>
                  </a:lnTo>
                  <a:lnTo>
                    <a:pt x="14259" y="12216"/>
                  </a:lnTo>
                  <a:lnTo>
                    <a:pt x="12216" y="14259"/>
                  </a:lnTo>
                  <a:lnTo>
                    <a:pt x="10308" y="16428"/>
                  </a:lnTo>
                  <a:lnTo>
                    <a:pt x="8543" y="18714"/>
                  </a:lnTo>
                  <a:lnTo>
                    <a:pt x="6927" y="21109"/>
                  </a:lnTo>
                  <a:lnTo>
                    <a:pt x="5468" y="23601"/>
                  </a:lnTo>
                  <a:lnTo>
                    <a:pt x="4171" y="26182"/>
                  </a:lnTo>
                  <a:lnTo>
                    <a:pt x="3042" y="28839"/>
                  </a:lnTo>
                  <a:lnTo>
                    <a:pt x="2085" y="31564"/>
                  </a:lnTo>
                  <a:lnTo>
                    <a:pt x="1305" y="34343"/>
                  </a:lnTo>
                  <a:lnTo>
                    <a:pt x="704" y="37166"/>
                  </a:lnTo>
                  <a:lnTo>
                    <a:pt x="285" y="40021"/>
                  </a:lnTo>
                  <a:lnTo>
                    <a:pt x="50" y="42897"/>
                  </a:lnTo>
                  <a:lnTo>
                    <a:pt x="0" y="45781"/>
                  </a:lnTo>
                  <a:lnTo>
                    <a:pt x="134" y="48662"/>
                  </a:lnTo>
                  <a:lnTo>
                    <a:pt x="453" y="51528"/>
                  </a:lnTo>
                  <a:lnTo>
                    <a:pt x="955" y="54367"/>
                  </a:lnTo>
                  <a:lnTo>
                    <a:pt x="1637" y="57168"/>
                  </a:lnTo>
                  <a:lnTo>
                    <a:pt x="2498" y="59919"/>
                  </a:lnTo>
                  <a:lnTo>
                    <a:pt x="3534" y="62608"/>
                  </a:lnTo>
                  <a:lnTo>
                    <a:pt x="4740" y="65225"/>
                  </a:lnTo>
                  <a:lnTo>
                    <a:pt x="6111" y="67759"/>
                  </a:lnTo>
                  <a:lnTo>
                    <a:pt x="7642" y="70199"/>
                  </a:lnTo>
                  <a:lnTo>
                    <a:pt x="9327" y="72536"/>
                  </a:lnTo>
                  <a:lnTo>
                    <a:pt x="11158" y="74759"/>
                  </a:lnTo>
                  <a:lnTo>
                    <a:pt x="13128" y="76860"/>
                  </a:lnTo>
                  <a:lnTo>
                    <a:pt x="15230" y="78831"/>
                  </a:lnTo>
                  <a:lnTo>
                    <a:pt x="17453" y="80662"/>
                  </a:lnTo>
                  <a:lnTo>
                    <a:pt x="19790" y="82346"/>
                  </a:lnTo>
                  <a:lnTo>
                    <a:pt x="22230" y="83878"/>
                  </a:lnTo>
                  <a:lnTo>
                    <a:pt x="24764" y="85249"/>
                  </a:lnTo>
                  <a:lnTo>
                    <a:pt x="27381" y="86455"/>
                  </a:lnTo>
                  <a:lnTo>
                    <a:pt x="30070" y="87490"/>
                  </a:lnTo>
                  <a:lnTo>
                    <a:pt x="32821" y="88351"/>
                  </a:lnTo>
                  <a:lnTo>
                    <a:pt x="35621" y="89034"/>
                  </a:lnTo>
                  <a:lnTo>
                    <a:pt x="38461" y="89536"/>
                  </a:lnTo>
                  <a:lnTo>
                    <a:pt x="41327" y="89855"/>
                  </a:lnTo>
                  <a:lnTo>
                    <a:pt x="44208" y="89989"/>
                  </a:lnTo>
                  <a:lnTo>
                    <a:pt x="47092" y="89939"/>
                  </a:lnTo>
                  <a:lnTo>
                    <a:pt x="49968" y="89704"/>
                  </a:lnTo>
                  <a:lnTo>
                    <a:pt x="52823" y="89285"/>
                  </a:lnTo>
                  <a:lnTo>
                    <a:pt x="55646" y="88684"/>
                  </a:lnTo>
                  <a:lnTo>
                    <a:pt x="58425" y="87904"/>
                  </a:lnTo>
                  <a:lnTo>
                    <a:pt x="61149" y="86947"/>
                  </a:lnTo>
                  <a:lnTo>
                    <a:pt x="63807" y="85818"/>
                  </a:lnTo>
                  <a:lnTo>
                    <a:pt x="66388" y="84521"/>
                  </a:lnTo>
                  <a:lnTo>
                    <a:pt x="68880" y="83062"/>
                  </a:lnTo>
                  <a:lnTo>
                    <a:pt x="71275" y="81446"/>
                  </a:lnTo>
                  <a:lnTo>
                    <a:pt x="73561" y="79681"/>
                  </a:lnTo>
                  <a:lnTo>
                    <a:pt x="75730" y="77773"/>
                  </a:lnTo>
                  <a:lnTo>
                    <a:pt x="77773" y="75730"/>
                  </a:lnTo>
                  <a:lnTo>
                    <a:pt x="79681" y="73561"/>
                  </a:lnTo>
                  <a:lnTo>
                    <a:pt x="81446" y="71275"/>
                  </a:lnTo>
                  <a:lnTo>
                    <a:pt x="83062" y="68880"/>
                  </a:lnTo>
                  <a:lnTo>
                    <a:pt x="84521" y="66388"/>
                  </a:lnTo>
                  <a:lnTo>
                    <a:pt x="85818" y="63807"/>
                  </a:lnTo>
                  <a:lnTo>
                    <a:pt x="86947" y="61149"/>
                  </a:lnTo>
                  <a:lnTo>
                    <a:pt x="87904" y="58425"/>
                  </a:lnTo>
                  <a:lnTo>
                    <a:pt x="88684" y="55646"/>
                  </a:lnTo>
                  <a:lnTo>
                    <a:pt x="89285" y="52823"/>
                  </a:lnTo>
                  <a:lnTo>
                    <a:pt x="89704" y="49968"/>
                  </a:lnTo>
                  <a:lnTo>
                    <a:pt x="89939" y="47092"/>
                  </a:lnTo>
                  <a:lnTo>
                    <a:pt x="89989" y="44208"/>
                  </a:lnTo>
                  <a:lnTo>
                    <a:pt x="89855" y="41327"/>
                  </a:lnTo>
                  <a:lnTo>
                    <a:pt x="89536" y="38461"/>
                  </a:lnTo>
                  <a:lnTo>
                    <a:pt x="89034" y="35621"/>
                  </a:lnTo>
                  <a:lnTo>
                    <a:pt x="88351" y="32821"/>
                  </a:lnTo>
                  <a:lnTo>
                    <a:pt x="87490" y="30070"/>
                  </a:lnTo>
                  <a:lnTo>
                    <a:pt x="86455" y="27381"/>
                  </a:lnTo>
                  <a:lnTo>
                    <a:pt x="85249" y="24764"/>
                  </a:lnTo>
                  <a:lnTo>
                    <a:pt x="83878" y="22230"/>
                  </a:lnTo>
                  <a:lnTo>
                    <a:pt x="82346" y="19790"/>
                  </a:lnTo>
                  <a:lnTo>
                    <a:pt x="80662" y="17453"/>
                  </a:lnTo>
                  <a:lnTo>
                    <a:pt x="78831" y="15230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474823" y="4357283"/>
              <a:ext cx="89976" cy="89976"/>
            </a:xfrm>
            <a:custGeom>
              <a:avLst/>
              <a:pathLst>
                <a:path w="89976" h="89976">
                  <a:moveTo>
                    <a:pt x="76598" y="13377"/>
                  </a:moveTo>
                  <a:lnTo>
                    <a:pt x="74481" y="11390"/>
                  </a:lnTo>
                  <a:lnTo>
                    <a:pt x="72243" y="9541"/>
                  </a:lnTo>
                  <a:lnTo>
                    <a:pt x="69893" y="7838"/>
                  </a:lnTo>
                  <a:lnTo>
                    <a:pt x="67440" y="6287"/>
                  </a:lnTo>
                  <a:lnTo>
                    <a:pt x="64896" y="4896"/>
                  </a:lnTo>
                  <a:lnTo>
                    <a:pt x="62269" y="3669"/>
                  </a:lnTo>
                  <a:lnTo>
                    <a:pt x="59572" y="2612"/>
                  </a:lnTo>
                  <a:lnTo>
                    <a:pt x="56814" y="1729"/>
                  </a:lnTo>
                  <a:lnTo>
                    <a:pt x="54008" y="1023"/>
                  </a:lnTo>
                  <a:lnTo>
                    <a:pt x="51165" y="499"/>
                  </a:lnTo>
                  <a:lnTo>
                    <a:pt x="48296" y="157"/>
                  </a:lnTo>
                  <a:lnTo>
                    <a:pt x="45414" y="0"/>
                  </a:lnTo>
                  <a:lnTo>
                    <a:pt x="42530" y="27"/>
                  </a:lnTo>
                  <a:lnTo>
                    <a:pt x="39656" y="239"/>
                  </a:lnTo>
                  <a:lnTo>
                    <a:pt x="36805" y="635"/>
                  </a:lnTo>
                  <a:lnTo>
                    <a:pt x="33986" y="1213"/>
                  </a:lnTo>
                  <a:lnTo>
                    <a:pt x="31213" y="1971"/>
                  </a:lnTo>
                  <a:lnTo>
                    <a:pt x="28497" y="2906"/>
                  </a:lnTo>
                  <a:lnTo>
                    <a:pt x="25848" y="4014"/>
                  </a:lnTo>
                  <a:lnTo>
                    <a:pt x="23278" y="5290"/>
                  </a:lnTo>
                  <a:lnTo>
                    <a:pt x="20797" y="6729"/>
                  </a:lnTo>
                  <a:lnTo>
                    <a:pt x="18416" y="8326"/>
                  </a:lnTo>
                  <a:lnTo>
                    <a:pt x="16144" y="10073"/>
                  </a:lnTo>
                  <a:lnTo>
                    <a:pt x="13990" y="11964"/>
                  </a:lnTo>
                  <a:lnTo>
                    <a:pt x="11964" y="13990"/>
                  </a:lnTo>
                  <a:lnTo>
                    <a:pt x="10073" y="16144"/>
                  </a:lnTo>
                  <a:lnTo>
                    <a:pt x="8326" y="18416"/>
                  </a:lnTo>
                  <a:lnTo>
                    <a:pt x="6729" y="20797"/>
                  </a:lnTo>
                  <a:lnTo>
                    <a:pt x="5290" y="23278"/>
                  </a:lnTo>
                  <a:lnTo>
                    <a:pt x="4014" y="25848"/>
                  </a:lnTo>
                  <a:lnTo>
                    <a:pt x="2906" y="28497"/>
                  </a:lnTo>
                  <a:lnTo>
                    <a:pt x="1971" y="31213"/>
                  </a:lnTo>
                  <a:lnTo>
                    <a:pt x="1213" y="33986"/>
                  </a:lnTo>
                  <a:lnTo>
                    <a:pt x="635" y="36805"/>
                  </a:lnTo>
                  <a:lnTo>
                    <a:pt x="239" y="39656"/>
                  </a:lnTo>
                  <a:lnTo>
                    <a:pt x="27" y="42530"/>
                  </a:lnTo>
                  <a:lnTo>
                    <a:pt x="0" y="45414"/>
                  </a:lnTo>
                  <a:lnTo>
                    <a:pt x="157" y="48296"/>
                  </a:lnTo>
                  <a:lnTo>
                    <a:pt x="499" y="51165"/>
                  </a:lnTo>
                  <a:lnTo>
                    <a:pt x="1023" y="54008"/>
                  </a:lnTo>
                  <a:lnTo>
                    <a:pt x="1729" y="56814"/>
                  </a:lnTo>
                  <a:lnTo>
                    <a:pt x="2612" y="59572"/>
                  </a:lnTo>
                  <a:lnTo>
                    <a:pt x="3669" y="62269"/>
                  </a:lnTo>
                  <a:lnTo>
                    <a:pt x="4896" y="64896"/>
                  </a:lnTo>
                  <a:lnTo>
                    <a:pt x="6287" y="67440"/>
                  </a:lnTo>
                  <a:lnTo>
                    <a:pt x="7838" y="69893"/>
                  </a:lnTo>
                  <a:lnTo>
                    <a:pt x="9541" y="72243"/>
                  </a:lnTo>
                  <a:lnTo>
                    <a:pt x="11390" y="74481"/>
                  </a:lnTo>
                  <a:lnTo>
                    <a:pt x="13377" y="76598"/>
                  </a:lnTo>
                  <a:lnTo>
                    <a:pt x="15494" y="78585"/>
                  </a:lnTo>
                  <a:lnTo>
                    <a:pt x="17732" y="80434"/>
                  </a:lnTo>
                  <a:lnTo>
                    <a:pt x="20083" y="82138"/>
                  </a:lnTo>
                  <a:lnTo>
                    <a:pt x="22535" y="83688"/>
                  </a:lnTo>
                  <a:lnTo>
                    <a:pt x="25080" y="85080"/>
                  </a:lnTo>
                  <a:lnTo>
                    <a:pt x="27706" y="86307"/>
                  </a:lnTo>
                  <a:lnTo>
                    <a:pt x="30404" y="87364"/>
                  </a:lnTo>
                  <a:lnTo>
                    <a:pt x="33161" y="88247"/>
                  </a:lnTo>
                  <a:lnTo>
                    <a:pt x="35967" y="88952"/>
                  </a:lnTo>
                  <a:lnTo>
                    <a:pt x="38811" y="89477"/>
                  </a:lnTo>
                  <a:lnTo>
                    <a:pt x="41679" y="89818"/>
                  </a:lnTo>
                  <a:lnTo>
                    <a:pt x="44561" y="89976"/>
                  </a:lnTo>
                  <a:lnTo>
                    <a:pt x="47445" y="89949"/>
                  </a:lnTo>
                  <a:lnTo>
                    <a:pt x="50319" y="89736"/>
                  </a:lnTo>
                  <a:lnTo>
                    <a:pt x="53171" y="89340"/>
                  </a:lnTo>
                  <a:lnTo>
                    <a:pt x="55989" y="88762"/>
                  </a:lnTo>
                  <a:lnTo>
                    <a:pt x="58762" y="88004"/>
                  </a:lnTo>
                  <a:lnTo>
                    <a:pt x="61479" y="87069"/>
                  </a:lnTo>
                  <a:lnTo>
                    <a:pt x="64127" y="85961"/>
                  </a:lnTo>
                  <a:lnTo>
                    <a:pt x="66697" y="84685"/>
                  </a:lnTo>
                  <a:lnTo>
                    <a:pt x="69178" y="83246"/>
                  </a:lnTo>
                  <a:lnTo>
                    <a:pt x="71560" y="81650"/>
                  </a:lnTo>
                  <a:lnTo>
                    <a:pt x="73832" y="79902"/>
                  </a:lnTo>
                  <a:lnTo>
                    <a:pt x="75985" y="78012"/>
                  </a:lnTo>
                  <a:lnTo>
                    <a:pt x="78012" y="75985"/>
                  </a:lnTo>
                  <a:lnTo>
                    <a:pt x="79902" y="73832"/>
                  </a:lnTo>
                  <a:lnTo>
                    <a:pt x="81650" y="71560"/>
                  </a:lnTo>
                  <a:lnTo>
                    <a:pt x="83246" y="69178"/>
                  </a:lnTo>
                  <a:lnTo>
                    <a:pt x="84685" y="66697"/>
                  </a:lnTo>
                  <a:lnTo>
                    <a:pt x="85961" y="64127"/>
                  </a:lnTo>
                  <a:lnTo>
                    <a:pt x="87069" y="61479"/>
                  </a:lnTo>
                  <a:lnTo>
                    <a:pt x="88004" y="58762"/>
                  </a:lnTo>
                  <a:lnTo>
                    <a:pt x="88762" y="55989"/>
                  </a:lnTo>
                  <a:lnTo>
                    <a:pt x="89340" y="53171"/>
                  </a:lnTo>
                  <a:lnTo>
                    <a:pt x="89736" y="50319"/>
                  </a:lnTo>
                  <a:lnTo>
                    <a:pt x="89949" y="47445"/>
                  </a:lnTo>
                  <a:lnTo>
                    <a:pt x="89976" y="44561"/>
                  </a:lnTo>
                  <a:lnTo>
                    <a:pt x="89818" y="41679"/>
                  </a:lnTo>
                  <a:lnTo>
                    <a:pt x="89477" y="38811"/>
                  </a:lnTo>
                  <a:lnTo>
                    <a:pt x="88952" y="35967"/>
                  </a:lnTo>
                  <a:lnTo>
                    <a:pt x="88247" y="33161"/>
                  </a:lnTo>
                  <a:lnTo>
                    <a:pt x="87364" y="30404"/>
                  </a:lnTo>
                  <a:lnTo>
                    <a:pt x="86307" y="27706"/>
                  </a:lnTo>
                  <a:lnTo>
                    <a:pt x="85080" y="25080"/>
                  </a:lnTo>
                  <a:lnTo>
                    <a:pt x="83688" y="22535"/>
                  </a:lnTo>
                  <a:lnTo>
                    <a:pt x="82138" y="20083"/>
                  </a:lnTo>
                  <a:lnTo>
                    <a:pt x="80434" y="17732"/>
                  </a:lnTo>
                  <a:lnTo>
                    <a:pt x="78585" y="15494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4474812" y="4463154"/>
              <a:ext cx="89998" cy="89998"/>
            </a:xfrm>
            <a:custGeom>
              <a:avLst/>
              <a:pathLst>
                <a:path w="89998" h="89998">
                  <a:moveTo>
                    <a:pt x="77449" y="12549"/>
                  </a:moveTo>
                  <a:lnTo>
                    <a:pt x="75384" y="10618"/>
                  </a:lnTo>
                  <a:lnTo>
                    <a:pt x="73195" y="8829"/>
                  </a:lnTo>
                  <a:lnTo>
                    <a:pt x="70891" y="7188"/>
                  </a:lnTo>
                  <a:lnTo>
                    <a:pt x="68479" y="5702"/>
                  </a:lnTo>
                  <a:lnTo>
                    <a:pt x="65972" y="4378"/>
                  </a:lnTo>
                  <a:lnTo>
                    <a:pt x="63378" y="3221"/>
                  </a:lnTo>
                  <a:lnTo>
                    <a:pt x="60708" y="2236"/>
                  </a:lnTo>
                  <a:lnTo>
                    <a:pt x="57974" y="1426"/>
                  </a:lnTo>
                  <a:lnTo>
                    <a:pt x="55187" y="795"/>
                  </a:lnTo>
                  <a:lnTo>
                    <a:pt x="52358" y="346"/>
                  </a:lnTo>
                  <a:lnTo>
                    <a:pt x="49498" y="80"/>
                  </a:lnTo>
                  <a:lnTo>
                    <a:pt x="46620" y="0"/>
                  </a:lnTo>
                  <a:lnTo>
                    <a:pt x="43736" y="103"/>
                  </a:lnTo>
                  <a:lnTo>
                    <a:pt x="40856" y="392"/>
                  </a:lnTo>
                  <a:lnTo>
                    <a:pt x="37994" y="864"/>
                  </a:lnTo>
                  <a:lnTo>
                    <a:pt x="35160" y="1517"/>
                  </a:lnTo>
                  <a:lnTo>
                    <a:pt x="32367" y="2348"/>
                  </a:lnTo>
                  <a:lnTo>
                    <a:pt x="29626" y="3355"/>
                  </a:lnTo>
                  <a:lnTo>
                    <a:pt x="26948" y="4534"/>
                  </a:lnTo>
                  <a:lnTo>
                    <a:pt x="24344" y="5878"/>
                  </a:lnTo>
                  <a:lnTo>
                    <a:pt x="21825" y="7383"/>
                  </a:lnTo>
                  <a:lnTo>
                    <a:pt x="19401" y="9043"/>
                  </a:lnTo>
                  <a:lnTo>
                    <a:pt x="17082" y="10850"/>
                  </a:lnTo>
                  <a:lnTo>
                    <a:pt x="14878" y="12798"/>
                  </a:lnTo>
                  <a:lnTo>
                    <a:pt x="12798" y="14878"/>
                  </a:lnTo>
                  <a:lnTo>
                    <a:pt x="10850" y="17082"/>
                  </a:lnTo>
                  <a:lnTo>
                    <a:pt x="9043" y="19401"/>
                  </a:lnTo>
                  <a:lnTo>
                    <a:pt x="7383" y="21825"/>
                  </a:lnTo>
                  <a:lnTo>
                    <a:pt x="5878" y="24344"/>
                  </a:lnTo>
                  <a:lnTo>
                    <a:pt x="4534" y="26948"/>
                  </a:lnTo>
                  <a:lnTo>
                    <a:pt x="3355" y="29626"/>
                  </a:lnTo>
                  <a:lnTo>
                    <a:pt x="2348" y="32367"/>
                  </a:lnTo>
                  <a:lnTo>
                    <a:pt x="1517" y="35160"/>
                  </a:lnTo>
                  <a:lnTo>
                    <a:pt x="864" y="37994"/>
                  </a:lnTo>
                  <a:lnTo>
                    <a:pt x="392" y="40856"/>
                  </a:lnTo>
                  <a:lnTo>
                    <a:pt x="103" y="43736"/>
                  </a:lnTo>
                  <a:lnTo>
                    <a:pt x="0" y="46620"/>
                  </a:lnTo>
                  <a:lnTo>
                    <a:pt x="80" y="49498"/>
                  </a:lnTo>
                  <a:lnTo>
                    <a:pt x="346" y="52358"/>
                  </a:lnTo>
                  <a:lnTo>
                    <a:pt x="795" y="55187"/>
                  </a:lnTo>
                  <a:lnTo>
                    <a:pt x="1426" y="57974"/>
                  </a:lnTo>
                  <a:lnTo>
                    <a:pt x="2236" y="60708"/>
                  </a:lnTo>
                  <a:lnTo>
                    <a:pt x="3221" y="63378"/>
                  </a:lnTo>
                  <a:lnTo>
                    <a:pt x="4378" y="65972"/>
                  </a:lnTo>
                  <a:lnTo>
                    <a:pt x="5702" y="68479"/>
                  </a:lnTo>
                  <a:lnTo>
                    <a:pt x="7188" y="70891"/>
                  </a:lnTo>
                  <a:lnTo>
                    <a:pt x="8829" y="73195"/>
                  </a:lnTo>
                  <a:lnTo>
                    <a:pt x="10618" y="75384"/>
                  </a:lnTo>
                  <a:lnTo>
                    <a:pt x="12549" y="77449"/>
                  </a:lnTo>
                  <a:lnTo>
                    <a:pt x="14613" y="79379"/>
                  </a:lnTo>
                  <a:lnTo>
                    <a:pt x="16802" y="81169"/>
                  </a:lnTo>
                  <a:lnTo>
                    <a:pt x="19107" y="82810"/>
                  </a:lnTo>
                  <a:lnTo>
                    <a:pt x="21518" y="84295"/>
                  </a:lnTo>
                  <a:lnTo>
                    <a:pt x="24026" y="85620"/>
                  </a:lnTo>
                  <a:lnTo>
                    <a:pt x="26620" y="86777"/>
                  </a:lnTo>
                  <a:lnTo>
                    <a:pt x="29290" y="87762"/>
                  </a:lnTo>
                  <a:lnTo>
                    <a:pt x="32024" y="88572"/>
                  </a:lnTo>
                  <a:lnTo>
                    <a:pt x="34811" y="89203"/>
                  </a:lnTo>
                  <a:lnTo>
                    <a:pt x="37640" y="89652"/>
                  </a:lnTo>
                  <a:lnTo>
                    <a:pt x="40500" y="89917"/>
                  </a:lnTo>
                  <a:lnTo>
                    <a:pt x="43377" y="89998"/>
                  </a:lnTo>
                  <a:lnTo>
                    <a:pt x="46262" y="89894"/>
                  </a:lnTo>
                  <a:lnTo>
                    <a:pt x="49141" y="89606"/>
                  </a:lnTo>
                  <a:lnTo>
                    <a:pt x="52004" y="89134"/>
                  </a:lnTo>
                  <a:lnTo>
                    <a:pt x="54837" y="88481"/>
                  </a:lnTo>
                  <a:lnTo>
                    <a:pt x="57631" y="87649"/>
                  </a:lnTo>
                  <a:lnTo>
                    <a:pt x="60372" y="86642"/>
                  </a:lnTo>
                  <a:lnTo>
                    <a:pt x="63050" y="85464"/>
                  </a:lnTo>
                  <a:lnTo>
                    <a:pt x="65654" y="84120"/>
                  </a:lnTo>
                  <a:lnTo>
                    <a:pt x="68173" y="82614"/>
                  </a:lnTo>
                  <a:lnTo>
                    <a:pt x="70597" y="80955"/>
                  </a:lnTo>
                  <a:lnTo>
                    <a:pt x="72915" y="79147"/>
                  </a:lnTo>
                  <a:lnTo>
                    <a:pt x="75119" y="77199"/>
                  </a:lnTo>
                  <a:lnTo>
                    <a:pt x="77199" y="75119"/>
                  </a:lnTo>
                  <a:lnTo>
                    <a:pt x="79147" y="72915"/>
                  </a:lnTo>
                  <a:lnTo>
                    <a:pt x="80955" y="70597"/>
                  </a:lnTo>
                  <a:lnTo>
                    <a:pt x="82614" y="68173"/>
                  </a:lnTo>
                  <a:lnTo>
                    <a:pt x="84120" y="65654"/>
                  </a:lnTo>
                  <a:lnTo>
                    <a:pt x="85464" y="63050"/>
                  </a:lnTo>
                  <a:lnTo>
                    <a:pt x="86642" y="60372"/>
                  </a:lnTo>
                  <a:lnTo>
                    <a:pt x="87649" y="57631"/>
                  </a:lnTo>
                  <a:lnTo>
                    <a:pt x="88481" y="54837"/>
                  </a:lnTo>
                  <a:lnTo>
                    <a:pt x="89134" y="52004"/>
                  </a:lnTo>
                  <a:lnTo>
                    <a:pt x="89606" y="49141"/>
                  </a:lnTo>
                  <a:lnTo>
                    <a:pt x="89894" y="46262"/>
                  </a:lnTo>
                  <a:lnTo>
                    <a:pt x="89998" y="43377"/>
                  </a:lnTo>
                  <a:lnTo>
                    <a:pt x="89917" y="40500"/>
                  </a:lnTo>
                  <a:lnTo>
                    <a:pt x="89652" y="37640"/>
                  </a:lnTo>
                  <a:lnTo>
                    <a:pt x="89203" y="34811"/>
                  </a:lnTo>
                  <a:lnTo>
                    <a:pt x="88572" y="32024"/>
                  </a:lnTo>
                  <a:lnTo>
                    <a:pt x="87762" y="29290"/>
                  </a:lnTo>
                  <a:lnTo>
                    <a:pt x="86777" y="26620"/>
                  </a:lnTo>
                  <a:lnTo>
                    <a:pt x="85620" y="24026"/>
                  </a:lnTo>
                  <a:lnTo>
                    <a:pt x="84295" y="21518"/>
                  </a:lnTo>
                  <a:lnTo>
                    <a:pt x="82810" y="19107"/>
                  </a:lnTo>
                  <a:lnTo>
                    <a:pt x="81169" y="16802"/>
                  </a:lnTo>
                  <a:lnTo>
                    <a:pt x="79379" y="14613"/>
                  </a:lnTo>
                  <a:close/>
                </a:path>
              </a:pathLst>
            </a:cu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4474821" y="4569045"/>
              <a:ext cx="89978" cy="89978"/>
            </a:xfrm>
            <a:custGeom>
              <a:avLst/>
              <a:pathLst>
                <a:path w="89978" h="89978">
                  <a:moveTo>
                    <a:pt x="76638" y="13340"/>
                  </a:moveTo>
                  <a:lnTo>
                    <a:pt x="74524" y="11355"/>
                  </a:lnTo>
                  <a:lnTo>
                    <a:pt x="72288" y="9509"/>
                  </a:lnTo>
                  <a:lnTo>
                    <a:pt x="69940" y="7808"/>
                  </a:lnTo>
                  <a:lnTo>
                    <a:pt x="67489" y="6261"/>
                  </a:lnTo>
                  <a:lnTo>
                    <a:pt x="64946" y="4872"/>
                  </a:lnTo>
                  <a:lnTo>
                    <a:pt x="62321" y="3648"/>
                  </a:lnTo>
                  <a:lnTo>
                    <a:pt x="59624" y="2594"/>
                  </a:lnTo>
                  <a:lnTo>
                    <a:pt x="56868" y="1715"/>
                  </a:lnTo>
                  <a:lnTo>
                    <a:pt x="54063" y="1013"/>
                  </a:lnTo>
                  <a:lnTo>
                    <a:pt x="51220" y="492"/>
                  </a:lnTo>
                  <a:lnTo>
                    <a:pt x="48352" y="154"/>
                  </a:lnTo>
                  <a:lnTo>
                    <a:pt x="45470" y="0"/>
                  </a:lnTo>
                  <a:lnTo>
                    <a:pt x="42586" y="30"/>
                  </a:lnTo>
                  <a:lnTo>
                    <a:pt x="39712" y="246"/>
                  </a:lnTo>
                  <a:lnTo>
                    <a:pt x="36859" y="645"/>
                  </a:lnTo>
                  <a:lnTo>
                    <a:pt x="34040" y="1227"/>
                  </a:lnTo>
                  <a:lnTo>
                    <a:pt x="31266" y="1988"/>
                  </a:lnTo>
                  <a:lnTo>
                    <a:pt x="28549" y="2927"/>
                  </a:lnTo>
                  <a:lnTo>
                    <a:pt x="25899" y="4038"/>
                  </a:lnTo>
                  <a:lnTo>
                    <a:pt x="23327" y="5317"/>
                  </a:lnTo>
                  <a:lnTo>
                    <a:pt x="20845" y="6759"/>
                  </a:lnTo>
                  <a:lnTo>
                    <a:pt x="18461" y="8359"/>
                  </a:lnTo>
                  <a:lnTo>
                    <a:pt x="16187" y="10109"/>
                  </a:lnTo>
                  <a:lnTo>
                    <a:pt x="14031" y="12002"/>
                  </a:lnTo>
                  <a:lnTo>
                    <a:pt x="12002" y="14031"/>
                  </a:lnTo>
                  <a:lnTo>
                    <a:pt x="10109" y="16187"/>
                  </a:lnTo>
                  <a:lnTo>
                    <a:pt x="8359" y="18461"/>
                  </a:lnTo>
                  <a:lnTo>
                    <a:pt x="6759" y="20845"/>
                  </a:lnTo>
                  <a:lnTo>
                    <a:pt x="5317" y="23327"/>
                  </a:lnTo>
                  <a:lnTo>
                    <a:pt x="4038" y="25899"/>
                  </a:lnTo>
                  <a:lnTo>
                    <a:pt x="2927" y="28549"/>
                  </a:lnTo>
                  <a:lnTo>
                    <a:pt x="1988" y="31266"/>
                  </a:lnTo>
                  <a:lnTo>
                    <a:pt x="1227" y="34040"/>
                  </a:lnTo>
                  <a:lnTo>
                    <a:pt x="645" y="36859"/>
                  </a:lnTo>
                  <a:lnTo>
                    <a:pt x="246" y="39712"/>
                  </a:lnTo>
                  <a:lnTo>
                    <a:pt x="30" y="42586"/>
                  </a:lnTo>
                  <a:lnTo>
                    <a:pt x="0" y="45470"/>
                  </a:lnTo>
                  <a:lnTo>
                    <a:pt x="154" y="48352"/>
                  </a:lnTo>
                  <a:lnTo>
                    <a:pt x="492" y="51220"/>
                  </a:lnTo>
                  <a:lnTo>
                    <a:pt x="1013" y="54063"/>
                  </a:lnTo>
                  <a:lnTo>
                    <a:pt x="1715" y="56868"/>
                  </a:lnTo>
                  <a:lnTo>
                    <a:pt x="2594" y="59624"/>
                  </a:lnTo>
                  <a:lnTo>
                    <a:pt x="3648" y="62321"/>
                  </a:lnTo>
                  <a:lnTo>
                    <a:pt x="4872" y="64946"/>
                  </a:lnTo>
                  <a:lnTo>
                    <a:pt x="6261" y="67489"/>
                  </a:lnTo>
                  <a:lnTo>
                    <a:pt x="7808" y="69940"/>
                  </a:lnTo>
                  <a:lnTo>
                    <a:pt x="9509" y="72288"/>
                  </a:lnTo>
                  <a:lnTo>
                    <a:pt x="11355" y="74524"/>
                  </a:lnTo>
                  <a:lnTo>
                    <a:pt x="13340" y="76638"/>
                  </a:lnTo>
                  <a:lnTo>
                    <a:pt x="15454" y="78623"/>
                  </a:lnTo>
                  <a:lnTo>
                    <a:pt x="17690" y="80469"/>
                  </a:lnTo>
                  <a:lnTo>
                    <a:pt x="20038" y="82169"/>
                  </a:lnTo>
                  <a:lnTo>
                    <a:pt x="22489" y="83717"/>
                  </a:lnTo>
                  <a:lnTo>
                    <a:pt x="25032" y="85106"/>
                  </a:lnTo>
                  <a:lnTo>
                    <a:pt x="27657" y="86330"/>
                  </a:lnTo>
                  <a:lnTo>
                    <a:pt x="30353" y="87383"/>
                  </a:lnTo>
                  <a:lnTo>
                    <a:pt x="33110" y="88263"/>
                  </a:lnTo>
                  <a:lnTo>
                    <a:pt x="35915" y="88965"/>
                  </a:lnTo>
                  <a:lnTo>
                    <a:pt x="38758" y="89486"/>
                  </a:lnTo>
                  <a:lnTo>
                    <a:pt x="41626" y="89824"/>
                  </a:lnTo>
                  <a:lnTo>
                    <a:pt x="44508" y="89978"/>
                  </a:lnTo>
                  <a:lnTo>
                    <a:pt x="47392" y="89947"/>
                  </a:lnTo>
                  <a:lnTo>
                    <a:pt x="50266" y="89732"/>
                  </a:lnTo>
                  <a:lnTo>
                    <a:pt x="53118" y="89332"/>
                  </a:lnTo>
                  <a:lnTo>
                    <a:pt x="55937" y="88751"/>
                  </a:lnTo>
                  <a:lnTo>
                    <a:pt x="58711" y="87989"/>
                  </a:lnTo>
                  <a:lnTo>
                    <a:pt x="61429" y="87051"/>
                  </a:lnTo>
                  <a:lnTo>
                    <a:pt x="64079" y="85940"/>
                  </a:lnTo>
                  <a:lnTo>
                    <a:pt x="66651" y="84661"/>
                  </a:lnTo>
                  <a:lnTo>
                    <a:pt x="69133" y="83218"/>
                  </a:lnTo>
                  <a:lnTo>
                    <a:pt x="71517" y="81619"/>
                  </a:lnTo>
                  <a:lnTo>
                    <a:pt x="73791" y="79869"/>
                  </a:lnTo>
                  <a:lnTo>
                    <a:pt x="75947" y="77976"/>
                  </a:lnTo>
                  <a:lnTo>
                    <a:pt x="77976" y="75947"/>
                  </a:lnTo>
                  <a:lnTo>
                    <a:pt x="79869" y="73791"/>
                  </a:lnTo>
                  <a:lnTo>
                    <a:pt x="81619" y="71517"/>
                  </a:lnTo>
                  <a:lnTo>
                    <a:pt x="83218" y="69133"/>
                  </a:lnTo>
                  <a:lnTo>
                    <a:pt x="84661" y="66651"/>
                  </a:lnTo>
                  <a:lnTo>
                    <a:pt x="85940" y="64079"/>
                  </a:lnTo>
                  <a:lnTo>
                    <a:pt x="87051" y="61429"/>
                  </a:lnTo>
                  <a:lnTo>
                    <a:pt x="87989" y="58711"/>
                  </a:lnTo>
                  <a:lnTo>
                    <a:pt x="88751" y="55937"/>
                  </a:lnTo>
                  <a:lnTo>
                    <a:pt x="89332" y="53118"/>
                  </a:lnTo>
                  <a:lnTo>
                    <a:pt x="89732" y="50266"/>
                  </a:lnTo>
                  <a:lnTo>
                    <a:pt x="89947" y="47392"/>
                  </a:lnTo>
                  <a:lnTo>
                    <a:pt x="89978" y="44508"/>
                  </a:lnTo>
                  <a:lnTo>
                    <a:pt x="89824" y="41626"/>
                  </a:lnTo>
                  <a:lnTo>
                    <a:pt x="89486" y="38758"/>
                  </a:lnTo>
                  <a:lnTo>
                    <a:pt x="88965" y="35915"/>
                  </a:lnTo>
                  <a:lnTo>
                    <a:pt x="88263" y="33110"/>
                  </a:lnTo>
                  <a:lnTo>
                    <a:pt x="87383" y="30353"/>
                  </a:lnTo>
                  <a:lnTo>
                    <a:pt x="86330" y="27657"/>
                  </a:lnTo>
                  <a:lnTo>
                    <a:pt x="85106" y="25032"/>
                  </a:lnTo>
                  <a:lnTo>
                    <a:pt x="83717" y="22489"/>
                  </a:lnTo>
                  <a:lnTo>
                    <a:pt x="82169" y="20038"/>
                  </a:lnTo>
                  <a:lnTo>
                    <a:pt x="80469" y="17690"/>
                  </a:lnTo>
                  <a:lnTo>
                    <a:pt x="78623" y="15454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4474813" y="4674918"/>
              <a:ext cx="89996" cy="89996"/>
            </a:xfrm>
            <a:custGeom>
              <a:avLst/>
              <a:pathLst>
                <a:path w="89996" h="89996">
                  <a:moveTo>
                    <a:pt x="77575" y="12421"/>
                  </a:moveTo>
                  <a:lnTo>
                    <a:pt x="75519" y="10499"/>
                  </a:lnTo>
                  <a:lnTo>
                    <a:pt x="73337" y="8718"/>
                  </a:lnTo>
                  <a:lnTo>
                    <a:pt x="71040" y="7087"/>
                  </a:lnTo>
                  <a:lnTo>
                    <a:pt x="68635" y="5612"/>
                  </a:lnTo>
                  <a:lnTo>
                    <a:pt x="66133" y="4298"/>
                  </a:lnTo>
                  <a:lnTo>
                    <a:pt x="63544" y="3152"/>
                  </a:lnTo>
                  <a:lnTo>
                    <a:pt x="60879" y="2178"/>
                  </a:lnTo>
                  <a:lnTo>
                    <a:pt x="58149" y="1379"/>
                  </a:lnTo>
                  <a:lnTo>
                    <a:pt x="55365" y="760"/>
                  </a:lnTo>
                  <a:lnTo>
                    <a:pt x="52538" y="323"/>
                  </a:lnTo>
                  <a:lnTo>
                    <a:pt x="49680" y="69"/>
                  </a:lnTo>
                  <a:lnTo>
                    <a:pt x="46803" y="0"/>
                  </a:lnTo>
                  <a:lnTo>
                    <a:pt x="43918" y="115"/>
                  </a:lnTo>
                  <a:lnTo>
                    <a:pt x="41038" y="415"/>
                  </a:lnTo>
                  <a:lnTo>
                    <a:pt x="38174" y="899"/>
                  </a:lnTo>
                  <a:lnTo>
                    <a:pt x="35339" y="1563"/>
                  </a:lnTo>
                  <a:lnTo>
                    <a:pt x="32542" y="2406"/>
                  </a:lnTo>
                  <a:lnTo>
                    <a:pt x="29798" y="3424"/>
                  </a:lnTo>
                  <a:lnTo>
                    <a:pt x="27115" y="4613"/>
                  </a:lnTo>
                  <a:lnTo>
                    <a:pt x="24506" y="5968"/>
                  </a:lnTo>
                  <a:lnTo>
                    <a:pt x="21981" y="7483"/>
                  </a:lnTo>
                  <a:lnTo>
                    <a:pt x="19551" y="9153"/>
                  </a:lnTo>
                  <a:lnTo>
                    <a:pt x="17226" y="10969"/>
                  </a:lnTo>
                  <a:lnTo>
                    <a:pt x="15014" y="12926"/>
                  </a:lnTo>
                  <a:lnTo>
                    <a:pt x="12926" y="15014"/>
                  </a:lnTo>
                  <a:lnTo>
                    <a:pt x="10969" y="17226"/>
                  </a:lnTo>
                  <a:lnTo>
                    <a:pt x="9153" y="19551"/>
                  </a:lnTo>
                  <a:lnTo>
                    <a:pt x="7483" y="21981"/>
                  </a:lnTo>
                  <a:lnTo>
                    <a:pt x="5968" y="24506"/>
                  </a:lnTo>
                  <a:lnTo>
                    <a:pt x="4613" y="27115"/>
                  </a:lnTo>
                  <a:lnTo>
                    <a:pt x="3424" y="29798"/>
                  </a:lnTo>
                  <a:lnTo>
                    <a:pt x="2406" y="32542"/>
                  </a:lnTo>
                  <a:lnTo>
                    <a:pt x="1563" y="35339"/>
                  </a:lnTo>
                  <a:lnTo>
                    <a:pt x="899" y="38174"/>
                  </a:lnTo>
                  <a:lnTo>
                    <a:pt x="415" y="41038"/>
                  </a:lnTo>
                  <a:lnTo>
                    <a:pt x="115" y="43918"/>
                  </a:lnTo>
                  <a:lnTo>
                    <a:pt x="0" y="46803"/>
                  </a:lnTo>
                  <a:lnTo>
                    <a:pt x="69" y="49680"/>
                  </a:lnTo>
                  <a:lnTo>
                    <a:pt x="323" y="52538"/>
                  </a:lnTo>
                  <a:lnTo>
                    <a:pt x="760" y="55365"/>
                  </a:lnTo>
                  <a:lnTo>
                    <a:pt x="1379" y="58149"/>
                  </a:lnTo>
                  <a:lnTo>
                    <a:pt x="2178" y="60879"/>
                  </a:lnTo>
                  <a:lnTo>
                    <a:pt x="3152" y="63544"/>
                  </a:lnTo>
                  <a:lnTo>
                    <a:pt x="4298" y="66133"/>
                  </a:lnTo>
                  <a:lnTo>
                    <a:pt x="5612" y="68635"/>
                  </a:lnTo>
                  <a:lnTo>
                    <a:pt x="7087" y="71040"/>
                  </a:lnTo>
                  <a:lnTo>
                    <a:pt x="8718" y="73337"/>
                  </a:lnTo>
                  <a:lnTo>
                    <a:pt x="10499" y="75519"/>
                  </a:lnTo>
                  <a:lnTo>
                    <a:pt x="12421" y="77575"/>
                  </a:lnTo>
                  <a:lnTo>
                    <a:pt x="14477" y="79497"/>
                  </a:lnTo>
                  <a:lnTo>
                    <a:pt x="16658" y="81277"/>
                  </a:lnTo>
                  <a:lnTo>
                    <a:pt x="18956" y="82908"/>
                  </a:lnTo>
                  <a:lnTo>
                    <a:pt x="21361" y="84384"/>
                  </a:lnTo>
                  <a:lnTo>
                    <a:pt x="23862" y="85697"/>
                  </a:lnTo>
                  <a:lnTo>
                    <a:pt x="26451" y="86844"/>
                  </a:lnTo>
                  <a:lnTo>
                    <a:pt x="29116" y="87818"/>
                  </a:lnTo>
                  <a:lnTo>
                    <a:pt x="31846" y="88616"/>
                  </a:lnTo>
                  <a:lnTo>
                    <a:pt x="34631" y="89235"/>
                  </a:lnTo>
                  <a:lnTo>
                    <a:pt x="37458" y="89673"/>
                  </a:lnTo>
                  <a:lnTo>
                    <a:pt x="40316" y="89927"/>
                  </a:lnTo>
                  <a:lnTo>
                    <a:pt x="43193" y="89996"/>
                  </a:lnTo>
                  <a:lnTo>
                    <a:pt x="46077" y="89880"/>
                  </a:lnTo>
                  <a:lnTo>
                    <a:pt x="48957" y="89580"/>
                  </a:lnTo>
                  <a:lnTo>
                    <a:pt x="51821" y="89097"/>
                  </a:lnTo>
                  <a:lnTo>
                    <a:pt x="54657" y="88432"/>
                  </a:lnTo>
                  <a:lnTo>
                    <a:pt x="57453" y="87589"/>
                  </a:lnTo>
                  <a:lnTo>
                    <a:pt x="60198" y="86571"/>
                  </a:lnTo>
                  <a:lnTo>
                    <a:pt x="62880" y="85382"/>
                  </a:lnTo>
                  <a:lnTo>
                    <a:pt x="65489" y="84027"/>
                  </a:lnTo>
                  <a:lnTo>
                    <a:pt x="68014" y="82512"/>
                  </a:lnTo>
                  <a:lnTo>
                    <a:pt x="70444" y="80843"/>
                  </a:lnTo>
                  <a:lnTo>
                    <a:pt x="72770" y="79026"/>
                  </a:lnTo>
                  <a:lnTo>
                    <a:pt x="74981" y="77070"/>
                  </a:lnTo>
                  <a:lnTo>
                    <a:pt x="77070" y="74981"/>
                  </a:lnTo>
                  <a:lnTo>
                    <a:pt x="79026" y="72770"/>
                  </a:lnTo>
                  <a:lnTo>
                    <a:pt x="80843" y="70444"/>
                  </a:lnTo>
                  <a:lnTo>
                    <a:pt x="82512" y="68014"/>
                  </a:lnTo>
                  <a:lnTo>
                    <a:pt x="84027" y="65489"/>
                  </a:lnTo>
                  <a:lnTo>
                    <a:pt x="85382" y="62880"/>
                  </a:lnTo>
                  <a:lnTo>
                    <a:pt x="86571" y="60198"/>
                  </a:lnTo>
                  <a:lnTo>
                    <a:pt x="87589" y="57453"/>
                  </a:lnTo>
                  <a:lnTo>
                    <a:pt x="88432" y="54657"/>
                  </a:lnTo>
                  <a:lnTo>
                    <a:pt x="89097" y="51821"/>
                  </a:lnTo>
                  <a:lnTo>
                    <a:pt x="89580" y="48957"/>
                  </a:lnTo>
                  <a:lnTo>
                    <a:pt x="89880" y="46077"/>
                  </a:lnTo>
                  <a:lnTo>
                    <a:pt x="89996" y="43193"/>
                  </a:lnTo>
                  <a:lnTo>
                    <a:pt x="89927" y="40316"/>
                  </a:lnTo>
                  <a:lnTo>
                    <a:pt x="89673" y="37458"/>
                  </a:lnTo>
                  <a:lnTo>
                    <a:pt x="89235" y="34631"/>
                  </a:lnTo>
                  <a:lnTo>
                    <a:pt x="88616" y="31846"/>
                  </a:lnTo>
                  <a:lnTo>
                    <a:pt x="87818" y="29116"/>
                  </a:lnTo>
                  <a:lnTo>
                    <a:pt x="86844" y="26451"/>
                  </a:lnTo>
                  <a:lnTo>
                    <a:pt x="85697" y="23862"/>
                  </a:lnTo>
                  <a:lnTo>
                    <a:pt x="84384" y="21361"/>
                  </a:lnTo>
                  <a:lnTo>
                    <a:pt x="82908" y="18956"/>
                  </a:lnTo>
                  <a:lnTo>
                    <a:pt x="81277" y="16658"/>
                  </a:lnTo>
                  <a:lnTo>
                    <a:pt x="79497" y="14477"/>
                  </a:lnTo>
                  <a:close/>
                </a:path>
              </a:pathLst>
            </a:cu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474811" y="4780798"/>
              <a:ext cx="89999" cy="89999"/>
            </a:xfrm>
            <a:custGeom>
              <a:avLst/>
              <a:pathLst>
                <a:path w="89999" h="89999">
                  <a:moveTo>
                    <a:pt x="77296" y="12702"/>
                  </a:moveTo>
                  <a:lnTo>
                    <a:pt x="75222" y="10761"/>
                  </a:lnTo>
                  <a:lnTo>
                    <a:pt x="73024" y="8961"/>
                  </a:lnTo>
                  <a:lnTo>
                    <a:pt x="70710" y="7308"/>
                  </a:lnTo>
                  <a:lnTo>
                    <a:pt x="68291" y="5810"/>
                  </a:lnTo>
                  <a:lnTo>
                    <a:pt x="65777" y="4474"/>
                  </a:lnTo>
                  <a:lnTo>
                    <a:pt x="63176" y="3304"/>
                  </a:lnTo>
                  <a:lnTo>
                    <a:pt x="60502" y="2305"/>
                  </a:lnTo>
                  <a:lnTo>
                    <a:pt x="57763" y="1482"/>
                  </a:lnTo>
                  <a:lnTo>
                    <a:pt x="54972" y="837"/>
                  </a:lnTo>
                  <a:lnTo>
                    <a:pt x="52140" y="374"/>
                  </a:lnTo>
                  <a:lnTo>
                    <a:pt x="49279" y="95"/>
                  </a:lnTo>
                  <a:lnTo>
                    <a:pt x="46400" y="0"/>
                  </a:lnTo>
                  <a:lnTo>
                    <a:pt x="43516" y="89"/>
                  </a:lnTo>
                  <a:lnTo>
                    <a:pt x="40637" y="364"/>
                  </a:lnTo>
                  <a:lnTo>
                    <a:pt x="37776" y="821"/>
                  </a:lnTo>
                  <a:lnTo>
                    <a:pt x="34945" y="1461"/>
                  </a:lnTo>
                  <a:lnTo>
                    <a:pt x="32156" y="2279"/>
                  </a:lnTo>
                  <a:lnTo>
                    <a:pt x="29419" y="3273"/>
                  </a:lnTo>
                  <a:lnTo>
                    <a:pt x="26746" y="4438"/>
                  </a:lnTo>
                  <a:lnTo>
                    <a:pt x="24148" y="5770"/>
                  </a:lnTo>
                  <a:lnTo>
                    <a:pt x="21636" y="7263"/>
                  </a:lnTo>
                  <a:lnTo>
                    <a:pt x="19220" y="8911"/>
                  </a:lnTo>
                  <a:lnTo>
                    <a:pt x="16910" y="10708"/>
                  </a:lnTo>
                  <a:lnTo>
                    <a:pt x="14715" y="12645"/>
                  </a:lnTo>
                  <a:lnTo>
                    <a:pt x="12645" y="14715"/>
                  </a:lnTo>
                  <a:lnTo>
                    <a:pt x="10708" y="16910"/>
                  </a:lnTo>
                  <a:lnTo>
                    <a:pt x="8911" y="19220"/>
                  </a:lnTo>
                  <a:lnTo>
                    <a:pt x="7263" y="21636"/>
                  </a:lnTo>
                  <a:lnTo>
                    <a:pt x="5770" y="24148"/>
                  </a:lnTo>
                  <a:lnTo>
                    <a:pt x="4438" y="26746"/>
                  </a:lnTo>
                  <a:lnTo>
                    <a:pt x="3273" y="29419"/>
                  </a:lnTo>
                  <a:lnTo>
                    <a:pt x="2279" y="32156"/>
                  </a:lnTo>
                  <a:lnTo>
                    <a:pt x="1461" y="34945"/>
                  </a:lnTo>
                  <a:lnTo>
                    <a:pt x="821" y="37776"/>
                  </a:lnTo>
                  <a:lnTo>
                    <a:pt x="364" y="40637"/>
                  </a:lnTo>
                  <a:lnTo>
                    <a:pt x="89" y="43516"/>
                  </a:lnTo>
                  <a:lnTo>
                    <a:pt x="0" y="46400"/>
                  </a:lnTo>
                  <a:lnTo>
                    <a:pt x="95" y="49279"/>
                  </a:lnTo>
                  <a:lnTo>
                    <a:pt x="374" y="52140"/>
                  </a:lnTo>
                  <a:lnTo>
                    <a:pt x="837" y="54972"/>
                  </a:lnTo>
                  <a:lnTo>
                    <a:pt x="1482" y="57763"/>
                  </a:lnTo>
                  <a:lnTo>
                    <a:pt x="2305" y="60502"/>
                  </a:lnTo>
                  <a:lnTo>
                    <a:pt x="3304" y="63176"/>
                  </a:lnTo>
                  <a:lnTo>
                    <a:pt x="4474" y="65777"/>
                  </a:lnTo>
                  <a:lnTo>
                    <a:pt x="5810" y="68291"/>
                  </a:lnTo>
                  <a:lnTo>
                    <a:pt x="7308" y="70710"/>
                  </a:lnTo>
                  <a:lnTo>
                    <a:pt x="8961" y="73024"/>
                  </a:lnTo>
                  <a:lnTo>
                    <a:pt x="10761" y="75222"/>
                  </a:lnTo>
                  <a:lnTo>
                    <a:pt x="12702" y="77296"/>
                  </a:lnTo>
                  <a:lnTo>
                    <a:pt x="14776" y="79237"/>
                  </a:lnTo>
                  <a:lnTo>
                    <a:pt x="16975" y="81038"/>
                  </a:lnTo>
                  <a:lnTo>
                    <a:pt x="19288" y="82690"/>
                  </a:lnTo>
                  <a:lnTo>
                    <a:pt x="21707" y="84188"/>
                  </a:lnTo>
                  <a:lnTo>
                    <a:pt x="24222" y="85524"/>
                  </a:lnTo>
                  <a:lnTo>
                    <a:pt x="26822" y="86695"/>
                  </a:lnTo>
                  <a:lnTo>
                    <a:pt x="29497" y="87693"/>
                  </a:lnTo>
                  <a:lnTo>
                    <a:pt x="32235" y="88517"/>
                  </a:lnTo>
                  <a:lnTo>
                    <a:pt x="35026" y="89161"/>
                  </a:lnTo>
                  <a:lnTo>
                    <a:pt x="37858" y="89624"/>
                  </a:lnTo>
                  <a:lnTo>
                    <a:pt x="40719" y="89904"/>
                  </a:lnTo>
                  <a:lnTo>
                    <a:pt x="43598" y="89999"/>
                  </a:lnTo>
                  <a:lnTo>
                    <a:pt x="46483" y="89909"/>
                  </a:lnTo>
                  <a:lnTo>
                    <a:pt x="49361" y="89635"/>
                  </a:lnTo>
                  <a:lnTo>
                    <a:pt x="52222" y="89177"/>
                  </a:lnTo>
                  <a:lnTo>
                    <a:pt x="55053" y="88538"/>
                  </a:lnTo>
                  <a:lnTo>
                    <a:pt x="57842" y="87719"/>
                  </a:lnTo>
                  <a:lnTo>
                    <a:pt x="60579" y="86726"/>
                  </a:lnTo>
                  <a:lnTo>
                    <a:pt x="63252" y="85560"/>
                  </a:lnTo>
                  <a:lnTo>
                    <a:pt x="65850" y="84228"/>
                  </a:lnTo>
                  <a:lnTo>
                    <a:pt x="68362" y="82735"/>
                  </a:lnTo>
                  <a:lnTo>
                    <a:pt x="70778" y="81087"/>
                  </a:lnTo>
                  <a:lnTo>
                    <a:pt x="73088" y="79291"/>
                  </a:lnTo>
                  <a:lnTo>
                    <a:pt x="75283" y="77353"/>
                  </a:lnTo>
                  <a:lnTo>
                    <a:pt x="77353" y="75283"/>
                  </a:lnTo>
                  <a:lnTo>
                    <a:pt x="79291" y="73088"/>
                  </a:lnTo>
                  <a:lnTo>
                    <a:pt x="81087" y="70778"/>
                  </a:lnTo>
                  <a:lnTo>
                    <a:pt x="82735" y="68362"/>
                  </a:lnTo>
                  <a:lnTo>
                    <a:pt x="84228" y="65850"/>
                  </a:lnTo>
                  <a:lnTo>
                    <a:pt x="85560" y="63252"/>
                  </a:lnTo>
                  <a:lnTo>
                    <a:pt x="86726" y="60579"/>
                  </a:lnTo>
                  <a:lnTo>
                    <a:pt x="87719" y="57842"/>
                  </a:lnTo>
                  <a:lnTo>
                    <a:pt x="88538" y="55053"/>
                  </a:lnTo>
                  <a:lnTo>
                    <a:pt x="89177" y="52222"/>
                  </a:lnTo>
                  <a:lnTo>
                    <a:pt x="89635" y="49361"/>
                  </a:lnTo>
                  <a:lnTo>
                    <a:pt x="89909" y="46483"/>
                  </a:lnTo>
                  <a:lnTo>
                    <a:pt x="89999" y="43598"/>
                  </a:lnTo>
                  <a:lnTo>
                    <a:pt x="89904" y="40719"/>
                  </a:lnTo>
                  <a:lnTo>
                    <a:pt x="89624" y="37858"/>
                  </a:lnTo>
                  <a:lnTo>
                    <a:pt x="89161" y="35026"/>
                  </a:lnTo>
                  <a:lnTo>
                    <a:pt x="88517" y="32235"/>
                  </a:lnTo>
                  <a:lnTo>
                    <a:pt x="87693" y="29497"/>
                  </a:lnTo>
                  <a:lnTo>
                    <a:pt x="86695" y="26822"/>
                  </a:lnTo>
                  <a:lnTo>
                    <a:pt x="85524" y="24222"/>
                  </a:lnTo>
                  <a:lnTo>
                    <a:pt x="84188" y="21707"/>
                  </a:lnTo>
                  <a:lnTo>
                    <a:pt x="82690" y="19288"/>
                  </a:lnTo>
                  <a:lnTo>
                    <a:pt x="81038" y="16975"/>
                  </a:lnTo>
                  <a:lnTo>
                    <a:pt x="79237" y="14776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474811" y="4886680"/>
              <a:ext cx="89999" cy="89999"/>
            </a:xfrm>
            <a:custGeom>
              <a:avLst/>
              <a:pathLst>
                <a:path w="89999" h="89999">
                  <a:moveTo>
                    <a:pt x="77379" y="12620"/>
                  </a:moveTo>
                  <a:lnTo>
                    <a:pt x="75310" y="10684"/>
                  </a:lnTo>
                  <a:lnTo>
                    <a:pt x="73117" y="8889"/>
                  </a:lnTo>
                  <a:lnTo>
                    <a:pt x="70808" y="7243"/>
                  </a:lnTo>
                  <a:lnTo>
                    <a:pt x="68393" y="5752"/>
                  </a:lnTo>
                  <a:lnTo>
                    <a:pt x="65882" y="4422"/>
                  </a:lnTo>
                  <a:lnTo>
                    <a:pt x="63285" y="3259"/>
                  </a:lnTo>
                  <a:lnTo>
                    <a:pt x="60613" y="2267"/>
                  </a:lnTo>
                  <a:lnTo>
                    <a:pt x="57877" y="1451"/>
                  </a:lnTo>
                  <a:lnTo>
                    <a:pt x="55088" y="814"/>
                  </a:lnTo>
                  <a:lnTo>
                    <a:pt x="52258" y="359"/>
                  </a:lnTo>
                  <a:lnTo>
                    <a:pt x="49398" y="87"/>
                  </a:lnTo>
                  <a:lnTo>
                    <a:pt x="46519" y="0"/>
                  </a:lnTo>
                  <a:lnTo>
                    <a:pt x="43635" y="97"/>
                  </a:lnTo>
                  <a:lnTo>
                    <a:pt x="40756" y="379"/>
                  </a:lnTo>
                  <a:lnTo>
                    <a:pt x="37894" y="844"/>
                  </a:lnTo>
                  <a:lnTo>
                    <a:pt x="35062" y="1491"/>
                  </a:lnTo>
                  <a:lnTo>
                    <a:pt x="32270" y="2316"/>
                  </a:lnTo>
                  <a:lnTo>
                    <a:pt x="29531" y="3317"/>
                  </a:lnTo>
                  <a:lnTo>
                    <a:pt x="26855" y="4490"/>
                  </a:lnTo>
                  <a:lnTo>
                    <a:pt x="24254" y="5828"/>
                  </a:lnTo>
                  <a:lnTo>
                    <a:pt x="21738" y="7328"/>
                  </a:lnTo>
                  <a:lnTo>
                    <a:pt x="19318" y="8982"/>
                  </a:lnTo>
                  <a:lnTo>
                    <a:pt x="17003" y="10785"/>
                  </a:lnTo>
                  <a:lnTo>
                    <a:pt x="14803" y="12728"/>
                  </a:lnTo>
                  <a:lnTo>
                    <a:pt x="12728" y="14803"/>
                  </a:lnTo>
                  <a:lnTo>
                    <a:pt x="10785" y="17003"/>
                  </a:lnTo>
                  <a:lnTo>
                    <a:pt x="8982" y="19318"/>
                  </a:lnTo>
                  <a:lnTo>
                    <a:pt x="7328" y="21738"/>
                  </a:lnTo>
                  <a:lnTo>
                    <a:pt x="5828" y="24254"/>
                  </a:lnTo>
                  <a:lnTo>
                    <a:pt x="4490" y="26855"/>
                  </a:lnTo>
                  <a:lnTo>
                    <a:pt x="3317" y="29531"/>
                  </a:lnTo>
                  <a:lnTo>
                    <a:pt x="2316" y="32270"/>
                  </a:lnTo>
                  <a:lnTo>
                    <a:pt x="1491" y="35062"/>
                  </a:lnTo>
                  <a:lnTo>
                    <a:pt x="844" y="37894"/>
                  </a:lnTo>
                  <a:lnTo>
                    <a:pt x="379" y="40756"/>
                  </a:lnTo>
                  <a:lnTo>
                    <a:pt x="97" y="43635"/>
                  </a:lnTo>
                  <a:lnTo>
                    <a:pt x="0" y="46519"/>
                  </a:lnTo>
                  <a:lnTo>
                    <a:pt x="87" y="49398"/>
                  </a:lnTo>
                  <a:lnTo>
                    <a:pt x="359" y="52258"/>
                  </a:lnTo>
                  <a:lnTo>
                    <a:pt x="814" y="55088"/>
                  </a:lnTo>
                  <a:lnTo>
                    <a:pt x="1451" y="57877"/>
                  </a:lnTo>
                  <a:lnTo>
                    <a:pt x="2267" y="60613"/>
                  </a:lnTo>
                  <a:lnTo>
                    <a:pt x="3259" y="63285"/>
                  </a:lnTo>
                  <a:lnTo>
                    <a:pt x="4422" y="65882"/>
                  </a:lnTo>
                  <a:lnTo>
                    <a:pt x="5752" y="68393"/>
                  </a:lnTo>
                  <a:lnTo>
                    <a:pt x="7243" y="70808"/>
                  </a:lnTo>
                  <a:lnTo>
                    <a:pt x="8889" y="73117"/>
                  </a:lnTo>
                  <a:lnTo>
                    <a:pt x="10684" y="75310"/>
                  </a:lnTo>
                  <a:lnTo>
                    <a:pt x="12620" y="77379"/>
                  </a:lnTo>
                  <a:lnTo>
                    <a:pt x="14688" y="79314"/>
                  </a:lnTo>
                  <a:lnTo>
                    <a:pt x="16882" y="81109"/>
                  </a:lnTo>
                  <a:lnTo>
                    <a:pt x="19190" y="82755"/>
                  </a:lnTo>
                  <a:lnTo>
                    <a:pt x="21605" y="84246"/>
                  </a:lnTo>
                  <a:lnTo>
                    <a:pt x="24116" y="85576"/>
                  </a:lnTo>
                  <a:lnTo>
                    <a:pt x="26713" y="86739"/>
                  </a:lnTo>
                  <a:lnTo>
                    <a:pt x="29385" y="87731"/>
                  </a:lnTo>
                  <a:lnTo>
                    <a:pt x="32121" y="88547"/>
                  </a:lnTo>
                  <a:lnTo>
                    <a:pt x="34910" y="89184"/>
                  </a:lnTo>
                  <a:lnTo>
                    <a:pt x="37740" y="89639"/>
                  </a:lnTo>
                  <a:lnTo>
                    <a:pt x="40601" y="89911"/>
                  </a:lnTo>
                  <a:lnTo>
                    <a:pt x="43479" y="89999"/>
                  </a:lnTo>
                  <a:lnTo>
                    <a:pt x="46364" y="89901"/>
                  </a:lnTo>
                  <a:lnTo>
                    <a:pt x="49243" y="89619"/>
                  </a:lnTo>
                  <a:lnTo>
                    <a:pt x="52104" y="89154"/>
                  </a:lnTo>
                  <a:lnTo>
                    <a:pt x="54937" y="88507"/>
                  </a:lnTo>
                  <a:lnTo>
                    <a:pt x="57728" y="87682"/>
                  </a:lnTo>
                  <a:lnTo>
                    <a:pt x="60467" y="86681"/>
                  </a:lnTo>
                  <a:lnTo>
                    <a:pt x="63143" y="85509"/>
                  </a:lnTo>
                  <a:lnTo>
                    <a:pt x="65744" y="84170"/>
                  </a:lnTo>
                  <a:lnTo>
                    <a:pt x="68260" y="82670"/>
                  </a:lnTo>
                  <a:lnTo>
                    <a:pt x="70680" y="81016"/>
                  </a:lnTo>
                  <a:lnTo>
                    <a:pt x="72995" y="79213"/>
                  </a:lnTo>
                  <a:lnTo>
                    <a:pt x="75195" y="77270"/>
                  </a:lnTo>
                  <a:lnTo>
                    <a:pt x="77270" y="75195"/>
                  </a:lnTo>
                  <a:lnTo>
                    <a:pt x="79213" y="72995"/>
                  </a:lnTo>
                  <a:lnTo>
                    <a:pt x="81016" y="70680"/>
                  </a:lnTo>
                  <a:lnTo>
                    <a:pt x="82670" y="68260"/>
                  </a:lnTo>
                  <a:lnTo>
                    <a:pt x="84170" y="65744"/>
                  </a:lnTo>
                  <a:lnTo>
                    <a:pt x="85509" y="63143"/>
                  </a:lnTo>
                  <a:lnTo>
                    <a:pt x="86681" y="60467"/>
                  </a:lnTo>
                  <a:lnTo>
                    <a:pt x="87682" y="57728"/>
                  </a:lnTo>
                  <a:lnTo>
                    <a:pt x="88507" y="54937"/>
                  </a:lnTo>
                  <a:lnTo>
                    <a:pt x="89154" y="52104"/>
                  </a:lnTo>
                  <a:lnTo>
                    <a:pt x="89619" y="49243"/>
                  </a:lnTo>
                  <a:lnTo>
                    <a:pt x="89901" y="46364"/>
                  </a:lnTo>
                  <a:lnTo>
                    <a:pt x="89999" y="43479"/>
                  </a:lnTo>
                  <a:lnTo>
                    <a:pt x="89911" y="40601"/>
                  </a:lnTo>
                  <a:lnTo>
                    <a:pt x="89639" y="37740"/>
                  </a:lnTo>
                  <a:lnTo>
                    <a:pt x="89184" y="34910"/>
                  </a:lnTo>
                  <a:lnTo>
                    <a:pt x="88547" y="32121"/>
                  </a:lnTo>
                  <a:lnTo>
                    <a:pt x="87731" y="29385"/>
                  </a:lnTo>
                  <a:lnTo>
                    <a:pt x="86739" y="26713"/>
                  </a:lnTo>
                  <a:lnTo>
                    <a:pt x="85576" y="24116"/>
                  </a:lnTo>
                  <a:lnTo>
                    <a:pt x="84246" y="21605"/>
                  </a:lnTo>
                  <a:lnTo>
                    <a:pt x="82755" y="19190"/>
                  </a:lnTo>
                  <a:lnTo>
                    <a:pt x="81109" y="16882"/>
                  </a:lnTo>
                  <a:lnTo>
                    <a:pt x="79314" y="14688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474815" y="4992565"/>
              <a:ext cx="89991" cy="89991"/>
            </a:xfrm>
            <a:custGeom>
              <a:avLst/>
              <a:pathLst>
                <a:path w="89991" h="89991">
                  <a:moveTo>
                    <a:pt x="76906" y="13085"/>
                  </a:moveTo>
                  <a:lnTo>
                    <a:pt x="74808" y="11117"/>
                  </a:lnTo>
                  <a:lnTo>
                    <a:pt x="72587" y="9289"/>
                  </a:lnTo>
                  <a:lnTo>
                    <a:pt x="70252" y="7608"/>
                  </a:lnTo>
                  <a:lnTo>
                    <a:pt x="67814" y="6080"/>
                  </a:lnTo>
                  <a:lnTo>
                    <a:pt x="65282" y="4712"/>
                  </a:lnTo>
                  <a:lnTo>
                    <a:pt x="62667" y="3510"/>
                  </a:lnTo>
                  <a:lnTo>
                    <a:pt x="59979" y="2478"/>
                  </a:lnTo>
                  <a:lnTo>
                    <a:pt x="57230" y="1621"/>
                  </a:lnTo>
                  <a:lnTo>
                    <a:pt x="54430" y="942"/>
                  </a:lnTo>
                  <a:lnTo>
                    <a:pt x="51592" y="445"/>
                  </a:lnTo>
                  <a:lnTo>
                    <a:pt x="48726" y="130"/>
                  </a:lnTo>
                  <a:lnTo>
                    <a:pt x="45846" y="0"/>
                  </a:lnTo>
                  <a:lnTo>
                    <a:pt x="42961" y="54"/>
                  </a:lnTo>
                  <a:lnTo>
                    <a:pt x="40085" y="293"/>
                  </a:lnTo>
                  <a:lnTo>
                    <a:pt x="37229" y="716"/>
                  </a:lnTo>
                  <a:lnTo>
                    <a:pt x="34405" y="1321"/>
                  </a:lnTo>
                  <a:lnTo>
                    <a:pt x="31625" y="2105"/>
                  </a:lnTo>
                  <a:lnTo>
                    <a:pt x="28900" y="3066"/>
                  </a:lnTo>
                  <a:lnTo>
                    <a:pt x="26240" y="4199"/>
                  </a:lnTo>
                  <a:lnTo>
                    <a:pt x="23658" y="5499"/>
                  </a:lnTo>
                  <a:lnTo>
                    <a:pt x="21163" y="6962"/>
                  </a:lnTo>
                  <a:lnTo>
                    <a:pt x="18767" y="8581"/>
                  </a:lnTo>
                  <a:lnTo>
                    <a:pt x="16478" y="10350"/>
                  </a:lnTo>
                  <a:lnTo>
                    <a:pt x="14306" y="12261"/>
                  </a:lnTo>
                  <a:lnTo>
                    <a:pt x="12261" y="14306"/>
                  </a:lnTo>
                  <a:lnTo>
                    <a:pt x="10350" y="16478"/>
                  </a:lnTo>
                  <a:lnTo>
                    <a:pt x="8581" y="18767"/>
                  </a:lnTo>
                  <a:lnTo>
                    <a:pt x="6962" y="21163"/>
                  </a:lnTo>
                  <a:lnTo>
                    <a:pt x="5499" y="23658"/>
                  </a:lnTo>
                  <a:lnTo>
                    <a:pt x="4199" y="26240"/>
                  </a:lnTo>
                  <a:lnTo>
                    <a:pt x="3066" y="28900"/>
                  </a:lnTo>
                  <a:lnTo>
                    <a:pt x="2105" y="31625"/>
                  </a:lnTo>
                  <a:lnTo>
                    <a:pt x="1321" y="34405"/>
                  </a:lnTo>
                  <a:lnTo>
                    <a:pt x="716" y="37229"/>
                  </a:lnTo>
                  <a:lnTo>
                    <a:pt x="293" y="40085"/>
                  </a:lnTo>
                  <a:lnTo>
                    <a:pt x="54" y="42961"/>
                  </a:lnTo>
                  <a:lnTo>
                    <a:pt x="0" y="45846"/>
                  </a:lnTo>
                  <a:lnTo>
                    <a:pt x="130" y="48726"/>
                  </a:lnTo>
                  <a:lnTo>
                    <a:pt x="445" y="51592"/>
                  </a:lnTo>
                  <a:lnTo>
                    <a:pt x="942" y="54430"/>
                  </a:lnTo>
                  <a:lnTo>
                    <a:pt x="1621" y="57230"/>
                  </a:lnTo>
                  <a:lnTo>
                    <a:pt x="2478" y="59979"/>
                  </a:lnTo>
                  <a:lnTo>
                    <a:pt x="3510" y="62667"/>
                  </a:lnTo>
                  <a:lnTo>
                    <a:pt x="4712" y="65282"/>
                  </a:lnTo>
                  <a:lnTo>
                    <a:pt x="6080" y="67814"/>
                  </a:lnTo>
                  <a:lnTo>
                    <a:pt x="7608" y="70252"/>
                  </a:lnTo>
                  <a:lnTo>
                    <a:pt x="9289" y="72587"/>
                  </a:lnTo>
                  <a:lnTo>
                    <a:pt x="11117" y="74808"/>
                  </a:lnTo>
                  <a:lnTo>
                    <a:pt x="13085" y="76906"/>
                  </a:lnTo>
                  <a:lnTo>
                    <a:pt x="15183" y="78873"/>
                  </a:lnTo>
                  <a:lnTo>
                    <a:pt x="17404" y="80701"/>
                  </a:lnTo>
                  <a:lnTo>
                    <a:pt x="19738" y="82383"/>
                  </a:lnTo>
                  <a:lnTo>
                    <a:pt x="22176" y="83910"/>
                  </a:lnTo>
                  <a:lnTo>
                    <a:pt x="24708" y="85278"/>
                  </a:lnTo>
                  <a:lnTo>
                    <a:pt x="27323" y="86480"/>
                  </a:lnTo>
                  <a:lnTo>
                    <a:pt x="30011" y="87512"/>
                  </a:lnTo>
                  <a:lnTo>
                    <a:pt x="32760" y="88369"/>
                  </a:lnTo>
                  <a:lnTo>
                    <a:pt x="35560" y="89048"/>
                  </a:lnTo>
                  <a:lnTo>
                    <a:pt x="38399" y="89546"/>
                  </a:lnTo>
                  <a:lnTo>
                    <a:pt x="41264" y="89861"/>
                  </a:lnTo>
                  <a:lnTo>
                    <a:pt x="44145" y="89991"/>
                  </a:lnTo>
                  <a:lnTo>
                    <a:pt x="47029" y="89937"/>
                  </a:lnTo>
                  <a:lnTo>
                    <a:pt x="49905" y="89697"/>
                  </a:lnTo>
                  <a:lnTo>
                    <a:pt x="52761" y="89274"/>
                  </a:lnTo>
                  <a:lnTo>
                    <a:pt x="55585" y="88670"/>
                  </a:lnTo>
                  <a:lnTo>
                    <a:pt x="58366" y="87885"/>
                  </a:lnTo>
                  <a:lnTo>
                    <a:pt x="61091" y="86925"/>
                  </a:lnTo>
                  <a:lnTo>
                    <a:pt x="63750" y="85792"/>
                  </a:lnTo>
                  <a:lnTo>
                    <a:pt x="66333" y="84492"/>
                  </a:lnTo>
                  <a:lnTo>
                    <a:pt x="68827" y="83029"/>
                  </a:lnTo>
                  <a:lnTo>
                    <a:pt x="71224" y="81410"/>
                  </a:lnTo>
                  <a:lnTo>
                    <a:pt x="73513" y="79641"/>
                  </a:lnTo>
                  <a:lnTo>
                    <a:pt x="75684" y="77730"/>
                  </a:lnTo>
                  <a:lnTo>
                    <a:pt x="77730" y="75684"/>
                  </a:lnTo>
                  <a:lnTo>
                    <a:pt x="79641" y="73513"/>
                  </a:lnTo>
                  <a:lnTo>
                    <a:pt x="81410" y="71224"/>
                  </a:lnTo>
                  <a:lnTo>
                    <a:pt x="83029" y="68827"/>
                  </a:lnTo>
                  <a:lnTo>
                    <a:pt x="84492" y="66333"/>
                  </a:lnTo>
                  <a:lnTo>
                    <a:pt x="85792" y="63750"/>
                  </a:lnTo>
                  <a:lnTo>
                    <a:pt x="86925" y="61091"/>
                  </a:lnTo>
                  <a:lnTo>
                    <a:pt x="87885" y="58366"/>
                  </a:lnTo>
                  <a:lnTo>
                    <a:pt x="88670" y="55585"/>
                  </a:lnTo>
                  <a:lnTo>
                    <a:pt x="89274" y="52761"/>
                  </a:lnTo>
                  <a:lnTo>
                    <a:pt x="89697" y="49905"/>
                  </a:lnTo>
                  <a:lnTo>
                    <a:pt x="89937" y="47029"/>
                  </a:lnTo>
                  <a:lnTo>
                    <a:pt x="89991" y="44145"/>
                  </a:lnTo>
                  <a:lnTo>
                    <a:pt x="89861" y="41264"/>
                  </a:lnTo>
                  <a:lnTo>
                    <a:pt x="89546" y="38399"/>
                  </a:lnTo>
                  <a:lnTo>
                    <a:pt x="89048" y="35560"/>
                  </a:lnTo>
                  <a:lnTo>
                    <a:pt x="88369" y="32760"/>
                  </a:lnTo>
                  <a:lnTo>
                    <a:pt x="87512" y="30011"/>
                  </a:lnTo>
                  <a:lnTo>
                    <a:pt x="86480" y="27323"/>
                  </a:lnTo>
                  <a:lnTo>
                    <a:pt x="85278" y="24708"/>
                  </a:lnTo>
                  <a:lnTo>
                    <a:pt x="83910" y="22176"/>
                  </a:lnTo>
                  <a:lnTo>
                    <a:pt x="82383" y="19738"/>
                  </a:lnTo>
                  <a:lnTo>
                    <a:pt x="80701" y="17404"/>
                  </a:lnTo>
                  <a:lnTo>
                    <a:pt x="78873" y="15183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4474816" y="5098448"/>
              <a:ext cx="89989" cy="89989"/>
            </a:xfrm>
            <a:custGeom>
              <a:avLst/>
              <a:pathLst>
                <a:path w="89989" h="89989">
                  <a:moveTo>
                    <a:pt x="76845" y="13144"/>
                  </a:moveTo>
                  <a:lnTo>
                    <a:pt x="74742" y="11172"/>
                  </a:lnTo>
                  <a:lnTo>
                    <a:pt x="72518" y="9340"/>
                  </a:lnTo>
                  <a:lnTo>
                    <a:pt x="70181" y="7654"/>
                  </a:lnTo>
                  <a:lnTo>
                    <a:pt x="67740" y="6122"/>
                  </a:lnTo>
                  <a:lnTo>
                    <a:pt x="65205" y="4749"/>
                  </a:lnTo>
                  <a:lnTo>
                    <a:pt x="62588" y="3542"/>
                  </a:lnTo>
                  <a:lnTo>
                    <a:pt x="59898" y="2505"/>
                  </a:lnTo>
                  <a:lnTo>
                    <a:pt x="57147" y="1643"/>
                  </a:lnTo>
                  <a:lnTo>
                    <a:pt x="54346" y="959"/>
                  </a:lnTo>
                  <a:lnTo>
                    <a:pt x="51506" y="456"/>
                  </a:lnTo>
                  <a:lnTo>
                    <a:pt x="48640" y="135"/>
                  </a:lnTo>
                  <a:lnTo>
                    <a:pt x="45759" y="0"/>
                  </a:lnTo>
                  <a:lnTo>
                    <a:pt x="42875" y="49"/>
                  </a:lnTo>
                  <a:lnTo>
                    <a:pt x="39999" y="282"/>
                  </a:lnTo>
                  <a:lnTo>
                    <a:pt x="37144" y="700"/>
                  </a:lnTo>
                  <a:lnTo>
                    <a:pt x="34321" y="1299"/>
                  </a:lnTo>
                  <a:lnTo>
                    <a:pt x="31542" y="2078"/>
                  </a:lnTo>
                  <a:lnTo>
                    <a:pt x="28819" y="3034"/>
                  </a:lnTo>
                  <a:lnTo>
                    <a:pt x="26162" y="4161"/>
                  </a:lnTo>
                  <a:lnTo>
                    <a:pt x="23582" y="5457"/>
                  </a:lnTo>
                  <a:lnTo>
                    <a:pt x="21090" y="6915"/>
                  </a:lnTo>
                  <a:lnTo>
                    <a:pt x="18696" y="8530"/>
                  </a:lnTo>
                  <a:lnTo>
                    <a:pt x="16411" y="10294"/>
                  </a:lnTo>
                  <a:lnTo>
                    <a:pt x="14243" y="12201"/>
                  </a:lnTo>
                  <a:lnTo>
                    <a:pt x="12201" y="14243"/>
                  </a:lnTo>
                  <a:lnTo>
                    <a:pt x="10294" y="16411"/>
                  </a:lnTo>
                  <a:lnTo>
                    <a:pt x="8530" y="18696"/>
                  </a:lnTo>
                  <a:lnTo>
                    <a:pt x="6915" y="21090"/>
                  </a:lnTo>
                  <a:lnTo>
                    <a:pt x="5457" y="23582"/>
                  </a:lnTo>
                  <a:lnTo>
                    <a:pt x="4161" y="26162"/>
                  </a:lnTo>
                  <a:lnTo>
                    <a:pt x="3034" y="28819"/>
                  </a:lnTo>
                  <a:lnTo>
                    <a:pt x="2078" y="31542"/>
                  </a:lnTo>
                  <a:lnTo>
                    <a:pt x="1299" y="34321"/>
                  </a:lnTo>
                  <a:lnTo>
                    <a:pt x="700" y="37144"/>
                  </a:lnTo>
                  <a:lnTo>
                    <a:pt x="282" y="39999"/>
                  </a:lnTo>
                  <a:lnTo>
                    <a:pt x="49" y="42875"/>
                  </a:lnTo>
                  <a:lnTo>
                    <a:pt x="0" y="45759"/>
                  </a:lnTo>
                  <a:lnTo>
                    <a:pt x="135" y="48640"/>
                  </a:lnTo>
                  <a:lnTo>
                    <a:pt x="456" y="51506"/>
                  </a:lnTo>
                  <a:lnTo>
                    <a:pt x="959" y="54346"/>
                  </a:lnTo>
                  <a:lnTo>
                    <a:pt x="1643" y="57147"/>
                  </a:lnTo>
                  <a:lnTo>
                    <a:pt x="2505" y="59898"/>
                  </a:lnTo>
                  <a:lnTo>
                    <a:pt x="3542" y="62588"/>
                  </a:lnTo>
                  <a:lnTo>
                    <a:pt x="4749" y="65205"/>
                  </a:lnTo>
                  <a:lnTo>
                    <a:pt x="6122" y="67740"/>
                  </a:lnTo>
                  <a:lnTo>
                    <a:pt x="7654" y="70181"/>
                  </a:lnTo>
                  <a:lnTo>
                    <a:pt x="9340" y="72518"/>
                  </a:lnTo>
                  <a:lnTo>
                    <a:pt x="11172" y="74742"/>
                  </a:lnTo>
                  <a:lnTo>
                    <a:pt x="13144" y="76845"/>
                  </a:lnTo>
                  <a:lnTo>
                    <a:pt x="15246" y="78816"/>
                  </a:lnTo>
                  <a:lnTo>
                    <a:pt x="17470" y="80648"/>
                  </a:lnTo>
                  <a:lnTo>
                    <a:pt x="19808" y="82334"/>
                  </a:lnTo>
                  <a:lnTo>
                    <a:pt x="22249" y="83866"/>
                  </a:lnTo>
                  <a:lnTo>
                    <a:pt x="24783" y="85239"/>
                  </a:lnTo>
                  <a:lnTo>
                    <a:pt x="27401" y="86446"/>
                  </a:lnTo>
                  <a:lnTo>
                    <a:pt x="30090" y="87483"/>
                  </a:lnTo>
                  <a:lnTo>
                    <a:pt x="32841" y="88345"/>
                  </a:lnTo>
                  <a:lnTo>
                    <a:pt x="35642" y="89029"/>
                  </a:lnTo>
                  <a:lnTo>
                    <a:pt x="38482" y="89533"/>
                  </a:lnTo>
                  <a:lnTo>
                    <a:pt x="41348" y="89853"/>
                  </a:lnTo>
                  <a:lnTo>
                    <a:pt x="44229" y="89989"/>
                  </a:lnTo>
                  <a:lnTo>
                    <a:pt x="47113" y="89940"/>
                  </a:lnTo>
                  <a:lnTo>
                    <a:pt x="49989" y="89706"/>
                  </a:lnTo>
                  <a:lnTo>
                    <a:pt x="52844" y="89288"/>
                  </a:lnTo>
                  <a:lnTo>
                    <a:pt x="55667" y="88689"/>
                  </a:lnTo>
                  <a:lnTo>
                    <a:pt x="58446" y="87910"/>
                  </a:lnTo>
                  <a:lnTo>
                    <a:pt x="61169" y="86955"/>
                  </a:lnTo>
                  <a:lnTo>
                    <a:pt x="63827" y="85827"/>
                  </a:lnTo>
                  <a:lnTo>
                    <a:pt x="66406" y="84531"/>
                  </a:lnTo>
                  <a:lnTo>
                    <a:pt x="68898" y="83073"/>
                  </a:lnTo>
                  <a:lnTo>
                    <a:pt x="71292" y="81459"/>
                  </a:lnTo>
                  <a:lnTo>
                    <a:pt x="73577" y="79694"/>
                  </a:lnTo>
                  <a:lnTo>
                    <a:pt x="75745" y="77787"/>
                  </a:lnTo>
                  <a:lnTo>
                    <a:pt x="77787" y="75745"/>
                  </a:lnTo>
                  <a:lnTo>
                    <a:pt x="79694" y="73577"/>
                  </a:lnTo>
                  <a:lnTo>
                    <a:pt x="81459" y="71292"/>
                  </a:lnTo>
                  <a:lnTo>
                    <a:pt x="83073" y="68898"/>
                  </a:lnTo>
                  <a:lnTo>
                    <a:pt x="84531" y="66406"/>
                  </a:lnTo>
                  <a:lnTo>
                    <a:pt x="85827" y="63827"/>
                  </a:lnTo>
                  <a:lnTo>
                    <a:pt x="86955" y="61169"/>
                  </a:lnTo>
                  <a:lnTo>
                    <a:pt x="87910" y="58446"/>
                  </a:lnTo>
                  <a:lnTo>
                    <a:pt x="88689" y="55667"/>
                  </a:lnTo>
                  <a:lnTo>
                    <a:pt x="89288" y="52844"/>
                  </a:lnTo>
                  <a:lnTo>
                    <a:pt x="89706" y="49989"/>
                  </a:lnTo>
                  <a:lnTo>
                    <a:pt x="89940" y="47113"/>
                  </a:lnTo>
                  <a:lnTo>
                    <a:pt x="89989" y="44229"/>
                  </a:lnTo>
                  <a:lnTo>
                    <a:pt x="89853" y="41348"/>
                  </a:lnTo>
                  <a:lnTo>
                    <a:pt x="89533" y="38482"/>
                  </a:lnTo>
                  <a:lnTo>
                    <a:pt x="89029" y="35642"/>
                  </a:lnTo>
                  <a:lnTo>
                    <a:pt x="88345" y="32841"/>
                  </a:lnTo>
                  <a:lnTo>
                    <a:pt x="87483" y="30090"/>
                  </a:lnTo>
                  <a:lnTo>
                    <a:pt x="86446" y="27401"/>
                  </a:lnTo>
                  <a:lnTo>
                    <a:pt x="85239" y="24783"/>
                  </a:lnTo>
                  <a:lnTo>
                    <a:pt x="83866" y="22249"/>
                  </a:lnTo>
                  <a:lnTo>
                    <a:pt x="82334" y="19808"/>
                  </a:lnTo>
                  <a:lnTo>
                    <a:pt x="80648" y="17470"/>
                  </a:lnTo>
                  <a:lnTo>
                    <a:pt x="78816" y="15246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474820" y="5204333"/>
              <a:ext cx="89982" cy="89982"/>
            </a:xfrm>
            <a:custGeom>
              <a:avLst/>
              <a:pathLst>
                <a:path w="89982" h="89982">
                  <a:moveTo>
                    <a:pt x="75884" y="14098"/>
                  </a:moveTo>
                  <a:lnTo>
                    <a:pt x="73724" y="12065"/>
                  </a:lnTo>
                  <a:lnTo>
                    <a:pt x="71446" y="10167"/>
                  </a:lnTo>
                  <a:lnTo>
                    <a:pt x="69059" y="8413"/>
                  </a:lnTo>
                  <a:lnTo>
                    <a:pt x="66574" y="6808"/>
                  </a:lnTo>
                  <a:lnTo>
                    <a:pt x="64000" y="5361"/>
                  </a:lnTo>
                  <a:lnTo>
                    <a:pt x="61347" y="4077"/>
                  </a:lnTo>
                  <a:lnTo>
                    <a:pt x="58628" y="2960"/>
                  </a:lnTo>
                  <a:lnTo>
                    <a:pt x="55852" y="2017"/>
                  </a:lnTo>
                  <a:lnTo>
                    <a:pt x="53032" y="1250"/>
                  </a:lnTo>
                  <a:lnTo>
                    <a:pt x="50179" y="663"/>
                  </a:lnTo>
                  <a:lnTo>
                    <a:pt x="47304" y="257"/>
                  </a:lnTo>
                  <a:lnTo>
                    <a:pt x="44420" y="36"/>
                  </a:lnTo>
                  <a:lnTo>
                    <a:pt x="41538" y="0"/>
                  </a:lnTo>
                  <a:lnTo>
                    <a:pt x="38671" y="148"/>
                  </a:lnTo>
                  <a:lnTo>
                    <a:pt x="35829" y="480"/>
                  </a:lnTo>
                  <a:lnTo>
                    <a:pt x="33025" y="996"/>
                  </a:lnTo>
                  <a:lnTo>
                    <a:pt x="30271" y="1692"/>
                  </a:lnTo>
                  <a:lnTo>
                    <a:pt x="27576" y="2566"/>
                  </a:lnTo>
                  <a:lnTo>
                    <a:pt x="24954" y="3615"/>
                  </a:lnTo>
                  <a:lnTo>
                    <a:pt x="22413" y="4833"/>
                  </a:lnTo>
                  <a:lnTo>
                    <a:pt x="19966" y="6217"/>
                  </a:lnTo>
                  <a:lnTo>
                    <a:pt x="17621" y="7760"/>
                  </a:lnTo>
                  <a:lnTo>
                    <a:pt x="15389" y="9456"/>
                  </a:lnTo>
                  <a:lnTo>
                    <a:pt x="13278" y="11298"/>
                  </a:lnTo>
                  <a:lnTo>
                    <a:pt x="11298" y="13278"/>
                  </a:lnTo>
                  <a:lnTo>
                    <a:pt x="9456" y="15389"/>
                  </a:lnTo>
                  <a:lnTo>
                    <a:pt x="7760" y="17621"/>
                  </a:lnTo>
                  <a:lnTo>
                    <a:pt x="6217" y="19966"/>
                  </a:lnTo>
                  <a:lnTo>
                    <a:pt x="4833" y="22413"/>
                  </a:lnTo>
                  <a:lnTo>
                    <a:pt x="3615" y="24954"/>
                  </a:lnTo>
                  <a:lnTo>
                    <a:pt x="2566" y="27576"/>
                  </a:lnTo>
                  <a:lnTo>
                    <a:pt x="1692" y="30271"/>
                  </a:lnTo>
                  <a:lnTo>
                    <a:pt x="996" y="33025"/>
                  </a:lnTo>
                  <a:lnTo>
                    <a:pt x="480" y="35829"/>
                  </a:lnTo>
                  <a:lnTo>
                    <a:pt x="148" y="38671"/>
                  </a:lnTo>
                  <a:lnTo>
                    <a:pt x="0" y="41538"/>
                  </a:lnTo>
                  <a:lnTo>
                    <a:pt x="36" y="44420"/>
                  </a:lnTo>
                  <a:lnTo>
                    <a:pt x="257" y="47304"/>
                  </a:lnTo>
                  <a:lnTo>
                    <a:pt x="663" y="50179"/>
                  </a:lnTo>
                  <a:lnTo>
                    <a:pt x="1250" y="53032"/>
                  </a:lnTo>
                  <a:lnTo>
                    <a:pt x="2017" y="55852"/>
                  </a:lnTo>
                  <a:lnTo>
                    <a:pt x="2960" y="58628"/>
                  </a:lnTo>
                  <a:lnTo>
                    <a:pt x="4077" y="61347"/>
                  </a:lnTo>
                  <a:lnTo>
                    <a:pt x="5361" y="64000"/>
                  </a:lnTo>
                  <a:lnTo>
                    <a:pt x="6808" y="66574"/>
                  </a:lnTo>
                  <a:lnTo>
                    <a:pt x="8413" y="69059"/>
                  </a:lnTo>
                  <a:lnTo>
                    <a:pt x="10167" y="71446"/>
                  </a:lnTo>
                  <a:lnTo>
                    <a:pt x="12065" y="73724"/>
                  </a:lnTo>
                  <a:lnTo>
                    <a:pt x="14098" y="75884"/>
                  </a:lnTo>
                  <a:lnTo>
                    <a:pt x="16257" y="77917"/>
                  </a:lnTo>
                  <a:lnTo>
                    <a:pt x="18535" y="79814"/>
                  </a:lnTo>
                  <a:lnTo>
                    <a:pt x="20922" y="81569"/>
                  </a:lnTo>
                  <a:lnTo>
                    <a:pt x="23408" y="83173"/>
                  </a:lnTo>
                  <a:lnTo>
                    <a:pt x="25982" y="84620"/>
                  </a:lnTo>
                  <a:lnTo>
                    <a:pt x="28634" y="85905"/>
                  </a:lnTo>
                  <a:lnTo>
                    <a:pt x="31354" y="87021"/>
                  </a:lnTo>
                  <a:lnTo>
                    <a:pt x="34129" y="87965"/>
                  </a:lnTo>
                  <a:lnTo>
                    <a:pt x="36949" y="88732"/>
                  </a:lnTo>
                  <a:lnTo>
                    <a:pt x="39803" y="89319"/>
                  </a:lnTo>
                  <a:lnTo>
                    <a:pt x="42677" y="89724"/>
                  </a:lnTo>
                  <a:lnTo>
                    <a:pt x="45561" y="89945"/>
                  </a:lnTo>
                  <a:lnTo>
                    <a:pt x="48443" y="89982"/>
                  </a:lnTo>
                  <a:lnTo>
                    <a:pt x="51311" y="89834"/>
                  </a:lnTo>
                  <a:lnTo>
                    <a:pt x="54152" y="89501"/>
                  </a:lnTo>
                  <a:lnTo>
                    <a:pt x="56956" y="88986"/>
                  </a:lnTo>
                  <a:lnTo>
                    <a:pt x="59711" y="88289"/>
                  </a:lnTo>
                  <a:lnTo>
                    <a:pt x="62405" y="87415"/>
                  </a:lnTo>
                  <a:lnTo>
                    <a:pt x="65028" y="86367"/>
                  </a:lnTo>
                  <a:lnTo>
                    <a:pt x="67568" y="85148"/>
                  </a:lnTo>
                  <a:lnTo>
                    <a:pt x="70016" y="83765"/>
                  </a:lnTo>
                  <a:lnTo>
                    <a:pt x="72361" y="82222"/>
                  </a:lnTo>
                  <a:lnTo>
                    <a:pt x="74593" y="80526"/>
                  </a:lnTo>
                  <a:lnTo>
                    <a:pt x="76704" y="78684"/>
                  </a:lnTo>
                  <a:lnTo>
                    <a:pt x="78684" y="76704"/>
                  </a:lnTo>
                  <a:lnTo>
                    <a:pt x="80526" y="74593"/>
                  </a:lnTo>
                  <a:lnTo>
                    <a:pt x="82222" y="72361"/>
                  </a:lnTo>
                  <a:lnTo>
                    <a:pt x="83765" y="70016"/>
                  </a:lnTo>
                  <a:lnTo>
                    <a:pt x="85148" y="67568"/>
                  </a:lnTo>
                  <a:lnTo>
                    <a:pt x="86367" y="65028"/>
                  </a:lnTo>
                  <a:lnTo>
                    <a:pt x="87415" y="62405"/>
                  </a:lnTo>
                  <a:lnTo>
                    <a:pt x="88289" y="59711"/>
                  </a:lnTo>
                  <a:lnTo>
                    <a:pt x="88986" y="56956"/>
                  </a:lnTo>
                  <a:lnTo>
                    <a:pt x="89501" y="54152"/>
                  </a:lnTo>
                  <a:lnTo>
                    <a:pt x="89834" y="51311"/>
                  </a:lnTo>
                  <a:lnTo>
                    <a:pt x="89982" y="48443"/>
                  </a:lnTo>
                  <a:lnTo>
                    <a:pt x="89945" y="45561"/>
                  </a:lnTo>
                  <a:lnTo>
                    <a:pt x="89724" y="42677"/>
                  </a:lnTo>
                  <a:lnTo>
                    <a:pt x="89319" y="39803"/>
                  </a:lnTo>
                  <a:lnTo>
                    <a:pt x="88732" y="36949"/>
                  </a:lnTo>
                  <a:lnTo>
                    <a:pt x="87965" y="34129"/>
                  </a:lnTo>
                  <a:lnTo>
                    <a:pt x="87021" y="31354"/>
                  </a:lnTo>
                  <a:lnTo>
                    <a:pt x="85905" y="28634"/>
                  </a:lnTo>
                  <a:lnTo>
                    <a:pt x="84620" y="25982"/>
                  </a:lnTo>
                  <a:lnTo>
                    <a:pt x="83173" y="23408"/>
                  </a:lnTo>
                  <a:lnTo>
                    <a:pt x="81569" y="20922"/>
                  </a:lnTo>
                  <a:lnTo>
                    <a:pt x="79814" y="18535"/>
                  </a:lnTo>
                  <a:lnTo>
                    <a:pt x="77917" y="16257"/>
                  </a:lnTo>
                  <a:close/>
                </a:path>
              </a:pathLst>
            </a:custGeom>
            <a:solidFill>
              <a:srgbClr val="FEF5EF">
                <a:alpha val="100000"/>
              </a:srgbClr>
            </a:solidFill>
            <a:ln w="9525" cap="rnd">
              <a:solidFill>
                <a:srgbClr val="FEF5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474831" y="5310226"/>
              <a:ext cx="89959" cy="89959"/>
            </a:xfrm>
            <a:custGeom>
              <a:avLst/>
              <a:pathLst>
                <a:path w="89959" h="89959">
                  <a:moveTo>
                    <a:pt x="76213" y="13745"/>
                  </a:moveTo>
                  <a:lnTo>
                    <a:pt x="74074" y="11733"/>
                  </a:lnTo>
                  <a:lnTo>
                    <a:pt x="71815" y="9859"/>
                  </a:lnTo>
                  <a:lnTo>
                    <a:pt x="69445" y="8128"/>
                  </a:lnTo>
                  <a:lnTo>
                    <a:pt x="66975" y="6549"/>
                  </a:lnTo>
                  <a:lnTo>
                    <a:pt x="64415" y="5128"/>
                  </a:lnTo>
                  <a:lnTo>
                    <a:pt x="61774" y="3871"/>
                  </a:lnTo>
                  <a:lnTo>
                    <a:pt x="59065" y="2783"/>
                  </a:lnTo>
                  <a:lnTo>
                    <a:pt x="56298" y="1868"/>
                  </a:lnTo>
                  <a:lnTo>
                    <a:pt x="53484" y="1130"/>
                  </a:lnTo>
                  <a:lnTo>
                    <a:pt x="50635" y="572"/>
                  </a:lnTo>
                  <a:lnTo>
                    <a:pt x="47764" y="197"/>
                  </a:lnTo>
                  <a:lnTo>
                    <a:pt x="44880" y="6"/>
                  </a:lnTo>
                  <a:lnTo>
                    <a:pt x="41997" y="0"/>
                  </a:lnTo>
                  <a:lnTo>
                    <a:pt x="39127" y="178"/>
                  </a:lnTo>
                  <a:lnTo>
                    <a:pt x="36280" y="541"/>
                  </a:lnTo>
                  <a:lnTo>
                    <a:pt x="33469" y="1086"/>
                  </a:lnTo>
                  <a:lnTo>
                    <a:pt x="30705" y="1811"/>
                  </a:lnTo>
                  <a:lnTo>
                    <a:pt x="28001" y="2714"/>
                  </a:lnTo>
                  <a:lnTo>
                    <a:pt x="25365" y="3791"/>
                  </a:lnTo>
                  <a:lnTo>
                    <a:pt x="22811" y="5037"/>
                  </a:lnTo>
                  <a:lnTo>
                    <a:pt x="20347" y="6447"/>
                  </a:lnTo>
                  <a:lnTo>
                    <a:pt x="17985" y="8015"/>
                  </a:lnTo>
                  <a:lnTo>
                    <a:pt x="15734" y="9735"/>
                  </a:lnTo>
                  <a:lnTo>
                    <a:pt x="13603" y="11600"/>
                  </a:lnTo>
                  <a:lnTo>
                    <a:pt x="11600" y="13603"/>
                  </a:lnTo>
                  <a:lnTo>
                    <a:pt x="9735" y="15734"/>
                  </a:lnTo>
                  <a:lnTo>
                    <a:pt x="8015" y="17985"/>
                  </a:lnTo>
                  <a:lnTo>
                    <a:pt x="6447" y="20347"/>
                  </a:lnTo>
                  <a:lnTo>
                    <a:pt x="5037" y="22811"/>
                  </a:lnTo>
                  <a:lnTo>
                    <a:pt x="3791" y="25365"/>
                  </a:lnTo>
                  <a:lnTo>
                    <a:pt x="2714" y="28001"/>
                  </a:lnTo>
                  <a:lnTo>
                    <a:pt x="1811" y="30705"/>
                  </a:lnTo>
                  <a:lnTo>
                    <a:pt x="1086" y="33469"/>
                  </a:lnTo>
                  <a:lnTo>
                    <a:pt x="541" y="36280"/>
                  </a:lnTo>
                  <a:lnTo>
                    <a:pt x="178" y="39127"/>
                  </a:lnTo>
                  <a:lnTo>
                    <a:pt x="0" y="41997"/>
                  </a:lnTo>
                  <a:lnTo>
                    <a:pt x="6" y="44880"/>
                  </a:lnTo>
                  <a:lnTo>
                    <a:pt x="197" y="47764"/>
                  </a:lnTo>
                  <a:lnTo>
                    <a:pt x="572" y="50635"/>
                  </a:lnTo>
                  <a:lnTo>
                    <a:pt x="1130" y="53484"/>
                  </a:lnTo>
                  <a:lnTo>
                    <a:pt x="1868" y="56298"/>
                  </a:lnTo>
                  <a:lnTo>
                    <a:pt x="2783" y="59065"/>
                  </a:lnTo>
                  <a:lnTo>
                    <a:pt x="3871" y="61774"/>
                  </a:lnTo>
                  <a:lnTo>
                    <a:pt x="5128" y="64415"/>
                  </a:lnTo>
                  <a:lnTo>
                    <a:pt x="6549" y="66975"/>
                  </a:lnTo>
                  <a:lnTo>
                    <a:pt x="8128" y="69445"/>
                  </a:lnTo>
                  <a:lnTo>
                    <a:pt x="9859" y="71815"/>
                  </a:lnTo>
                  <a:lnTo>
                    <a:pt x="11733" y="74074"/>
                  </a:lnTo>
                  <a:lnTo>
                    <a:pt x="13745" y="76213"/>
                  </a:lnTo>
                  <a:lnTo>
                    <a:pt x="15884" y="78225"/>
                  </a:lnTo>
                  <a:lnTo>
                    <a:pt x="18144" y="80099"/>
                  </a:lnTo>
                  <a:lnTo>
                    <a:pt x="20513" y="81830"/>
                  </a:lnTo>
                  <a:lnTo>
                    <a:pt x="22983" y="83409"/>
                  </a:lnTo>
                  <a:lnTo>
                    <a:pt x="25544" y="84830"/>
                  </a:lnTo>
                  <a:lnTo>
                    <a:pt x="28184" y="86087"/>
                  </a:lnTo>
                  <a:lnTo>
                    <a:pt x="30893" y="87176"/>
                  </a:lnTo>
                  <a:lnTo>
                    <a:pt x="33660" y="88091"/>
                  </a:lnTo>
                  <a:lnTo>
                    <a:pt x="36474" y="88828"/>
                  </a:lnTo>
                  <a:lnTo>
                    <a:pt x="39323" y="89386"/>
                  </a:lnTo>
                  <a:lnTo>
                    <a:pt x="42195" y="89761"/>
                  </a:lnTo>
                  <a:lnTo>
                    <a:pt x="45078" y="89952"/>
                  </a:lnTo>
                  <a:lnTo>
                    <a:pt x="47961" y="89959"/>
                  </a:lnTo>
                  <a:lnTo>
                    <a:pt x="50832" y="89780"/>
                  </a:lnTo>
                  <a:lnTo>
                    <a:pt x="53678" y="89418"/>
                  </a:lnTo>
                  <a:lnTo>
                    <a:pt x="56489" y="88872"/>
                  </a:lnTo>
                  <a:lnTo>
                    <a:pt x="59253" y="88147"/>
                  </a:lnTo>
                  <a:lnTo>
                    <a:pt x="61958" y="87244"/>
                  </a:lnTo>
                  <a:lnTo>
                    <a:pt x="64593" y="86167"/>
                  </a:lnTo>
                  <a:lnTo>
                    <a:pt x="67147" y="84921"/>
                  </a:lnTo>
                  <a:lnTo>
                    <a:pt x="69611" y="83511"/>
                  </a:lnTo>
                  <a:lnTo>
                    <a:pt x="71973" y="81943"/>
                  </a:lnTo>
                  <a:lnTo>
                    <a:pt x="74224" y="80223"/>
                  </a:lnTo>
                  <a:lnTo>
                    <a:pt x="76356" y="78358"/>
                  </a:lnTo>
                  <a:lnTo>
                    <a:pt x="78358" y="76356"/>
                  </a:lnTo>
                  <a:lnTo>
                    <a:pt x="80223" y="74224"/>
                  </a:lnTo>
                  <a:lnTo>
                    <a:pt x="81943" y="71973"/>
                  </a:lnTo>
                  <a:lnTo>
                    <a:pt x="83511" y="69611"/>
                  </a:lnTo>
                  <a:lnTo>
                    <a:pt x="84921" y="67147"/>
                  </a:lnTo>
                  <a:lnTo>
                    <a:pt x="86167" y="64593"/>
                  </a:lnTo>
                  <a:lnTo>
                    <a:pt x="87244" y="61958"/>
                  </a:lnTo>
                  <a:lnTo>
                    <a:pt x="88147" y="59253"/>
                  </a:lnTo>
                  <a:lnTo>
                    <a:pt x="88872" y="56489"/>
                  </a:lnTo>
                  <a:lnTo>
                    <a:pt x="89418" y="53678"/>
                  </a:lnTo>
                  <a:lnTo>
                    <a:pt x="89780" y="50832"/>
                  </a:lnTo>
                  <a:lnTo>
                    <a:pt x="89959" y="47961"/>
                  </a:lnTo>
                  <a:lnTo>
                    <a:pt x="89952" y="45078"/>
                  </a:lnTo>
                  <a:lnTo>
                    <a:pt x="89761" y="42195"/>
                  </a:lnTo>
                  <a:lnTo>
                    <a:pt x="89386" y="39323"/>
                  </a:lnTo>
                  <a:lnTo>
                    <a:pt x="88828" y="36474"/>
                  </a:lnTo>
                  <a:lnTo>
                    <a:pt x="88091" y="33660"/>
                  </a:lnTo>
                  <a:lnTo>
                    <a:pt x="87176" y="30893"/>
                  </a:lnTo>
                  <a:lnTo>
                    <a:pt x="86087" y="28184"/>
                  </a:lnTo>
                  <a:lnTo>
                    <a:pt x="84830" y="25544"/>
                  </a:lnTo>
                  <a:lnTo>
                    <a:pt x="83409" y="22983"/>
                  </a:lnTo>
                  <a:lnTo>
                    <a:pt x="81830" y="20513"/>
                  </a:lnTo>
                  <a:lnTo>
                    <a:pt x="80099" y="18144"/>
                  </a:lnTo>
                  <a:lnTo>
                    <a:pt x="78225" y="15884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4474815" y="5416091"/>
              <a:ext cx="89992" cy="89992"/>
            </a:xfrm>
            <a:custGeom>
              <a:avLst/>
              <a:pathLst>
                <a:path w="89992" h="89992">
                  <a:moveTo>
                    <a:pt x="76925" y="13066"/>
                  </a:moveTo>
                  <a:lnTo>
                    <a:pt x="74828" y="11100"/>
                  </a:lnTo>
                  <a:lnTo>
                    <a:pt x="72608" y="9273"/>
                  </a:lnTo>
                  <a:lnTo>
                    <a:pt x="70275" y="7593"/>
                  </a:lnTo>
                  <a:lnTo>
                    <a:pt x="67838" y="6067"/>
                  </a:lnTo>
                  <a:lnTo>
                    <a:pt x="65307" y="4701"/>
                  </a:lnTo>
                  <a:lnTo>
                    <a:pt x="62692" y="3500"/>
                  </a:lnTo>
                  <a:lnTo>
                    <a:pt x="60005" y="2470"/>
                  </a:lnTo>
                  <a:lnTo>
                    <a:pt x="57256" y="1615"/>
                  </a:lnTo>
                  <a:lnTo>
                    <a:pt x="54457" y="937"/>
                  </a:lnTo>
                  <a:lnTo>
                    <a:pt x="51619" y="441"/>
                  </a:lnTo>
                  <a:lnTo>
                    <a:pt x="48754" y="128"/>
                  </a:lnTo>
                  <a:lnTo>
                    <a:pt x="45873" y="0"/>
                  </a:lnTo>
                  <a:lnTo>
                    <a:pt x="42988" y="56"/>
                  </a:lnTo>
                  <a:lnTo>
                    <a:pt x="40112" y="297"/>
                  </a:lnTo>
                  <a:lnTo>
                    <a:pt x="37256" y="721"/>
                  </a:lnTo>
                  <a:lnTo>
                    <a:pt x="34432" y="1328"/>
                  </a:lnTo>
                  <a:lnTo>
                    <a:pt x="31651" y="2114"/>
                  </a:lnTo>
                  <a:lnTo>
                    <a:pt x="28925" y="3076"/>
                  </a:lnTo>
                  <a:lnTo>
                    <a:pt x="26265" y="4210"/>
                  </a:lnTo>
                  <a:lnTo>
                    <a:pt x="23682" y="5512"/>
                  </a:lnTo>
                  <a:lnTo>
                    <a:pt x="21187" y="6976"/>
                  </a:lnTo>
                  <a:lnTo>
                    <a:pt x="18789" y="8597"/>
                  </a:lnTo>
                  <a:lnTo>
                    <a:pt x="16499" y="10367"/>
                  </a:lnTo>
                  <a:lnTo>
                    <a:pt x="14326" y="12279"/>
                  </a:lnTo>
                  <a:lnTo>
                    <a:pt x="12279" y="14326"/>
                  </a:lnTo>
                  <a:lnTo>
                    <a:pt x="10367" y="16499"/>
                  </a:lnTo>
                  <a:lnTo>
                    <a:pt x="8597" y="18789"/>
                  </a:lnTo>
                  <a:lnTo>
                    <a:pt x="6976" y="21187"/>
                  </a:lnTo>
                  <a:lnTo>
                    <a:pt x="5512" y="23682"/>
                  </a:lnTo>
                  <a:lnTo>
                    <a:pt x="4210" y="26265"/>
                  </a:lnTo>
                  <a:lnTo>
                    <a:pt x="3076" y="28925"/>
                  </a:lnTo>
                  <a:lnTo>
                    <a:pt x="2114" y="31651"/>
                  </a:lnTo>
                  <a:lnTo>
                    <a:pt x="1328" y="34432"/>
                  </a:lnTo>
                  <a:lnTo>
                    <a:pt x="721" y="37256"/>
                  </a:lnTo>
                  <a:lnTo>
                    <a:pt x="297" y="40112"/>
                  </a:lnTo>
                  <a:lnTo>
                    <a:pt x="56" y="42988"/>
                  </a:lnTo>
                  <a:lnTo>
                    <a:pt x="0" y="45873"/>
                  </a:lnTo>
                  <a:lnTo>
                    <a:pt x="128" y="48754"/>
                  </a:lnTo>
                  <a:lnTo>
                    <a:pt x="441" y="51619"/>
                  </a:lnTo>
                  <a:lnTo>
                    <a:pt x="937" y="54457"/>
                  </a:lnTo>
                  <a:lnTo>
                    <a:pt x="1615" y="57256"/>
                  </a:lnTo>
                  <a:lnTo>
                    <a:pt x="2470" y="60005"/>
                  </a:lnTo>
                  <a:lnTo>
                    <a:pt x="3500" y="62692"/>
                  </a:lnTo>
                  <a:lnTo>
                    <a:pt x="4701" y="65307"/>
                  </a:lnTo>
                  <a:lnTo>
                    <a:pt x="6067" y="67838"/>
                  </a:lnTo>
                  <a:lnTo>
                    <a:pt x="7593" y="70275"/>
                  </a:lnTo>
                  <a:lnTo>
                    <a:pt x="9273" y="72608"/>
                  </a:lnTo>
                  <a:lnTo>
                    <a:pt x="11100" y="74828"/>
                  </a:lnTo>
                  <a:lnTo>
                    <a:pt x="13066" y="76925"/>
                  </a:lnTo>
                  <a:lnTo>
                    <a:pt x="15163" y="78891"/>
                  </a:lnTo>
                  <a:lnTo>
                    <a:pt x="17383" y="80718"/>
                  </a:lnTo>
                  <a:lnTo>
                    <a:pt x="19716" y="82398"/>
                  </a:lnTo>
                  <a:lnTo>
                    <a:pt x="22153" y="83924"/>
                  </a:lnTo>
                  <a:lnTo>
                    <a:pt x="24684" y="85290"/>
                  </a:lnTo>
                  <a:lnTo>
                    <a:pt x="27299" y="86491"/>
                  </a:lnTo>
                  <a:lnTo>
                    <a:pt x="29986" y="87521"/>
                  </a:lnTo>
                  <a:lnTo>
                    <a:pt x="32735" y="88377"/>
                  </a:lnTo>
                  <a:lnTo>
                    <a:pt x="35534" y="89054"/>
                  </a:lnTo>
                  <a:lnTo>
                    <a:pt x="38372" y="89550"/>
                  </a:lnTo>
                  <a:lnTo>
                    <a:pt x="41238" y="89863"/>
                  </a:lnTo>
                  <a:lnTo>
                    <a:pt x="44118" y="89992"/>
                  </a:lnTo>
                  <a:lnTo>
                    <a:pt x="47003" y="89936"/>
                  </a:lnTo>
                  <a:lnTo>
                    <a:pt x="49879" y="89695"/>
                  </a:lnTo>
                  <a:lnTo>
                    <a:pt x="52735" y="89270"/>
                  </a:lnTo>
                  <a:lnTo>
                    <a:pt x="55559" y="88664"/>
                  </a:lnTo>
                  <a:lnTo>
                    <a:pt x="58340" y="87878"/>
                  </a:lnTo>
                  <a:lnTo>
                    <a:pt x="61066" y="86915"/>
                  </a:lnTo>
                  <a:lnTo>
                    <a:pt x="63726" y="85781"/>
                  </a:lnTo>
                  <a:lnTo>
                    <a:pt x="66309" y="84479"/>
                  </a:lnTo>
                  <a:lnTo>
                    <a:pt x="68805" y="83015"/>
                  </a:lnTo>
                  <a:lnTo>
                    <a:pt x="71202" y="81394"/>
                  </a:lnTo>
                  <a:lnTo>
                    <a:pt x="73492" y="79624"/>
                  </a:lnTo>
                  <a:lnTo>
                    <a:pt x="75665" y="77712"/>
                  </a:lnTo>
                  <a:lnTo>
                    <a:pt x="77712" y="75665"/>
                  </a:lnTo>
                  <a:lnTo>
                    <a:pt x="79624" y="73492"/>
                  </a:lnTo>
                  <a:lnTo>
                    <a:pt x="81394" y="71202"/>
                  </a:lnTo>
                  <a:lnTo>
                    <a:pt x="83015" y="68805"/>
                  </a:lnTo>
                  <a:lnTo>
                    <a:pt x="84479" y="66309"/>
                  </a:lnTo>
                  <a:lnTo>
                    <a:pt x="85781" y="63726"/>
                  </a:lnTo>
                  <a:lnTo>
                    <a:pt x="86915" y="61066"/>
                  </a:lnTo>
                  <a:lnTo>
                    <a:pt x="87878" y="58340"/>
                  </a:lnTo>
                  <a:lnTo>
                    <a:pt x="88664" y="55559"/>
                  </a:lnTo>
                  <a:lnTo>
                    <a:pt x="89270" y="52735"/>
                  </a:lnTo>
                  <a:lnTo>
                    <a:pt x="89695" y="49879"/>
                  </a:lnTo>
                  <a:lnTo>
                    <a:pt x="89936" y="47003"/>
                  </a:lnTo>
                  <a:lnTo>
                    <a:pt x="89992" y="44118"/>
                  </a:lnTo>
                  <a:lnTo>
                    <a:pt x="89863" y="41238"/>
                  </a:lnTo>
                  <a:lnTo>
                    <a:pt x="89550" y="38372"/>
                  </a:lnTo>
                  <a:lnTo>
                    <a:pt x="89054" y="35534"/>
                  </a:lnTo>
                  <a:lnTo>
                    <a:pt x="88377" y="32735"/>
                  </a:lnTo>
                  <a:lnTo>
                    <a:pt x="87521" y="29986"/>
                  </a:lnTo>
                  <a:lnTo>
                    <a:pt x="86491" y="27299"/>
                  </a:lnTo>
                  <a:lnTo>
                    <a:pt x="85290" y="24684"/>
                  </a:lnTo>
                  <a:lnTo>
                    <a:pt x="83924" y="22153"/>
                  </a:lnTo>
                  <a:lnTo>
                    <a:pt x="82398" y="19716"/>
                  </a:lnTo>
                  <a:lnTo>
                    <a:pt x="80718" y="17383"/>
                  </a:lnTo>
                  <a:lnTo>
                    <a:pt x="78891" y="15163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4474832" y="5521990"/>
              <a:ext cx="89957" cy="89957"/>
            </a:xfrm>
            <a:custGeom>
              <a:avLst/>
              <a:pathLst>
                <a:path w="89957" h="89957">
                  <a:moveTo>
                    <a:pt x="76329" y="13627"/>
                  </a:moveTo>
                  <a:lnTo>
                    <a:pt x="74197" y="11623"/>
                  </a:lnTo>
                  <a:lnTo>
                    <a:pt x="71944" y="9756"/>
                  </a:lnTo>
                  <a:lnTo>
                    <a:pt x="69581" y="8034"/>
                  </a:lnTo>
                  <a:lnTo>
                    <a:pt x="67116" y="6464"/>
                  </a:lnTo>
                  <a:lnTo>
                    <a:pt x="64560" y="5052"/>
                  </a:lnTo>
                  <a:lnTo>
                    <a:pt x="61924" y="3804"/>
                  </a:lnTo>
                  <a:lnTo>
                    <a:pt x="59219" y="2725"/>
                  </a:lnTo>
                  <a:lnTo>
                    <a:pt x="56454" y="1820"/>
                  </a:lnTo>
                  <a:lnTo>
                    <a:pt x="53643" y="1092"/>
                  </a:lnTo>
                  <a:lnTo>
                    <a:pt x="50796" y="545"/>
                  </a:lnTo>
                  <a:lnTo>
                    <a:pt x="47925" y="180"/>
                  </a:lnTo>
                  <a:lnTo>
                    <a:pt x="45042" y="0"/>
                  </a:lnTo>
                  <a:lnTo>
                    <a:pt x="42159" y="4"/>
                  </a:lnTo>
                  <a:lnTo>
                    <a:pt x="39287" y="193"/>
                  </a:lnTo>
                  <a:lnTo>
                    <a:pt x="36439" y="565"/>
                  </a:lnTo>
                  <a:lnTo>
                    <a:pt x="33626" y="1121"/>
                  </a:lnTo>
                  <a:lnTo>
                    <a:pt x="30859" y="1857"/>
                  </a:lnTo>
                  <a:lnTo>
                    <a:pt x="28150" y="2769"/>
                  </a:lnTo>
                  <a:lnTo>
                    <a:pt x="25511" y="3856"/>
                  </a:lnTo>
                  <a:lnTo>
                    <a:pt x="22952" y="5111"/>
                  </a:lnTo>
                  <a:lnTo>
                    <a:pt x="20483" y="6530"/>
                  </a:lnTo>
                  <a:lnTo>
                    <a:pt x="18115" y="8107"/>
                  </a:lnTo>
                  <a:lnTo>
                    <a:pt x="15857" y="9836"/>
                  </a:lnTo>
                  <a:lnTo>
                    <a:pt x="13719" y="11709"/>
                  </a:lnTo>
                  <a:lnTo>
                    <a:pt x="11709" y="13719"/>
                  </a:lnTo>
                  <a:lnTo>
                    <a:pt x="9836" y="15857"/>
                  </a:lnTo>
                  <a:lnTo>
                    <a:pt x="8107" y="18115"/>
                  </a:lnTo>
                  <a:lnTo>
                    <a:pt x="6530" y="20483"/>
                  </a:lnTo>
                  <a:lnTo>
                    <a:pt x="5111" y="22952"/>
                  </a:lnTo>
                  <a:lnTo>
                    <a:pt x="3856" y="25511"/>
                  </a:lnTo>
                  <a:lnTo>
                    <a:pt x="2769" y="28150"/>
                  </a:lnTo>
                  <a:lnTo>
                    <a:pt x="1857" y="30859"/>
                  </a:lnTo>
                  <a:lnTo>
                    <a:pt x="1121" y="33626"/>
                  </a:lnTo>
                  <a:lnTo>
                    <a:pt x="565" y="36439"/>
                  </a:lnTo>
                  <a:lnTo>
                    <a:pt x="193" y="39287"/>
                  </a:lnTo>
                  <a:lnTo>
                    <a:pt x="4" y="42159"/>
                  </a:lnTo>
                  <a:lnTo>
                    <a:pt x="0" y="45042"/>
                  </a:lnTo>
                  <a:lnTo>
                    <a:pt x="180" y="47925"/>
                  </a:lnTo>
                  <a:lnTo>
                    <a:pt x="545" y="50796"/>
                  </a:lnTo>
                  <a:lnTo>
                    <a:pt x="1092" y="53643"/>
                  </a:lnTo>
                  <a:lnTo>
                    <a:pt x="1820" y="56454"/>
                  </a:lnTo>
                  <a:lnTo>
                    <a:pt x="2725" y="59219"/>
                  </a:lnTo>
                  <a:lnTo>
                    <a:pt x="3804" y="61924"/>
                  </a:lnTo>
                  <a:lnTo>
                    <a:pt x="5052" y="64560"/>
                  </a:lnTo>
                  <a:lnTo>
                    <a:pt x="6464" y="67116"/>
                  </a:lnTo>
                  <a:lnTo>
                    <a:pt x="8034" y="69581"/>
                  </a:lnTo>
                  <a:lnTo>
                    <a:pt x="9756" y="71944"/>
                  </a:lnTo>
                  <a:lnTo>
                    <a:pt x="11623" y="74197"/>
                  </a:lnTo>
                  <a:lnTo>
                    <a:pt x="13627" y="76329"/>
                  </a:lnTo>
                  <a:lnTo>
                    <a:pt x="15759" y="78333"/>
                  </a:lnTo>
                  <a:lnTo>
                    <a:pt x="18012" y="80200"/>
                  </a:lnTo>
                  <a:lnTo>
                    <a:pt x="20376" y="81922"/>
                  </a:lnTo>
                  <a:lnTo>
                    <a:pt x="22840" y="83492"/>
                  </a:lnTo>
                  <a:lnTo>
                    <a:pt x="25396" y="84904"/>
                  </a:lnTo>
                  <a:lnTo>
                    <a:pt x="28032" y="86152"/>
                  </a:lnTo>
                  <a:lnTo>
                    <a:pt x="30738" y="87231"/>
                  </a:lnTo>
                  <a:lnTo>
                    <a:pt x="33502" y="88136"/>
                  </a:lnTo>
                  <a:lnTo>
                    <a:pt x="36313" y="88864"/>
                  </a:lnTo>
                  <a:lnTo>
                    <a:pt x="39160" y="89411"/>
                  </a:lnTo>
                  <a:lnTo>
                    <a:pt x="42031" y="89776"/>
                  </a:lnTo>
                  <a:lnTo>
                    <a:pt x="44914" y="89957"/>
                  </a:lnTo>
                  <a:lnTo>
                    <a:pt x="47797" y="89953"/>
                  </a:lnTo>
                  <a:lnTo>
                    <a:pt x="50669" y="89764"/>
                  </a:lnTo>
                  <a:lnTo>
                    <a:pt x="53517" y="89391"/>
                  </a:lnTo>
                  <a:lnTo>
                    <a:pt x="56331" y="88835"/>
                  </a:lnTo>
                  <a:lnTo>
                    <a:pt x="59097" y="88100"/>
                  </a:lnTo>
                  <a:lnTo>
                    <a:pt x="61806" y="87187"/>
                  </a:lnTo>
                  <a:lnTo>
                    <a:pt x="64445" y="86100"/>
                  </a:lnTo>
                  <a:lnTo>
                    <a:pt x="67004" y="84845"/>
                  </a:lnTo>
                  <a:lnTo>
                    <a:pt x="69473" y="83426"/>
                  </a:lnTo>
                  <a:lnTo>
                    <a:pt x="71842" y="81849"/>
                  </a:lnTo>
                  <a:lnTo>
                    <a:pt x="74099" y="80120"/>
                  </a:lnTo>
                  <a:lnTo>
                    <a:pt x="76238" y="78247"/>
                  </a:lnTo>
                  <a:lnTo>
                    <a:pt x="78247" y="76238"/>
                  </a:lnTo>
                  <a:lnTo>
                    <a:pt x="80120" y="74099"/>
                  </a:lnTo>
                  <a:lnTo>
                    <a:pt x="81849" y="71842"/>
                  </a:lnTo>
                  <a:lnTo>
                    <a:pt x="83426" y="69473"/>
                  </a:lnTo>
                  <a:lnTo>
                    <a:pt x="84845" y="67004"/>
                  </a:lnTo>
                  <a:lnTo>
                    <a:pt x="86100" y="64445"/>
                  </a:lnTo>
                  <a:lnTo>
                    <a:pt x="87187" y="61806"/>
                  </a:lnTo>
                  <a:lnTo>
                    <a:pt x="88100" y="59097"/>
                  </a:lnTo>
                  <a:lnTo>
                    <a:pt x="88835" y="56331"/>
                  </a:lnTo>
                  <a:lnTo>
                    <a:pt x="89391" y="53517"/>
                  </a:lnTo>
                  <a:lnTo>
                    <a:pt x="89764" y="50669"/>
                  </a:lnTo>
                  <a:lnTo>
                    <a:pt x="89953" y="47797"/>
                  </a:lnTo>
                  <a:lnTo>
                    <a:pt x="89957" y="44914"/>
                  </a:lnTo>
                  <a:lnTo>
                    <a:pt x="89776" y="42031"/>
                  </a:lnTo>
                  <a:lnTo>
                    <a:pt x="89411" y="39160"/>
                  </a:lnTo>
                  <a:lnTo>
                    <a:pt x="88864" y="36313"/>
                  </a:lnTo>
                  <a:lnTo>
                    <a:pt x="88136" y="33502"/>
                  </a:lnTo>
                  <a:lnTo>
                    <a:pt x="87231" y="30738"/>
                  </a:lnTo>
                  <a:lnTo>
                    <a:pt x="86152" y="28032"/>
                  </a:lnTo>
                  <a:lnTo>
                    <a:pt x="84904" y="25396"/>
                  </a:lnTo>
                  <a:lnTo>
                    <a:pt x="83492" y="22840"/>
                  </a:lnTo>
                  <a:lnTo>
                    <a:pt x="81922" y="20376"/>
                  </a:lnTo>
                  <a:lnTo>
                    <a:pt x="80200" y="18012"/>
                  </a:lnTo>
                  <a:lnTo>
                    <a:pt x="78333" y="15759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474830" y="5627870"/>
              <a:ext cx="89961" cy="89961"/>
            </a:xfrm>
            <a:custGeom>
              <a:avLst/>
              <a:pathLst>
                <a:path w="89961" h="89961">
                  <a:moveTo>
                    <a:pt x="76189" y="13772"/>
                  </a:moveTo>
                  <a:lnTo>
                    <a:pt x="74048" y="11759"/>
                  </a:lnTo>
                  <a:lnTo>
                    <a:pt x="71787" y="9882"/>
                  </a:lnTo>
                  <a:lnTo>
                    <a:pt x="69416" y="8150"/>
                  </a:lnTo>
                  <a:lnTo>
                    <a:pt x="66945" y="6569"/>
                  </a:lnTo>
                  <a:lnTo>
                    <a:pt x="64383" y="5146"/>
                  </a:lnTo>
                  <a:lnTo>
                    <a:pt x="61742" y="3887"/>
                  </a:lnTo>
                  <a:lnTo>
                    <a:pt x="59032" y="2796"/>
                  </a:lnTo>
                  <a:lnTo>
                    <a:pt x="56264" y="1879"/>
                  </a:lnTo>
                  <a:lnTo>
                    <a:pt x="53450" y="1139"/>
                  </a:lnTo>
                  <a:lnTo>
                    <a:pt x="50601" y="579"/>
                  </a:lnTo>
                  <a:lnTo>
                    <a:pt x="47729" y="202"/>
                  </a:lnTo>
                  <a:lnTo>
                    <a:pt x="44846" y="8"/>
                  </a:lnTo>
                  <a:lnTo>
                    <a:pt x="41963" y="0"/>
                  </a:lnTo>
                  <a:lnTo>
                    <a:pt x="39092" y="176"/>
                  </a:lnTo>
                  <a:lnTo>
                    <a:pt x="36246" y="536"/>
                  </a:lnTo>
                  <a:lnTo>
                    <a:pt x="33436" y="1079"/>
                  </a:lnTo>
                  <a:lnTo>
                    <a:pt x="30673" y="1802"/>
                  </a:lnTo>
                  <a:lnTo>
                    <a:pt x="27969" y="2703"/>
                  </a:lnTo>
                  <a:lnTo>
                    <a:pt x="25334" y="3778"/>
                  </a:lnTo>
                  <a:lnTo>
                    <a:pt x="22781" y="5021"/>
                  </a:lnTo>
                  <a:lnTo>
                    <a:pt x="20319" y="6429"/>
                  </a:lnTo>
                  <a:lnTo>
                    <a:pt x="17958" y="7996"/>
                  </a:lnTo>
                  <a:lnTo>
                    <a:pt x="15708" y="9714"/>
                  </a:lnTo>
                  <a:lnTo>
                    <a:pt x="13578" y="11578"/>
                  </a:lnTo>
                  <a:lnTo>
                    <a:pt x="11578" y="13578"/>
                  </a:lnTo>
                  <a:lnTo>
                    <a:pt x="9714" y="15708"/>
                  </a:lnTo>
                  <a:lnTo>
                    <a:pt x="7996" y="17958"/>
                  </a:lnTo>
                  <a:lnTo>
                    <a:pt x="6429" y="20319"/>
                  </a:lnTo>
                  <a:lnTo>
                    <a:pt x="5021" y="22781"/>
                  </a:lnTo>
                  <a:lnTo>
                    <a:pt x="3778" y="25334"/>
                  </a:lnTo>
                  <a:lnTo>
                    <a:pt x="2703" y="27969"/>
                  </a:lnTo>
                  <a:lnTo>
                    <a:pt x="1802" y="30673"/>
                  </a:lnTo>
                  <a:lnTo>
                    <a:pt x="1079" y="33436"/>
                  </a:lnTo>
                  <a:lnTo>
                    <a:pt x="536" y="36246"/>
                  </a:lnTo>
                  <a:lnTo>
                    <a:pt x="176" y="39092"/>
                  </a:lnTo>
                  <a:lnTo>
                    <a:pt x="0" y="41963"/>
                  </a:lnTo>
                  <a:lnTo>
                    <a:pt x="8" y="44846"/>
                  </a:lnTo>
                  <a:lnTo>
                    <a:pt x="202" y="47729"/>
                  </a:lnTo>
                  <a:lnTo>
                    <a:pt x="579" y="50601"/>
                  </a:lnTo>
                  <a:lnTo>
                    <a:pt x="1139" y="53450"/>
                  </a:lnTo>
                  <a:lnTo>
                    <a:pt x="1879" y="56264"/>
                  </a:lnTo>
                  <a:lnTo>
                    <a:pt x="2796" y="59032"/>
                  </a:lnTo>
                  <a:lnTo>
                    <a:pt x="3887" y="61742"/>
                  </a:lnTo>
                  <a:lnTo>
                    <a:pt x="5146" y="64383"/>
                  </a:lnTo>
                  <a:lnTo>
                    <a:pt x="6569" y="66945"/>
                  </a:lnTo>
                  <a:lnTo>
                    <a:pt x="8150" y="69416"/>
                  </a:lnTo>
                  <a:lnTo>
                    <a:pt x="9882" y="71787"/>
                  </a:lnTo>
                  <a:lnTo>
                    <a:pt x="11759" y="74048"/>
                  </a:lnTo>
                  <a:lnTo>
                    <a:pt x="13772" y="76189"/>
                  </a:lnTo>
                  <a:lnTo>
                    <a:pt x="15913" y="78202"/>
                  </a:lnTo>
                  <a:lnTo>
                    <a:pt x="18173" y="80078"/>
                  </a:lnTo>
                  <a:lnTo>
                    <a:pt x="20544" y="81810"/>
                  </a:lnTo>
                  <a:lnTo>
                    <a:pt x="23015" y="83391"/>
                  </a:lnTo>
                  <a:lnTo>
                    <a:pt x="25577" y="84814"/>
                  </a:lnTo>
                  <a:lnTo>
                    <a:pt x="28218" y="86074"/>
                  </a:lnTo>
                  <a:lnTo>
                    <a:pt x="30928" y="87164"/>
                  </a:lnTo>
                  <a:lnTo>
                    <a:pt x="33696" y="88081"/>
                  </a:lnTo>
                  <a:lnTo>
                    <a:pt x="36510" y="88821"/>
                  </a:lnTo>
                  <a:lnTo>
                    <a:pt x="39359" y="89381"/>
                  </a:lnTo>
                  <a:lnTo>
                    <a:pt x="42231" y="89759"/>
                  </a:lnTo>
                  <a:lnTo>
                    <a:pt x="45115" y="89952"/>
                  </a:lnTo>
                  <a:lnTo>
                    <a:pt x="47998" y="89961"/>
                  </a:lnTo>
                  <a:lnTo>
                    <a:pt x="50868" y="89785"/>
                  </a:lnTo>
                  <a:lnTo>
                    <a:pt x="53714" y="89424"/>
                  </a:lnTo>
                  <a:lnTo>
                    <a:pt x="56525" y="88881"/>
                  </a:lnTo>
                  <a:lnTo>
                    <a:pt x="59288" y="88158"/>
                  </a:lnTo>
                  <a:lnTo>
                    <a:pt x="61992" y="87257"/>
                  </a:lnTo>
                  <a:lnTo>
                    <a:pt x="64626" y="86183"/>
                  </a:lnTo>
                  <a:lnTo>
                    <a:pt x="67179" y="84939"/>
                  </a:lnTo>
                  <a:lnTo>
                    <a:pt x="69642" y="83531"/>
                  </a:lnTo>
                  <a:lnTo>
                    <a:pt x="72003" y="81964"/>
                  </a:lnTo>
                  <a:lnTo>
                    <a:pt x="74253" y="80246"/>
                  </a:lnTo>
                  <a:lnTo>
                    <a:pt x="76382" y="78383"/>
                  </a:lnTo>
                  <a:lnTo>
                    <a:pt x="78383" y="76382"/>
                  </a:lnTo>
                  <a:lnTo>
                    <a:pt x="80246" y="74253"/>
                  </a:lnTo>
                  <a:lnTo>
                    <a:pt x="81964" y="72003"/>
                  </a:lnTo>
                  <a:lnTo>
                    <a:pt x="83531" y="69642"/>
                  </a:lnTo>
                  <a:lnTo>
                    <a:pt x="84939" y="67179"/>
                  </a:lnTo>
                  <a:lnTo>
                    <a:pt x="86183" y="64626"/>
                  </a:lnTo>
                  <a:lnTo>
                    <a:pt x="87257" y="61992"/>
                  </a:lnTo>
                  <a:lnTo>
                    <a:pt x="88158" y="59288"/>
                  </a:lnTo>
                  <a:lnTo>
                    <a:pt x="88881" y="56525"/>
                  </a:lnTo>
                  <a:lnTo>
                    <a:pt x="89424" y="53714"/>
                  </a:lnTo>
                  <a:lnTo>
                    <a:pt x="89785" y="50868"/>
                  </a:lnTo>
                  <a:lnTo>
                    <a:pt x="89961" y="47998"/>
                  </a:lnTo>
                  <a:lnTo>
                    <a:pt x="89952" y="45115"/>
                  </a:lnTo>
                  <a:lnTo>
                    <a:pt x="89759" y="42231"/>
                  </a:lnTo>
                  <a:lnTo>
                    <a:pt x="89381" y="39359"/>
                  </a:lnTo>
                  <a:lnTo>
                    <a:pt x="88821" y="36510"/>
                  </a:lnTo>
                  <a:lnTo>
                    <a:pt x="88081" y="33696"/>
                  </a:lnTo>
                  <a:lnTo>
                    <a:pt x="87164" y="30928"/>
                  </a:lnTo>
                  <a:lnTo>
                    <a:pt x="86074" y="28218"/>
                  </a:lnTo>
                  <a:lnTo>
                    <a:pt x="84814" y="25577"/>
                  </a:lnTo>
                  <a:lnTo>
                    <a:pt x="83391" y="23015"/>
                  </a:lnTo>
                  <a:lnTo>
                    <a:pt x="81810" y="20544"/>
                  </a:lnTo>
                  <a:lnTo>
                    <a:pt x="80078" y="18173"/>
                  </a:lnTo>
                  <a:lnTo>
                    <a:pt x="78202" y="15913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474812" y="5733733"/>
              <a:ext cx="89997" cy="89997"/>
            </a:xfrm>
            <a:custGeom>
              <a:avLst/>
              <a:pathLst>
                <a:path w="89997" h="89997">
                  <a:moveTo>
                    <a:pt x="77124" y="12872"/>
                  </a:moveTo>
                  <a:lnTo>
                    <a:pt x="75039" y="10920"/>
                  </a:lnTo>
                  <a:lnTo>
                    <a:pt x="72831" y="9107"/>
                  </a:lnTo>
                  <a:lnTo>
                    <a:pt x="70508" y="7441"/>
                  </a:lnTo>
                  <a:lnTo>
                    <a:pt x="68081" y="5930"/>
                  </a:lnTo>
                  <a:lnTo>
                    <a:pt x="65558" y="4580"/>
                  </a:lnTo>
                  <a:lnTo>
                    <a:pt x="62951" y="3395"/>
                  </a:lnTo>
                  <a:lnTo>
                    <a:pt x="60271" y="2382"/>
                  </a:lnTo>
                  <a:lnTo>
                    <a:pt x="57527" y="1544"/>
                  </a:lnTo>
                  <a:lnTo>
                    <a:pt x="54733" y="884"/>
                  </a:lnTo>
                  <a:lnTo>
                    <a:pt x="51898" y="406"/>
                  </a:lnTo>
                  <a:lnTo>
                    <a:pt x="49035" y="110"/>
                  </a:lnTo>
                  <a:lnTo>
                    <a:pt x="46155" y="0"/>
                  </a:lnTo>
                  <a:lnTo>
                    <a:pt x="43270" y="74"/>
                  </a:lnTo>
                  <a:lnTo>
                    <a:pt x="40393" y="332"/>
                  </a:lnTo>
                  <a:lnTo>
                    <a:pt x="37534" y="775"/>
                  </a:lnTo>
                  <a:lnTo>
                    <a:pt x="34706" y="1399"/>
                  </a:lnTo>
                  <a:lnTo>
                    <a:pt x="31921" y="2202"/>
                  </a:lnTo>
                  <a:lnTo>
                    <a:pt x="29189" y="3181"/>
                  </a:lnTo>
                  <a:lnTo>
                    <a:pt x="26522" y="4332"/>
                  </a:lnTo>
                  <a:lnTo>
                    <a:pt x="23931" y="5650"/>
                  </a:lnTo>
                  <a:lnTo>
                    <a:pt x="21427" y="7129"/>
                  </a:lnTo>
                  <a:lnTo>
                    <a:pt x="19019" y="8765"/>
                  </a:lnTo>
                  <a:lnTo>
                    <a:pt x="16718" y="10549"/>
                  </a:lnTo>
                  <a:lnTo>
                    <a:pt x="14534" y="12474"/>
                  </a:lnTo>
                  <a:lnTo>
                    <a:pt x="12474" y="14534"/>
                  </a:lnTo>
                  <a:lnTo>
                    <a:pt x="10549" y="16718"/>
                  </a:lnTo>
                  <a:lnTo>
                    <a:pt x="8765" y="19019"/>
                  </a:lnTo>
                  <a:lnTo>
                    <a:pt x="7129" y="21427"/>
                  </a:lnTo>
                  <a:lnTo>
                    <a:pt x="5650" y="23931"/>
                  </a:lnTo>
                  <a:lnTo>
                    <a:pt x="4332" y="26522"/>
                  </a:lnTo>
                  <a:lnTo>
                    <a:pt x="3181" y="29189"/>
                  </a:lnTo>
                  <a:lnTo>
                    <a:pt x="2202" y="31921"/>
                  </a:lnTo>
                  <a:lnTo>
                    <a:pt x="1399" y="34706"/>
                  </a:lnTo>
                  <a:lnTo>
                    <a:pt x="775" y="37534"/>
                  </a:lnTo>
                  <a:lnTo>
                    <a:pt x="332" y="40393"/>
                  </a:lnTo>
                  <a:lnTo>
                    <a:pt x="74" y="43270"/>
                  </a:lnTo>
                  <a:lnTo>
                    <a:pt x="0" y="46155"/>
                  </a:lnTo>
                  <a:lnTo>
                    <a:pt x="110" y="49035"/>
                  </a:lnTo>
                  <a:lnTo>
                    <a:pt x="406" y="51898"/>
                  </a:lnTo>
                  <a:lnTo>
                    <a:pt x="884" y="54733"/>
                  </a:lnTo>
                  <a:lnTo>
                    <a:pt x="1544" y="57527"/>
                  </a:lnTo>
                  <a:lnTo>
                    <a:pt x="2382" y="60271"/>
                  </a:lnTo>
                  <a:lnTo>
                    <a:pt x="3395" y="62951"/>
                  </a:lnTo>
                  <a:lnTo>
                    <a:pt x="4580" y="65558"/>
                  </a:lnTo>
                  <a:lnTo>
                    <a:pt x="5930" y="68081"/>
                  </a:lnTo>
                  <a:lnTo>
                    <a:pt x="7441" y="70508"/>
                  </a:lnTo>
                  <a:lnTo>
                    <a:pt x="9107" y="72831"/>
                  </a:lnTo>
                  <a:lnTo>
                    <a:pt x="10920" y="75039"/>
                  </a:lnTo>
                  <a:lnTo>
                    <a:pt x="12872" y="77124"/>
                  </a:lnTo>
                  <a:lnTo>
                    <a:pt x="14957" y="79077"/>
                  </a:lnTo>
                  <a:lnTo>
                    <a:pt x="17166" y="80890"/>
                  </a:lnTo>
                  <a:lnTo>
                    <a:pt x="19488" y="82555"/>
                  </a:lnTo>
                  <a:lnTo>
                    <a:pt x="21916" y="84066"/>
                  </a:lnTo>
                  <a:lnTo>
                    <a:pt x="24438" y="85417"/>
                  </a:lnTo>
                  <a:lnTo>
                    <a:pt x="27045" y="86601"/>
                  </a:lnTo>
                  <a:lnTo>
                    <a:pt x="29726" y="87614"/>
                  </a:lnTo>
                  <a:lnTo>
                    <a:pt x="32469" y="88453"/>
                  </a:lnTo>
                  <a:lnTo>
                    <a:pt x="35264" y="89113"/>
                  </a:lnTo>
                  <a:lnTo>
                    <a:pt x="38099" y="89591"/>
                  </a:lnTo>
                  <a:lnTo>
                    <a:pt x="40962" y="89886"/>
                  </a:lnTo>
                  <a:lnTo>
                    <a:pt x="43842" y="89997"/>
                  </a:lnTo>
                  <a:lnTo>
                    <a:pt x="46726" y="89923"/>
                  </a:lnTo>
                  <a:lnTo>
                    <a:pt x="49604" y="89664"/>
                  </a:lnTo>
                  <a:lnTo>
                    <a:pt x="52462" y="89222"/>
                  </a:lnTo>
                  <a:lnTo>
                    <a:pt x="55290" y="88598"/>
                  </a:lnTo>
                  <a:lnTo>
                    <a:pt x="58076" y="87795"/>
                  </a:lnTo>
                  <a:lnTo>
                    <a:pt x="60808" y="86816"/>
                  </a:lnTo>
                  <a:lnTo>
                    <a:pt x="63475" y="85665"/>
                  </a:lnTo>
                  <a:lnTo>
                    <a:pt x="66065" y="84347"/>
                  </a:lnTo>
                  <a:lnTo>
                    <a:pt x="68570" y="82867"/>
                  </a:lnTo>
                  <a:lnTo>
                    <a:pt x="70977" y="81232"/>
                  </a:lnTo>
                  <a:lnTo>
                    <a:pt x="73278" y="79448"/>
                  </a:lnTo>
                  <a:lnTo>
                    <a:pt x="75463" y="77522"/>
                  </a:lnTo>
                  <a:lnTo>
                    <a:pt x="77522" y="75463"/>
                  </a:lnTo>
                  <a:lnTo>
                    <a:pt x="79448" y="73278"/>
                  </a:lnTo>
                  <a:lnTo>
                    <a:pt x="81232" y="70977"/>
                  </a:lnTo>
                  <a:lnTo>
                    <a:pt x="82867" y="68570"/>
                  </a:lnTo>
                  <a:lnTo>
                    <a:pt x="84347" y="66065"/>
                  </a:lnTo>
                  <a:lnTo>
                    <a:pt x="85665" y="63475"/>
                  </a:lnTo>
                  <a:lnTo>
                    <a:pt x="86816" y="60808"/>
                  </a:lnTo>
                  <a:lnTo>
                    <a:pt x="87795" y="58076"/>
                  </a:lnTo>
                  <a:lnTo>
                    <a:pt x="88598" y="55290"/>
                  </a:lnTo>
                  <a:lnTo>
                    <a:pt x="89222" y="52462"/>
                  </a:lnTo>
                  <a:lnTo>
                    <a:pt x="89664" y="49604"/>
                  </a:lnTo>
                  <a:lnTo>
                    <a:pt x="89923" y="46726"/>
                  </a:lnTo>
                  <a:lnTo>
                    <a:pt x="89997" y="43842"/>
                  </a:lnTo>
                  <a:lnTo>
                    <a:pt x="89886" y="40962"/>
                  </a:lnTo>
                  <a:lnTo>
                    <a:pt x="89591" y="38099"/>
                  </a:lnTo>
                  <a:lnTo>
                    <a:pt x="89113" y="35264"/>
                  </a:lnTo>
                  <a:lnTo>
                    <a:pt x="88453" y="32469"/>
                  </a:lnTo>
                  <a:lnTo>
                    <a:pt x="87614" y="29726"/>
                  </a:lnTo>
                  <a:lnTo>
                    <a:pt x="86601" y="27045"/>
                  </a:lnTo>
                  <a:lnTo>
                    <a:pt x="85417" y="24438"/>
                  </a:lnTo>
                  <a:lnTo>
                    <a:pt x="84066" y="21916"/>
                  </a:lnTo>
                  <a:lnTo>
                    <a:pt x="82555" y="19488"/>
                  </a:lnTo>
                  <a:lnTo>
                    <a:pt x="80890" y="17166"/>
                  </a:lnTo>
                  <a:lnTo>
                    <a:pt x="79077" y="14957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474811" y="5839614"/>
              <a:ext cx="89999" cy="89999"/>
            </a:xfrm>
            <a:custGeom>
              <a:avLst/>
              <a:pathLst>
                <a:path w="89999" h="89999">
                  <a:moveTo>
                    <a:pt x="77273" y="12725"/>
                  </a:moveTo>
                  <a:lnTo>
                    <a:pt x="75197" y="10783"/>
                  </a:lnTo>
                  <a:lnTo>
                    <a:pt x="72998" y="8980"/>
                  </a:lnTo>
                  <a:lnTo>
                    <a:pt x="70683" y="7326"/>
                  </a:lnTo>
                  <a:lnTo>
                    <a:pt x="68263" y="5827"/>
                  </a:lnTo>
                  <a:lnTo>
                    <a:pt x="65747" y="4488"/>
                  </a:lnTo>
                  <a:lnTo>
                    <a:pt x="63146" y="3316"/>
                  </a:lnTo>
                  <a:lnTo>
                    <a:pt x="60470" y="2315"/>
                  </a:lnTo>
                  <a:lnTo>
                    <a:pt x="57731" y="1490"/>
                  </a:lnTo>
                  <a:lnTo>
                    <a:pt x="54940" y="844"/>
                  </a:lnTo>
                  <a:lnTo>
                    <a:pt x="52108" y="378"/>
                  </a:lnTo>
                  <a:lnTo>
                    <a:pt x="49246" y="97"/>
                  </a:lnTo>
                  <a:lnTo>
                    <a:pt x="46367" y="0"/>
                  </a:lnTo>
                  <a:lnTo>
                    <a:pt x="43482" y="87"/>
                  </a:lnTo>
                  <a:lnTo>
                    <a:pt x="40604" y="359"/>
                  </a:lnTo>
                  <a:lnTo>
                    <a:pt x="37744" y="815"/>
                  </a:lnTo>
                  <a:lnTo>
                    <a:pt x="34913" y="1452"/>
                  </a:lnTo>
                  <a:lnTo>
                    <a:pt x="32124" y="2268"/>
                  </a:lnTo>
                  <a:lnTo>
                    <a:pt x="29388" y="3260"/>
                  </a:lnTo>
                  <a:lnTo>
                    <a:pt x="26716" y="4424"/>
                  </a:lnTo>
                  <a:lnTo>
                    <a:pt x="24119" y="5754"/>
                  </a:lnTo>
                  <a:lnTo>
                    <a:pt x="21608" y="7245"/>
                  </a:lnTo>
                  <a:lnTo>
                    <a:pt x="19193" y="8891"/>
                  </a:lnTo>
                  <a:lnTo>
                    <a:pt x="16884" y="10686"/>
                  </a:lnTo>
                  <a:lnTo>
                    <a:pt x="14691" y="12622"/>
                  </a:lnTo>
                  <a:lnTo>
                    <a:pt x="12622" y="14691"/>
                  </a:lnTo>
                  <a:lnTo>
                    <a:pt x="10686" y="16884"/>
                  </a:lnTo>
                  <a:lnTo>
                    <a:pt x="8891" y="19193"/>
                  </a:lnTo>
                  <a:lnTo>
                    <a:pt x="7245" y="21608"/>
                  </a:lnTo>
                  <a:lnTo>
                    <a:pt x="5754" y="24119"/>
                  </a:lnTo>
                  <a:lnTo>
                    <a:pt x="4424" y="26716"/>
                  </a:lnTo>
                  <a:lnTo>
                    <a:pt x="3260" y="29388"/>
                  </a:lnTo>
                  <a:lnTo>
                    <a:pt x="2268" y="32124"/>
                  </a:lnTo>
                  <a:lnTo>
                    <a:pt x="1452" y="34913"/>
                  </a:lnTo>
                  <a:lnTo>
                    <a:pt x="815" y="37744"/>
                  </a:lnTo>
                  <a:lnTo>
                    <a:pt x="359" y="40604"/>
                  </a:lnTo>
                  <a:lnTo>
                    <a:pt x="87" y="43482"/>
                  </a:lnTo>
                  <a:lnTo>
                    <a:pt x="0" y="46367"/>
                  </a:lnTo>
                  <a:lnTo>
                    <a:pt x="97" y="49246"/>
                  </a:lnTo>
                  <a:lnTo>
                    <a:pt x="378" y="52108"/>
                  </a:lnTo>
                  <a:lnTo>
                    <a:pt x="844" y="54940"/>
                  </a:lnTo>
                  <a:lnTo>
                    <a:pt x="1490" y="57731"/>
                  </a:lnTo>
                  <a:lnTo>
                    <a:pt x="2315" y="60470"/>
                  </a:lnTo>
                  <a:lnTo>
                    <a:pt x="3316" y="63146"/>
                  </a:lnTo>
                  <a:lnTo>
                    <a:pt x="4488" y="65747"/>
                  </a:lnTo>
                  <a:lnTo>
                    <a:pt x="5827" y="68263"/>
                  </a:lnTo>
                  <a:lnTo>
                    <a:pt x="7326" y="70683"/>
                  </a:lnTo>
                  <a:lnTo>
                    <a:pt x="8980" y="72998"/>
                  </a:lnTo>
                  <a:lnTo>
                    <a:pt x="10783" y="75197"/>
                  </a:lnTo>
                  <a:lnTo>
                    <a:pt x="12725" y="77273"/>
                  </a:lnTo>
                  <a:lnTo>
                    <a:pt x="14801" y="79216"/>
                  </a:lnTo>
                  <a:lnTo>
                    <a:pt x="17001" y="81018"/>
                  </a:lnTo>
                  <a:lnTo>
                    <a:pt x="19315" y="82672"/>
                  </a:lnTo>
                  <a:lnTo>
                    <a:pt x="21735" y="84172"/>
                  </a:lnTo>
                  <a:lnTo>
                    <a:pt x="24251" y="85510"/>
                  </a:lnTo>
                  <a:lnTo>
                    <a:pt x="26852" y="86682"/>
                  </a:lnTo>
                  <a:lnTo>
                    <a:pt x="29528" y="87683"/>
                  </a:lnTo>
                  <a:lnTo>
                    <a:pt x="32267" y="88508"/>
                  </a:lnTo>
                  <a:lnTo>
                    <a:pt x="35058" y="89155"/>
                  </a:lnTo>
                  <a:lnTo>
                    <a:pt x="37891" y="89620"/>
                  </a:lnTo>
                  <a:lnTo>
                    <a:pt x="40752" y="89901"/>
                  </a:lnTo>
                  <a:lnTo>
                    <a:pt x="43631" y="89999"/>
                  </a:lnTo>
                  <a:lnTo>
                    <a:pt x="46516" y="89911"/>
                  </a:lnTo>
                  <a:lnTo>
                    <a:pt x="49394" y="89639"/>
                  </a:lnTo>
                  <a:lnTo>
                    <a:pt x="52255" y="89183"/>
                  </a:lnTo>
                  <a:lnTo>
                    <a:pt x="55085" y="88546"/>
                  </a:lnTo>
                  <a:lnTo>
                    <a:pt x="57874" y="87730"/>
                  </a:lnTo>
                  <a:lnTo>
                    <a:pt x="60610" y="86738"/>
                  </a:lnTo>
                  <a:lnTo>
                    <a:pt x="63282" y="85575"/>
                  </a:lnTo>
                  <a:lnTo>
                    <a:pt x="65879" y="84245"/>
                  </a:lnTo>
                  <a:lnTo>
                    <a:pt x="68390" y="82753"/>
                  </a:lnTo>
                  <a:lnTo>
                    <a:pt x="70805" y="81107"/>
                  </a:lnTo>
                  <a:lnTo>
                    <a:pt x="73114" y="79312"/>
                  </a:lnTo>
                  <a:lnTo>
                    <a:pt x="75308" y="77376"/>
                  </a:lnTo>
                  <a:lnTo>
                    <a:pt x="77376" y="75308"/>
                  </a:lnTo>
                  <a:lnTo>
                    <a:pt x="79312" y="73114"/>
                  </a:lnTo>
                  <a:lnTo>
                    <a:pt x="81107" y="70805"/>
                  </a:lnTo>
                  <a:lnTo>
                    <a:pt x="82753" y="68390"/>
                  </a:lnTo>
                  <a:lnTo>
                    <a:pt x="84245" y="65879"/>
                  </a:lnTo>
                  <a:lnTo>
                    <a:pt x="85575" y="63282"/>
                  </a:lnTo>
                  <a:lnTo>
                    <a:pt x="86738" y="60610"/>
                  </a:lnTo>
                  <a:lnTo>
                    <a:pt x="87730" y="57874"/>
                  </a:lnTo>
                  <a:lnTo>
                    <a:pt x="88546" y="55085"/>
                  </a:lnTo>
                  <a:lnTo>
                    <a:pt x="89183" y="52255"/>
                  </a:lnTo>
                  <a:lnTo>
                    <a:pt x="89639" y="49394"/>
                  </a:lnTo>
                  <a:lnTo>
                    <a:pt x="89911" y="46516"/>
                  </a:lnTo>
                  <a:lnTo>
                    <a:pt x="89999" y="43631"/>
                  </a:lnTo>
                  <a:lnTo>
                    <a:pt x="89901" y="40752"/>
                  </a:lnTo>
                  <a:lnTo>
                    <a:pt x="89620" y="37891"/>
                  </a:lnTo>
                  <a:lnTo>
                    <a:pt x="89155" y="35058"/>
                  </a:lnTo>
                  <a:lnTo>
                    <a:pt x="88508" y="32267"/>
                  </a:lnTo>
                  <a:lnTo>
                    <a:pt x="87683" y="29528"/>
                  </a:lnTo>
                  <a:lnTo>
                    <a:pt x="86682" y="26852"/>
                  </a:lnTo>
                  <a:lnTo>
                    <a:pt x="85510" y="24251"/>
                  </a:lnTo>
                  <a:lnTo>
                    <a:pt x="84172" y="21735"/>
                  </a:lnTo>
                  <a:lnTo>
                    <a:pt x="82672" y="19315"/>
                  </a:lnTo>
                  <a:lnTo>
                    <a:pt x="81018" y="17001"/>
                  </a:lnTo>
                  <a:lnTo>
                    <a:pt x="79216" y="14801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4474812" y="5945497"/>
              <a:ext cx="89997" cy="89997"/>
            </a:xfrm>
            <a:custGeom>
              <a:avLst/>
              <a:pathLst>
                <a:path w="89997" h="89997">
                  <a:moveTo>
                    <a:pt x="77105" y="12891"/>
                  </a:moveTo>
                  <a:lnTo>
                    <a:pt x="75019" y="10937"/>
                  </a:lnTo>
                  <a:lnTo>
                    <a:pt x="72810" y="9123"/>
                  </a:lnTo>
                  <a:lnTo>
                    <a:pt x="70486" y="7456"/>
                  </a:lnTo>
                  <a:lnTo>
                    <a:pt x="68058" y="5943"/>
                  </a:lnTo>
                  <a:lnTo>
                    <a:pt x="65534" y="4591"/>
                  </a:lnTo>
                  <a:lnTo>
                    <a:pt x="62927" y="3405"/>
                  </a:lnTo>
                  <a:lnTo>
                    <a:pt x="60246" y="2390"/>
                  </a:lnTo>
                  <a:lnTo>
                    <a:pt x="57502" y="1551"/>
                  </a:lnTo>
                  <a:lnTo>
                    <a:pt x="54706" y="889"/>
                  </a:lnTo>
                  <a:lnTo>
                    <a:pt x="51871" y="409"/>
                  </a:lnTo>
                  <a:lnTo>
                    <a:pt x="49008" y="112"/>
                  </a:lnTo>
                  <a:lnTo>
                    <a:pt x="46128" y="0"/>
                  </a:lnTo>
                  <a:lnTo>
                    <a:pt x="43243" y="72"/>
                  </a:lnTo>
                  <a:lnTo>
                    <a:pt x="40366" y="329"/>
                  </a:lnTo>
                  <a:lnTo>
                    <a:pt x="37508" y="770"/>
                  </a:lnTo>
                  <a:lnTo>
                    <a:pt x="34680" y="1392"/>
                  </a:lnTo>
                  <a:lnTo>
                    <a:pt x="31895" y="2193"/>
                  </a:lnTo>
                  <a:lnTo>
                    <a:pt x="29164" y="3171"/>
                  </a:lnTo>
                  <a:lnTo>
                    <a:pt x="26497" y="4320"/>
                  </a:lnTo>
                  <a:lnTo>
                    <a:pt x="23907" y="5637"/>
                  </a:lnTo>
                  <a:lnTo>
                    <a:pt x="21404" y="7115"/>
                  </a:lnTo>
                  <a:lnTo>
                    <a:pt x="18997" y="8749"/>
                  </a:lnTo>
                  <a:lnTo>
                    <a:pt x="16697" y="10531"/>
                  </a:lnTo>
                  <a:lnTo>
                    <a:pt x="14514" y="12456"/>
                  </a:lnTo>
                  <a:lnTo>
                    <a:pt x="12456" y="14514"/>
                  </a:lnTo>
                  <a:lnTo>
                    <a:pt x="10531" y="16697"/>
                  </a:lnTo>
                  <a:lnTo>
                    <a:pt x="8749" y="18997"/>
                  </a:lnTo>
                  <a:lnTo>
                    <a:pt x="7115" y="21404"/>
                  </a:lnTo>
                  <a:lnTo>
                    <a:pt x="5637" y="23907"/>
                  </a:lnTo>
                  <a:lnTo>
                    <a:pt x="4320" y="26497"/>
                  </a:lnTo>
                  <a:lnTo>
                    <a:pt x="3171" y="29164"/>
                  </a:lnTo>
                  <a:lnTo>
                    <a:pt x="2193" y="31895"/>
                  </a:lnTo>
                  <a:lnTo>
                    <a:pt x="1392" y="34680"/>
                  </a:lnTo>
                  <a:lnTo>
                    <a:pt x="770" y="37508"/>
                  </a:lnTo>
                  <a:lnTo>
                    <a:pt x="329" y="40366"/>
                  </a:lnTo>
                  <a:lnTo>
                    <a:pt x="72" y="43243"/>
                  </a:lnTo>
                  <a:lnTo>
                    <a:pt x="0" y="46128"/>
                  </a:lnTo>
                  <a:lnTo>
                    <a:pt x="112" y="49008"/>
                  </a:lnTo>
                  <a:lnTo>
                    <a:pt x="409" y="51871"/>
                  </a:lnTo>
                  <a:lnTo>
                    <a:pt x="889" y="54706"/>
                  </a:lnTo>
                  <a:lnTo>
                    <a:pt x="1551" y="57502"/>
                  </a:lnTo>
                  <a:lnTo>
                    <a:pt x="2390" y="60246"/>
                  </a:lnTo>
                  <a:lnTo>
                    <a:pt x="3405" y="62927"/>
                  </a:lnTo>
                  <a:lnTo>
                    <a:pt x="4591" y="65534"/>
                  </a:lnTo>
                  <a:lnTo>
                    <a:pt x="5943" y="68058"/>
                  </a:lnTo>
                  <a:lnTo>
                    <a:pt x="7456" y="70486"/>
                  </a:lnTo>
                  <a:lnTo>
                    <a:pt x="9123" y="72810"/>
                  </a:lnTo>
                  <a:lnTo>
                    <a:pt x="10937" y="75019"/>
                  </a:lnTo>
                  <a:lnTo>
                    <a:pt x="12891" y="77105"/>
                  </a:lnTo>
                  <a:lnTo>
                    <a:pt x="14977" y="79059"/>
                  </a:lnTo>
                  <a:lnTo>
                    <a:pt x="17186" y="80874"/>
                  </a:lnTo>
                  <a:lnTo>
                    <a:pt x="19510" y="82540"/>
                  </a:lnTo>
                  <a:lnTo>
                    <a:pt x="21939" y="84053"/>
                  </a:lnTo>
                  <a:lnTo>
                    <a:pt x="24462" y="85405"/>
                  </a:lnTo>
                  <a:lnTo>
                    <a:pt x="27069" y="86591"/>
                  </a:lnTo>
                  <a:lnTo>
                    <a:pt x="29751" y="87606"/>
                  </a:lnTo>
                  <a:lnTo>
                    <a:pt x="32495" y="88446"/>
                  </a:lnTo>
                  <a:lnTo>
                    <a:pt x="35290" y="89107"/>
                  </a:lnTo>
                  <a:lnTo>
                    <a:pt x="38125" y="89587"/>
                  </a:lnTo>
                  <a:lnTo>
                    <a:pt x="40988" y="89884"/>
                  </a:lnTo>
                  <a:lnTo>
                    <a:pt x="43868" y="89997"/>
                  </a:lnTo>
                  <a:lnTo>
                    <a:pt x="46753" y="89924"/>
                  </a:lnTo>
                  <a:lnTo>
                    <a:pt x="49630" y="89667"/>
                  </a:lnTo>
                  <a:lnTo>
                    <a:pt x="52489" y="89227"/>
                  </a:lnTo>
                  <a:lnTo>
                    <a:pt x="55316" y="88604"/>
                  </a:lnTo>
                  <a:lnTo>
                    <a:pt x="58101" y="87803"/>
                  </a:lnTo>
                  <a:lnTo>
                    <a:pt x="60833" y="86825"/>
                  </a:lnTo>
                  <a:lnTo>
                    <a:pt x="63499" y="85676"/>
                  </a:lnTo>
                  <a:lnTo>
                    <a:pt x="66089" y="84360"/>
                  </a:lnTo>
                  <a:lnTo>
                    <a:pt x="68592" y="82881"/>
                  </a:lnTo>
                  <a:lnTo>
                    <a:pt x="70999" y="81248"/>
                  </a:lnTo>
                  <a:lnTo>
                    <a:pt x="73299" y="79465"/>
                  </a:lnTo>
                  <a:lnTo>
                    <a:pt x="75482" y="77540"/>
                  </a:lnTo>
                  <a:lnTo>
                    <a:pt x="77540" y="75482"/>
                  </a:lnTo>
                  <a:lnTo>
                    <a:pt x="79465" y="73299"/>
                  </a:lnTo>
                  <a:lnTo>
                    <a:pt x="81248" y="70999"/>
                  </a:lnTo>
                  <a:lnTo>
                    <a:pt x="82881" y="68592"/>
                  </a:lnTo>
                  <a:lnTo>
                    <a:pt x="84360" y="66089"/>
                  </a:lnTo>
                  <a:lnTo>
                    <a:pt x="85676" y="63499"/>
                  </a:lnTo>
                  <a:lnTo>
                    <a:pt x="86825" y="60833"/>
                  </a:lnTo>
                  <a:lnTo>
                    <a:pt x="87803" y="58101"/>
                  </a:lnTo>
                  <a:lnTo>
                    <a:pt x="88604" y="55316"/>
                  </a:lnTo>
                  <a:lnTo>
                    <a:pt x="89227" y="52489"/>
                  </a:lnTo>
                  <a:lnTo>
                    <a:pt x="89667" y="49630"/>
                  </a:lnTo>
                  <a:lnTo>
                    <a:pt x="89924" y="46753"/>
                  </a:lnTo>
                  <a:lnTo>
                    <a:pt x="89997" y="43868"/>
                  </a:lnTo>
                  <a:lnTo>
                    <a:pt x="89884" y="40988"/>
                  </a:lnTo>
                  <a:lnTo>
                    <a:pt x="89587" y="38125"/>
                  </a:lnTo>
                  <a:lnTo>
                    <a:pt x="89107" y="35290"/>
                  </a:lnTo>
                  <a:lnTo>
                    <a:pt x="88446" y="32495"/>
                  </a:lnTo>
                  <a:lnTo>
                    <a:pt x="87606" y="29751"/>
                  </a:lnTo>
                  <a:lnTo>
                    <a:pt x="86591" y="27069"/>
                  </a:lnTo>
                  <a:lnTo>
                    <a:pt x="85405" y="24462"/>
                  </a:lnTo>
                  <a:lnTo>
                    <a:pt x="84053" y="21939"/>
                  </a:lnTo>
                  <a:lnTo>
                    <a:pt x="82540" y="19510"/>
                  </a:lnTo>
                  <a:lnTo>
                    <a:pt x="80874" y="17186"/>
                  </a:lnTo>
                  <a:lnTo>
                    <a:pt x="79059" y="14977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580709" y="3721999"/>
              <a:ext cx="89966" cy="89966"/>
            </a:xfrm>
            <a:custGeom>
              <a:avLst/>
              <a:pathLst>
                <a:path w="89966" h="89966">
                  <a:moveTo>
                    <a:pt x="76447" y="13519"/>
                  </a:moveTo>
                  <a:lnTo>
                    <a:pt x="74321" y="11522"/>
                  </a:lnTo>
                  <a:lnTo>
                    <a:pt x="72074" y="9663"/>
                  </a:lnTo>
                  <a:lnTo>
                    <a:pt x="69717" y="7949"/>
                  </a:lnTo>
                  <a:lnTo>
                    <a:pt x="67257" y="6387"/>
                  </a:lnTo>
                  <a:lnTo>
                    <a:pt x="64706" y="4984"/>
                  </a:lnTo>
                  <a:lnTo>
                    <a:pt x="62074" y="3745"/>
                  </a:lnTo>
                  <a:lnTo>
                    <a:pt x="59372" y="2676"/>
                  </a:lnTo>
                  <a:lnTo>
                    <a:pt x="56611" y="1780"/>
                  </a:lnTo>
                  <a:lnTo>
                    <a:pt x="53802" y="1062"/>
                  </a:lnTo>
                  <a:lnTo>
                    <a:pt x="50956" y="525"/>
                  </a:lnTo>
                  <a:lnTo>
                    <a:pt x="48086" y="170"/>
                  </a:lnTo>
                  <a:lnTo>
                    <a:pt x="45204" y="0"/>
                  </a:lnTo>
                  <a:lnTo>
                    <a:pt x="42320" y="14"/>
                  </a:lnTo>
                  <a:lnTo>
                    <a:pt x="39448" y="213"/>
                  </a:lnTo>
                  <a:lnTo>
                    <a:pt x="36598" y="596"/>
                  </a:lnTo>
                  <a:lnTo>
                    <a:pt x="33782" y="1161"/>
                  </a:lnTo>
                  <a:lnTo>
                    <a:pt x="31013" y="1906"/>
                  </a:lnTo>
                  <a:lnTo>
                    <a:pt x="28301" y="2829"/>
                  </a:lnTo>
                  <a:lnTo>
                    <a:pt x="25657" y="3924"/>
                  </a:lnTo>
                  <a:lnTo>
                    <a:pt x="23093" y="5189"/>
                  </a:lnTo>
                  <a:lnTo>
                    <a:pt x="20619" y="6617"/>
                  </a:lnTo>
                  <a:lnTo>
                    <a:pt x="18245" y="8202"/>
                  </a:lnTo>
                  <a:lnTo>
                    <a:pt x="15981" y="9939"/>
                  </a:lnTo>
                  <a:lnTo>
                    <a:pt x="13836" y="11819"/>
                  </a:lnTo>
                  <a:lnTo>
                    <a:pt x="11819" y="13836"/>
                  </a:lnTo>
                  <a:lnTo>
                    <a:pt x="9939" y="15981"/>
                  </a:lnTo>
                  <a:lnTo>
                    <a:pt x="8202" y="18245"/>
                  </a:lnTo>
                  <a:lnTo>
                    <a:pt x="6617" y="20619"/>
                  </a:lnTo>
                  <a:lnTo>
                    <a:pt x="5189" y="23093"/>
                  </a:lnTo>
                  <a:lnTo>
                    <a:pt x="3924" y="25657"/>
                  </a:lnTo>
                  <a:lnTo>
                    <a:pt x="2829" y="28301"/>
                  </a:lnTo>
                  <a:lnTo>
                    <a:pt x="1906" y="31013"/>
                  </a:lnTo>
                  <a:lnTo>
                    <a:pt x="1161" y="33782"/>
                  </a:lnTo>
                  <a:lnTo>
                    <a:pt x="596" y="36598"/>
                  </a:lnTo>
                  <a:lnTo>
                    <a:pt x="213" y="39448"/>
                  </a:lnTo>
                  <a:lnTo>
                    <a:pt x="14" y="42320"/>
                  </a:lnTo>
                  <a:lnTo>
                    <a:pt x="0" y="45204"/>
                  </a:lnTo>
                  <a:lnTo>
                    <a:pt x="170" y="48086"/>
                  </a:lnTo>
                  <a:lnTo>
                    <a:pt x="525" y="50956"/>
                  </a:lnTo>
                  <a:lnTo>
                    <a:pt x="1062" y="53802"/>
                  </a:lnTo>
                  <a:lnTo>
                    <a:pt x="1780" y="56611"/>
                  </a:lnTo>
                  <a:lnTo>
                    <a:pt x="2676" y="59372"/>
                  </a:lnTo>
                  <a:lnTo>
                    <a:pt x="3745" y="62074"/>
                  </a:lnTo>
                  <a:lnTo>
                    <a:pt x="4984" y="64706"/>
                  </a:lnTo>
                  <a:lnTo>
                    <a:pt x="6387" y="67257"/>
                  </a:lnTo>
                  <a:lnTo>
                    <a:pt x="7949" y="69717"/>
                  </a:lnTo>
                  <a:lnTo>
                    <a:pt x="9663" y="72074"/>
                  </a:lnTo>
                  <a:lnTo>
                    <a:pt x="11522" y="74321"/>
                  </a:lnTo>
                  <a:lnTo>
                    <a:pt x="13519" y="76447"/>
                  </a:lnTo>
                  <a:lnTo>
                    <a:pt x="15644" y="78443"/>
                  </a:lnTo>
                  <a:lnTo>
                    <a:pt x="17891" y="80302"/>
                  </a:lnTo>
                  <a:lnTo>
                    <a:pt x="20249" y="82016"/>
                  </a:lnTo>
                  <a:lnTo>
                    <a:pt x="22708" y="83578"/>
                  </a:lnTo>
                  <a:lnTo>
                    <a:pt x="25259" y="84981"/>
                  </a:lnTo>
                  <a:lnTo>
                    <a:pt x="27891" y="86220"/>
                  </a:lnTo>
                  <a:lnTo>
                    <a:pt x="30593" y="87289"/>
                  </a:lnTo>
                  <a:lnTo>
                    <a:pt x="33354" y="88185"/>
                  </a:lnTo>
                  <a:lnTo>
                    <a:pt x="36164" y="88903"/>
                  </a:lnTo>
                  <a:lnTo>
                    <a:pt x="39009" y="89440"/>
                  </a:lnTo>
                  <a:lnTo>
                    <a:pt x="41879" y="89795"/>
                  </a:lnTo>
                  <a:lnTo>
                    <a:pt x="44761" y="89966"/>
                  </a:lnTo>
                  <a:lnTo>
                    <a:pt x="47645" y="89952"/>
                  </a:lnTo>
                  <a:lnTo>
                    <a:pt x="50518" y="89753"/>
                  </a:lnTo>
                  <a:lnTo>
                    <a:pt x="53367" y="89370"/>
                  </a:lnTo>
                  <a:lnTo>
                    <a:pt x="56183" y="88804"/>
                  </a:lnTo>
                  <a:lnTo>
                    <a:pt x="58952" y="88059"/>
                  </a:lnTo>
                  <a:lnTo>
                    <a:pt x="61664" y="87136"/>
                  </a:lnTo>
                  <a:lnTo>
                    <a:pt x="64308" y="86041"/>
                  </a:lnTo>
                  <a:lnTo>
                    <a:pt x="66872" y="84776"/>
                  </a:lnTo>
                  <a:lnTo>
                    <a:pt x="69346" y="83349"/>
                  </a:lnTo>
                  <a:lnTo>
                    <a:pt x="71720" y="81763"/>
                  </a:lnTo>
                  <a:lnTo>
                    <a:pt x="73984" y="80026"/>
                  </a:lnTo>
                  <a:lnTo>
                    <a:pt x="76129" y="78146"/>
                  </a:lnTo>
                  <a:lnTo>
                    <a:pt x="78146" y="76129"/>
                  </a:lnTo>
                  <a:lnTo>
                    <a:pt x="80026" y="73984"/>
                  </a:lnTo>
                  <a:lnTo>
                    <a:pt x="81763" y="71720"/>
                  </a:lnTo>
                  <a:lnTo>
                    <a:pt x="83349" y="69346"/>
                  </a:lnTo>
                  <a:lnTo>
                    <a:pt x="84776" y="66872"/>
                  </a:lnTo>
                  <a:lnTo>
                    <a:pt x="86041" y="64308"/>
                  </a:lnTo>
                  <a:lnTo>
                    <a:pt x="87136" y="61664"/>
                  </a:lnTo>
                  <a:lnTo>
                    <a:pt x="88059" y="58952"/>
                  </a:lnTo>
                  <a:lnTo>
                    <a:pt x="88804" y="56183"/>
                  </a:lnTo>
                  <a:lnTo>
                    <a:pt x="89370" y="53367"/>
                  </a:lnTo>
                  <a:lnTo>
                    <a:pt x="89753" y="50518"/>
                  </a:lnTo>
                  <a:lnTo>
                    <a:pt x="89952" y="47645"/>
                  </a:lnTo>
                  <a:lnTo>
                    <a:pt x="89966" y="44761"/>
                  </a:lnTo>
                  <a:lnTo>
                    <a:pt x="89795" y="41879"/>
                  </a:lnTo>
                  <a:lnTo>
                    <a:pt x="89440" y="39009"/>
                  </a:lnTo>
                  <a:lnTo>
                    <a:pt x="88903" y="36164"/>
                  </a:lnTo>
                  <a:lnTo>
                    <a:pt x="88185" y="33354"/>
                  </a:lnTo>
                  <a:lnTo>
                    <a:pt x="87289" y="30593"/>
                  </a:lnTo>
                  <a:lnTo>
                    <a:pt x="86220" y="27891"/>
                  </a:lnTo>
                  <a:lnTo>
                    <a:pt x="84981" y="25259"/>
                  </a:lnTo>
                  <a:lnTo>
                    <a:pt x="83578" y="22708"/>
                  </a:lnTo>
                  <a:lnTo>
                    <a:pt x="82016" y="20249"/>
                  </a:lnTo>
                  <a:lnTo>
                    <a:pt x="80302" y="17891"/>
                  </a:lnTo>
                  <a:lnTo>
                    <a:pt x="78443" y="15644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580695" y="3827866"/>
              <a:ext cx="89994" cy="89994"/>
            </a:xfrm>
            <a:custGeom>
              <a:avLst/>
              <a:pathLst>
                <a:path w="89994" h="89994">
                  <a:moveTo>
                    <a:pt x="77010" y="12984"/>
                  </a:moveTo>
                  <a:lnTo>
                    <a:pt x="74918" y="11023"/>
                  </a:lnTo>
                  <a:lnTo>
                    <a:pt x="72703" y="9202"/>
                  </a:lnTo>
                  <a:lnTo>
                    <a:pt x="70375" y="7529"/>
                  </a:lnTo>
                  <a:lnTo>
                    <a:pt x="67942" y="6009"/>
                  </a:lnTo>
                  <a:lnTo>
                    <a:pt x="65414" y="4649"/>
                  </a:lnTo>
                  <a:lnTo>
                    <a:pt x="62803" y="3456"/>
                  </a:lnTo>
                  <a:lnTo>
                    <a:pt x="60119" y="2433"/>
                  </a:lnTo>
                  <a:lnTo>
                    <a:pt x="57372" y="1584"/>
                  </a:lnTo>
                  <a:lnTo>
                    <a:pt x="54575" y="915"/>
                  </a:lnTo>
                  <a:lnTo>
                    <a:pt x="51738" y="426"/>
                  </a:lnTo>
                  <a:lnTo>
                    <a:pt x="48873" y="121"/>
                  </a:lnTo>
                  <a:lnTo>
                    <a:pt x="45993" y="0"/>
                  </a:lnTo>
                  <a:lnTo>
                    <a:pt x="43109" y="63"/>
                  </a:lnTo>
                  <a:lnTo>
                    <a:pt x="40232" y="312"/>
                  </a:lnTo>
                  <a:lnTo>
                    <a:pt x="37375" y="744"/>
                  </a:lnTo>
                  <a:lnTo>
                    <a:pt x="34549" y="1358"/>
                  </a:lnTo>
                  <a:lnTo>
                    <a:pt x="31766" y="2151"/>
                  </a:lnTo>
                  <a:lnTo>
                    <a:pt x="29037" y="3121"/>
                  </a:lnTo>
                  <a:lnTo>
                    <a:pt x="26375" y="4262"/>
                  </a:lnTo>
                  <a:lnTo>
                    <a:pt x="23788" y="5571"/>
                  </a:lnTo>
                  <a:lnTo>
                    <a:pt x="21289" y="7042"/>
                  </a:lnTo>
                  <a:lnTo>
                    <a:pt x="18887" y="8668"/>
                  </a:lnTo>
                  <a:lnTo>
                    <a:pt x="16592" y="10444"/>
                  </a:lnTo>
                  <a:lnTo>
                    <a:pt x="14415" y="12362"/>
                  </a:lnTo>
                  <a:lnTo>
                    <a:pt x="12362" y="14415"/>
                  </a:lnTo>
                  <a:lnTo>
                    <a:pt x="10444" y="16592"/>
                  </a:lnTo>
                  <a:lnTo>
                    <a:pt x="8668" y="18887"/>
                  </a:lnTo>
                  <a:lnTo>
                    <a:pt x="7042" y="21289"/>
                  </a:lnTo>
                  <a:lnTo>
                    <a:pt x="5571" y="23788"/>
                  </a:lnTo>
                  <a:lnTo>
                    <a:pt x="4262" y="26375"/>
                  </a:lnTo>
                  <a:lnTo>
                    <a:pt x="3121" y="29037"/>
                  </a:lnTo>
                  <a:lnTo>
                    <a:pt x="2151" y="31766"/>
                  </a:lnTo>
                  <a:lnTo>
                    <a:pt x="1358" y="34549"/>
                  </a:lnTo>
                  <a:lnTo>
                    <a:pt x="744" y="37375"/>
                  </a:lnTo>
                  <a:lnTo>
                    <a:pt x="312" y="40232"/>
                  </a:lnTo>
                  <a:lnTo>
                    <a:pt x="63" y="43109"/>
                  </a:lnTo>
                  <a:lnTo>
                    <a:pt x="0" y="45993"/>
                  </a:lnTo>
                  <a:lnTo>
                    <a:pt x="121" y="48873"/>
                  </a:lnTo>
                  <a:lnTo>
                    <a:pt x="426" y="51738"/>
                  </a:lnTo>
                  <a:lnTo>
                    <a:pt x="915" y="54575"/>
                  </a:lnTo>
                  <a:lnTo>
                    <a:pt x="1584" y="57372"/>
                  </a:lnTo>
                  <a:lnTo>
                    <a:pt x="2433" y="60119"/>
                  </a:lnTo>
                  <a:lnTo>
                    <a:pt x="3456" y="62803"/>
                  </a:lnTo>
                  <a:lnTo>
                    <a:pt x="4649" y="65414"/>
                  </a:lnTo>
                  <a:lnTo>
                    <a:pt x="6009" y="67942"/>
                  </a:lnTo>
                  <a:lnTo>
                    <a:pt x="7529" y="70375"/>
                  </a:lnTo>
                  <a:lnTo>
                    <a:pt x="9202" y="72703"/>
                  </a:lnTo>
                  <a:lnTo>
                    <a:pt x="11023" y="74918"/>
                  </a:lnTo>
                  <a:lnTo>
                    <a:pt x="12984" y="77010"/>
                  </a:lnTo>
                  <a:lnTo>
                    <a:pt x="15076" y="78971"/>
                  </a:lnTo>
                  <a:lnTo>
                    <a:pt x="17291" y="80792"/>
                  </a:lnTo>
                  <a:lnTo>
                    <a:pt x="19619" y="82465"/>
                  </a:lnTo>
                  <a:lnTo>
                    <a:pt x="22052" y="83985"/>
                  </a:lnTo>
                  <a:lnTo>
                    <a:pt x="24580" y="85345"/>
                  </a:lnTo>
                  <a:lnTo>
                    <a:pt x="27191" y="86538"/>
                  </a:lnTo>
                  <a:lnTo>
                    <a:pt x="29875" y="87561"/>
                  </a:lnTo>
                  <a:lnTo>
                    <a:pt x="32622" y="88410"/>
                  </a:lnTo>
                  <a:lnTo>
                    <a:pt x="35419" y="89079"/>
                  </a:lnTo>
                  <a:lnTo>
                    <a:pt x="38256" y="89568"/>
                  </a:lnTo>
                  <a:lnTo>
                    <a:pt x="41121" y="89873"/>
                  </a:lnTo>
                  <a:lnTo>
                    <a:pt x="44001" y="89994"/>
                  </a:lnTo>
                  <a:lnTo>
                    <a:pt x="46885" y="89931"/>
                  </a:lnTo>
                  <a:lnTo>
                    <a:pt x="49762" y="89682"/>
                  </a:lnTo>
                  <a:lnTo>
                    <a:pt x="52619" y="89250"/>
                  </a:lnTo>
                  <a:lnTo>
                    <a:pt x="55445" y="88636"/>
                  </a:lnTo>
                  <a:lnTo>
                    <a:pt x="58228" y="87843"/>
                  </a:lnTo>
                  <a:lnTo>
                    <a:pt x="60956" y="86873"/>
                  </a:lnTo>
                  <a:lnTo>
                    <a:pt x="63619" y="85732"/>
                  </a:lnTo>
                  <a:lnTo>
                    <a:pt x="66206" y="84423"/>
                  </a:lnTo>
                  <a:lnTo>
                    <a:pt x="68705" y="82952"/>
                  </a:lnTo>
                  <a:lnTo>
                    <a:pt x="71107" y="81326"/>
                  </a:lnTo>
                  <a:lnTo>
                    <a:pt x="73401" y="79549"/>
                  </a:lnTo>
                  <a:lnTo>
                    <a:pt x="75579" y="77631"/>
                  </a:lnTo>
                  <a:lnTo>
                    <a:pt x="77631" y="75579"/>
                  </a:lnTo>
                  <a:lnTo>
                    <a:pt x="79549" y="73401"/>
                  </a:lnTo>
                  <a:lnTo>
                    <a:pt x="81326" y="71107"/>
                  </a:lnTo>
                  <a:lnTo>
                    <a:pt x="82952" y="68705"/>
                  </a:lnTo>
                  <a:lnTo>
                    <a:pt x="84423" y="66206"/>
                  </a:lnTo>
                  <a:lnTo>
                    <a:pt x="85732" y="63619"/>
                  </a:lnTo>
                  <a:lnTo>
                    <a:pt x="86873" y="60956"/>
                  </a:lnTo>
                  <a:lnTo>
                    <a:pt x="87843" y="58228"/>
                  </a:lnTo>
                  <a:lnTo>
                    <a:pt x="88636" y="55445"/>
                  </a:lnTo>
                  <a:lnTo>
                    <a:pt x="89250" y="52619"/>
                  </a:lnTo>
                  <a:lnTo>
                    <a:pt x="89682" y="49762"/>
                  </a:lnTo>
                  <a:lnTo>
                    <a:pt x="89931" y="46885"/>
                  </a:lnTo>
                  <a:lnTo>
                    <a:pt x="89994" y="44001"/>
                  </a:lnTo>
                  <a:lnTo>
                    <a:pt x="89873" y="41121"/>
                  </a:lnTo>
                  <a:lnTo>
                    <a:pt x="89568" y="38256"/>
                  </a:lnTo>
                  <a:lnTo>
                    <a:pt x="89079" y="35419"/>
                  </a:lnTo>
                  <a:lnTo>
                    <a:pt x="88410" y="32622"/>
                  </a:lnTo>
                  <a:lnTo>
                    <a:pt x="87561" y="29875"/>
                  </a:lnTo>
                  <a:lnTo>
                    <a:pt x="86538" y="27191"/>
                  </a:lnTo>
                  <a:lnTo>
                    <a:pt x="85345" y="24580"/>
                  </a:lnTo>
                  <a:lnTo>
                    <a:pt x="83985" y="22052"/>
                  </a:lnTo>
                  <a:lnTo>
                    <a:pt x="82465" y="19619"/>
                  </a:lnTo>
                  <a:lnTo>
                    <a:pt x="80792" y="17291"/>
                  </a:lnTo>
                  <a:lnTo>
                    <a:pt x="78971" y="15076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580785" y="3933838"/>
              <a:ext cx="89814" cy="89814"/>
            </a:xfrm>
            <a:custGeom>
              <a:avLst/>
              <a:pathLst>
                <a:path w="89814" h="89814">
                  <a:moveTo>
                    <a:pt x="89814" y="0"/>
                  </a:moveTo>
                  <a:lnTo>
                    <a:pt x="89537" y="276"/>
                  </a:lnTo>
                  <a:lnTo>
                    <a:pt x="89077" y="737"/>
                  </a:lnTo>
                  <a:lnTo>
                    <a:pt x="88435" y="1379"/>
                  </a:lnTo>
                  <a:lnTo>
                    <a:pt x="87614" y="2200"/>
                  </a:lnTo>
                  <a:lnTo>
                    <a:pt x="86618" y="3196"/>
                  </a:lnTo>
                  <a:lnTo>
                    <a:pt x="85450" y="4363"/>
                  </a:lnTo>
                  <a:lnTo>
                    <a:pt x="84116" y="5698"/>
                  </a:lnTo>
                  <a:lnTo>
                    <a:pt x="82620" y="7193"/>
                  </a:lnTo>
                  <a:lnTo>
                    <a:pt x="80970" y="8843"/>
                  </a:lnTo>
                  <a:lnTo>
                    <a:pt x="79172" y="10642"/>
                  </a:lnTo>
                  <a:lnTo>
                    <a:pt x="77232" y="12581"/>
                  </a:lnTo>
                  <a:lnTo>
                    <a:pt x="75160" y="14653"/>
                  </a:lnTo>
                  <a:lnTo>
                    <a:pt x="72964" y="16850"/>
                  </a:lnTo>
                  <a:lnTo>
                    <a:pt x="70652" y="19162"/>
                  </a:lnTo>
                  <a:lnTo>
                    <a:pt x="68234" y="21579"/>
                  </a:lnTo>
                  <a:lnTo>
                    <a:pt x="65721" y="24093"/>
                  </a:lnTo>
                  <a:lnTo>
                    <a:pt x="63122" y="26692"/>
                  </a:lnTo>
                  <a:lnTo>
                    <a:pt x="60448" y="29365"/>
                  </a:lnTo>
                  <a:lnTo>
                    <a:pt x="57710" y="32103"/>
                  </a:lnTo>
                  <a:lnTo>
                    <a:pt x="54920" y="34893"/>
                  </a:lnTo>
                  <a:lnTo>
                    <a:pt x="52089" y="37725"/>
                  </a:lnTo>
                  <a:lnTo>
                    <a:pt x="49228" y="40586"/>
                  </a:lnTo>
                  <a:lnTo>
                    <a:pt x="46349" y="43464"/>
                  </a:lnTo>
                  <a:lnTo>
                    <a:pt x="43464" y="46349"/>
                  </a:lnTo>
                  <a:lnTo>
                    <a:pt x="40586" y="49228"/>
                  </a:lnTo>
                  <a:lnTo>
                    <a:pt x="37725" y="52089"/>
                  </a:lnTo>
                  <a:lnTo>
                    <a:pt x="34893" y="54920"/>
                  </a:lnTo>
                  <a:lnTo>
                    <a:pt x="32103" y="57710"/>
                  </a:lnTo>
                  <a:lnTo>
                    <a:pt x="29365" y="60448"/>
                  </a:lnTo>
                  <a:lnTo>
                    <a:pt x="26692" y="63122"/>
                  </a:lnTo>
                  <a:lnTo>
                    <a:pt x="24093" y="65721"/>
                  </a:lnTo>
                  <a:lnTo>
                    <a:pt x="21579" y="68234"/>
                  </a:lnTo>
                  <a:lnTo>
                    <a:pt x="19162" y="70652"/>
                  </a:lnTo>
                  <a:lnTo>
                    <a:pt x="16850" y="72964"/>
                  </a:lnTo>
                  <a:lnTo>
                    <a:pt x="14653" y="75160"/>
                  </a:lnTo>
                  <a:lnTo>
                    <a:pt x="12581" y="77232"/>
                  </a:lnTo>
                  <a:lnTo>
                    <a:pt x="10642" y="79172"/>
                  </a:lnTo>
                  <a:lnTo>
                    <a:pt x="8843" y="80970"/>
                  </a:lnTo>
                  <a:lnTo>
                    <a:pt x="7193" y="82620"/>
                  </a:lnTo>
                  <a:lnTo>
                    <a:pt x="5698" y="84116"/>
                  </a:lnTo>
                  <a:lnTo>
                    <a:pt x="4363" y="85450"/>
                  </a:lnTo>
                  <a:lnTo>
                    <a:pt x="3196" y="86618"/>
                  </a:lnTo>
                  <a:lnTo>
                    <a:pt x="2200" y="87614"/>
                  </a:lnTo>
                  <a:lnTo>
                    <a:pt x="1379" y="88435"/>
                  </a:lnTo>
                  <a:lnTo>
                    <a:pt x="737" y="89077"/>
                  </a:lnTo>
                  <a:lnTo>
                    <a:pt x="276" y="89537"/>
                  </a:lnTo>
                  <a:lnTo>
                    <a:pt x="0" y="89814"/>
                  </a:lnTo>
                  <a:lnTo>
                    <a:pt x="276" y="89537"/>
                  </a:lnTo>
                  <a:lnTo>
                    <a:pt x="737" y="89077"/>
                  </a:lnTo>
                  <a:lnTo>
                    <a:pt x="1379" y="88435"/>
                  </a:lnTo>
                  <a:lnTo>
                    <a:pt x="2200" y="87614"/>
                  </a:lnTo>
                  <a:lnTo>
                    <a:pt x="3196" y="86618"/>
                  </a:lnTo>
                  <a:lnTo>
                    <a:pt x="4363" y="85450"/>
                  </a:lnTo>
                  <a:lnTo>
                    <a:pt x="5698" y="84116"/>
                  </a:lnTo>
                  <a:lnTo>
                    <a:pt x="7193" y="82620"/>
                  </a:lnTo>
                  <a:lnTo>
                    <a:pt x="8843" y="80970"/>
                  </a:lnTo>
                  <a:lnTo>
                    <a:pt x="10642" y="79172"/>
                  </a:lnTo>
                  <a:lnTo>
                    <a:pt x="12581" y="77232"/>
                  </a:lnTo>
                  <a:lnTo>
                    <a:pt x="14653" y="75160"/>
                  </a:lnTo>
                  <a:lnTo>
                    <a:pt x="16850" y="72964"/>
                  </a:lnTo>
                  <a:lnTo>
                    <a:pt x="19162" y="70652"/>
                  </a:lnTo>
                  <a:lnTo>
                    <a:pt x="21579" y="68234"/>
                  </a:lnTo>
                  <a:lnTo>
                    <a:pt x="24093" y="65721"/>
                  </a:lnTo>
                  <a:lnTo>
                    <a:pt x="26692" y="63122"/>
                  </a:lnTo>
                  <a:lnTo>
                    <a:pt x="29365" y="60448"/>
                  </a:lnTo>
                  <a:lnTo>
                    <a:pt x="32103" y="57710"/>
                  </a:lnTo>
                  <a:lnTo>
                    <a:pt x="34893" y="54920"/>
                  </a:lnTo>
                  <a:lnTo>
                    <a:pt x="37725" y="52089"/>
                  </a:lnTo>
                  <a:lnTo>
                    <a:pt x="40586" y="49228"/>
                  </a:lnTo>
                  <a:lnTo>
                    <a:pt x="43464" y="46349"/>
                  </a:lnTo>
                  <a:lnTo>
                    <a:pt x="46349" y="43464"/>
                  </a:lnTo>
                  <a:lnTo>
                    <a:pt x="49228" y="40586"/>
                  </a:lnTo>
                  <a:lnTo>
                    <a:pt x="52089" y="37725"/>
                  </a:lnTo>
                  <a:lnTo>
                    <a:pt x="54920" y="34893"/>
                  </a:lnTo>
                  <a:lnTo>
                    <a:pt x="57710" y="32103"/>
                  </a:lnTo>
                  <a:lnTo>
                    <a:pt x="60448" y="29365"/>
                  </a:lnTo>
                  <a:lnTo>
                    <a:pt x="63122" y="26692"/>
                  </a:lnTo>
                  <a:lnTo>
                    <a:pt x="65721" y="24093"/>
                  </a:lnTo>
                  <a:lnTo>
                    <a:pt x="68234" y="21579"/>
                  </a:lnTo>
                  <a:lnTo>
                    <a:pt x="70652" y="19162"/>
                  </a:lnTo>
                  <a:lnTo>
                    <a:pt x="72964" y="16850"/>
                  </a:lnTo>
                  <a:lnTo>
                    <a:pt x="75160" y="14653"/>
                  </a:lnTo>
                  <a:lnTo>
                    <a:pt x="77232" y="12581"/>
                  </a:lnTo>
                  <a:lnTo>
                    <a:pt x="79172" y="10642"/>
                  </a:lnTo>
                  <a:lnTo>
                    <a:pt x="80970" y="8843"/>
                  </a:lnTo>
                  <a:lnTo>
                    <a:pt x="82620" y="7193"/>
                  </a:lnTo>
                  <a:lnTo>
                    <a:pt x="84116" y="5698"/>
                  </a:lnTo>
                  <a:lnTo>
                    <a:pt x="85450" y="4363"/>
                  </a:lnTo>
                  <a:lnTo>
                    <a:pt x="86618" y="3196"/>
                  </a:lnTo>
                  <a:lnTo>
                    <a:pt x="87614" y="2200"/>
                  </a:lnTo>
                  <a:lnTo>
                    <a:pt x="88435" y="1379"/>
                  </a:lnTo>
                  <a:lnTo>
                    <a:pt x="89077" y="737"/>
                  </a:lnTo>
                  <a:lnTo>
                    <a:pt x="89537" y="276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4580705" y="4039640"/>
              <a:ext cx="89974" cy="89974"/>
            </a:xfrm>
            <a:custGeom>
              <a:avLst/>
              <a:pathLst>
                <a:path w="89974" h="89974">
                  <a:moveTo>
                    <a:pt x="76565" y="13408"/>
                  </a:moveTo>
                  <a:lnTo>
                    <a:pt x="74446" y="11419"/>
                  </a:lnTo>
                  <a:lnTo>
                    <a:pt x="72206" y="9568"/>
                  </a:lnTo>
                  <a:lnTo>
                    <a:pt x="69854" y="7862"/>
                  </a:lnTo>
                  <a:lnTo>
                    <a:pt x="67400" y="6309"/>
                  </a:lnTo>
                  <a:lnTo>
                    <a:pt x="64854" y="4915"/>
                  </a:lnTo>
                  <a:lnTo>
                    <a:pt x="62227" y="3685"/>
                  </a:lnTo>
                  <a:lnTo>
                    <a:pt x="59528" y="2626"/>
                  </a:lnTo>
                  <a:lnTo>
                    <a:pt x="56770" y="1740"/>
                  </a:lnTo>
                  <a:lnTo>
                    <a:pt x="53963" y="1032"/>
                  </a:lnTo>
                  <a:lnTo>
                    <a:pt x="51119" y="505"/>
                  </a:lnTo>
                  <a:lnTo>
                    <a:pt x="48250" y="160"/>
                  </a:lnTo>
                  <a:lnTo>
                    <a:pt x="45368" y="0"/>
                  </a:lnTo>
                  <a:lnTo>
                    <a:pt x="42484" y="24"/>
                  </a:lnTo>
                  <a:lnTo>
                    <a:pt x="39611" y="233"/>
                  </a:lnTo>
                  <a:lnTo>
                    <a:pt x="36759" y="626"/>
                  </a:lnTo>
                  <a:lnTo>
                    <a:pt x="33942" y="1202"/>
                  </a:lnTo>
                  <a:lnTo>
                    <a:pt x="31169" y="1957"/>
                  </a:lnTo>
                  <a:lnTo>
                    <a:pt x="28454" y="2889"/>
                  </a:lnTo>
                  <a:lnTo>
                    <a:pt x="25806" y="3994"/>
                  </a:lnTo>
                  <a:lnTo>
                    <a:pt x="23238" y="5268"/>
                  </a:lnTo>
                  <a:lnTo>
                    <a:pt x="20758" y="6705"/>
                  </a:lnTo>
                  <a:lnTo>
                    <a:pt x="18379" y="8299"/>
                  </a:lnTo>
                  <a:lnTo>
                    <a:pt x="16108" y="10044"/>
                  </a:lnTo>
                  <a:lnTo>
                    <a:pt x="13956" y="11932"/>
                  </a:lnTo>
                  <a:lnTo>
                    <a:pt x="11932" y="13956"/>
                  </a:lnTo>
                  <a:lnTo>
                    <a:pt x="10044" y="16108"/>
                  </a:lnTo>
                  <a:lnTo>
                    <a:pt x="8299" y="18379"/>
                  </a:lnTo>
                  <a:lnTo>
                    <a:pt x="6705" y="20758"/>
                  </a:lnTo>
                  <a:lnTo>
                    <a:pt x="5268" y="23238"/>
                  </a:lnTo>
                  <a:lnTo>
                    <a:pt x="3994" y="25806"/>
                  </a:lnTo>
                  <a:lnTo>
                    <a:pt x="2889" y="28454"/>
                  </a:lnTo>
                  <a:lnTo>
                    <a:pt x="1957" y="31169"/>
                  </a:lnTo>
                  <a:lnTo>
                    <a:pt x="1202" y="33942"/>
                  </a:lnTo>
                  <a:lnTo>
                    <a:pt x="626" y="36759"/>
                  </a:lnTo>
                  <a:lnTo>
                    <a:pt x="233" y="39611"/>
                  </a:lnTo>
                  <a:lnTo>
                    <a:pt x="24" y="42484"/>
                  </a:lnTo>
                  <a:lnTo>
                    <a:pt x="0" y="45368"/>
                  </a:lnTo>
                  <a:lnTo>
                    <a:pt x="160" y="48250"/>
                  </a:lnTo>
                  <a:lnTo>
                    <a:pt x="505" y="51119"/>
                  </a:lnTo>
                  <a:lnTo>
                    <a:pt x="1032" y="53963"/>
                  </a:lnTo>
                  <a:lnTo>
                    <a:pt x="1740" y="56770"/>
                  </a:lnTo>
                  <a:lnTo>
                    <a:pt x="2626" y="59528"/>
                  </a:lnTo>
                  <a:lnTo>
                    <a:pt x="3685" y="62227"/>
                  </a:lnTo>
                  <a:lnTo>
                    <a:pt x="4915" y="64854"/>
                  </a:lnTo>
                  <a:lnTo>
                    <a:pt x="6309" y="67400"/>
                  </a:lnTo>
                  <a:lnTo>
                    <a:pt x="7862" y="69854"/>
                  </a:lnTo>
                  <a:lnTo>
                    <a:pt x="9568" y="72206"/>
                  </a:lnTo>
                  <a:lnTo>
                    <a:pt x="11419" y="74446"/>
                  </a:lnTo>
                  <a:lnTo>
                    <a:pt x="13408" y="76565"/>
                  </a:lnTo>
                  <a:lnTo>
                    <a:pt x="15527" y="78554"/>
                  </a:lnTo>
                  <a:lnTo>
                    <a:pt x="17767" y="80405"/>
                  </a:lnTo>
                  <a:lnTo>
                    <a:pt x="20119" y="82111"/>
                  </a:lnTo>
                  <a:lnTo>
                    <a:pt x="22573" y="83664"/>
                  </a:lnTo>
                  <a:lnTo>
                    <a:pt x="25119" y="85058"/>
                  </a:lnTo>
                  <a:lnTo>
                    <a:pt x="27747" y="86288"/>
                  </a:lnTo>
                  <a:lnTo>
                    <a:pt x="30445" y="87348"/>
                  </a:lnTo>
                  <a:lnTo>
                    <a:pt x="33204" y="88233"/>
                  </a:lnTo>
                  <a:lnTo>
                    <a:pt x="36010" y="88941"/>
                  </a:lnTo>
                  <a:lnTo>
                    <a:pt x="38854" y="89469"/>
                  </a:lnTo>
                  <a:lnTo>
                    <a:pt x="41723" y="89813"/>
                  </a:lnTo>
                  <a:lnTo>
                    <a:pt x="44605" y="89974"/>
                  </a:lnTo>
                  <a:lnTo>
                    <a:pt x="47489" y="89949"/>
                  </a:lnTo>
                  <a:lnTo>
                    <a:pt x="50363" y="89740"/>
                  </a:lnTo>
                  <a:lnTo>
                    <a:pt x="53214" y="89347"/>
                  </a:lnTo>
                  <a:lnTo>
                    <a:pt x="56032" y="88772"/>
                  </a:lnTo>
                  <a:lnTo>
                    <a:pt x="58804" y="88016"/>
                  </a:lnTo>
                  <a:lnTo>
                    <a:pt x="61519" y="87084"/>
                  </a:lnTo>
                  <a:lnTo>
                    <a:pt x="64167" y="85979"/>
                  </a:lnTo>
                  <a:lnTo>
                    <a:pt x="66736" y="84705"/>
                  </a:lnTo>
                  <a:lnTo>
                    <a:pt x="69215" y="83269"/>
                  </a:lnTo>
                  <a:lnTo>
                    <a:pt x="71595" y="81675"/>
                  </a:lnTo>
                  <a:lnTo>
                    <a:pt x="73865" y="79930"/>
                  </a:lnTo>
                  <a:lnTo>
                    <a:pt x="76017" y="78041"/>
                  </a:lnTo>
                  <a:lnTo>
                    <a:pt x="78041" y="76017"/>
                  </a:lnTo>
                  <a:lnTo>
                    <a:pt x="79930" y="73865"/>
                  </a:lnTo>
                  <a:lnTo>
                    <a:pt x="81675" y="71595"/>
                  </a:lnTo>
                  <a:lnTo>
                    <a:pt x="83269" y="69215"/>
                  </a:lnTo>
                  <a:lnTo>
                    <a:pt x="84705" y="66736"/>
                  </a:lnTo>
                  <a:lnTo>
                    <a:pt x="85979" y="64167"/>
                  </a:lnTo>
                  <a:lnTo>
                    <a:pt x="87084" y="61519"/>
                  </a:lnTo>
                  <a:lnTo>
                    <a:pt x="88016" y="58804"/>
                  </a:lnTo>
                  <a:lnTo>
                    <a:pt x="88772" y="56032"/>
                  </a:lnTo>
                  <a:lnTo>
                    <a:pt x="89347" y="53214"/>
                  </a:lnTo>
                  <a:lnTo>
                    <a:pt x="89740" y="50363"/>
                  </a:lnTo>
                  <a:lnTo>
                    <a:pt x="89949" y="47489"/>
                  </a:lnTo>
                  <a:lnTo>
                    <a:pt x="89974" y="44605"/>
                  </a:lnTo>
                  <a:lnTo>
                    <a:pt x="89813" y="41723"/>
                  </a:lnTo>
                  <a:lnTo>
                    <a:pt x="89469" y="38854"/>
                  </a:lnTo>
                  <a:lnTo>
                    <a:pt x="88941" y="36010"/>
                  </a:lnTo>
                  <a:lnTo>
                    <a:pt x="88233" y="33204"/>
                  </a:lnTo>
                  <a:lnTo>
                    <a:pt x="87348" y="30445"/>
                  </a:lnTo>
                  <a:lnTo>
                    <a:pt x="86288" y="27747"/>
                  </a:lnTo>
                  <a:lnTo>
                    <a:pt x="85058" y="25119"/>
                  </a:lnTo>
                  <a:lnTo>
                    <a:pt x="83664" y="22573"/>
                  </a:lnTo>
                  <a:lnTo>
                    <a:pt x="82111" y="20119"/>
                  </a:lnTo>
                  <a:lnTo>
                    <a:pt x="80405" y="17767"/>
                  </a:lnTo>
                  <a:lnTo>
                    <a:pt x="78554" y="15527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4580693" y="4145509"/>
              <a:ext cx="89998" cy="89998"/>
            </a:xfrm>
            <a:custGeom>
              <a:avLst/>
              <a:pathLst>
                <a:path w="89998" h="89998">
                  <a:moveTo>
                    <a:pt x="77462" y="12536"/>
                  </a:moveTo>
                  <a:lnTo>
                    <a:pt x="75399" y="10606"/>
                  </a:lnTo>
                  <a:lnTo>
                    <a:pt x="73210" y="8817"/>
                  </a:lnTo>
                  <a:lnTo>
                    <a:pt x="70906" y="7177"/>
                  </a:lnTo>
                  <a:lnTo>
                    <a:pt x="68496" y="5693"/>
                  </a:lnTo>
                  <a:lnTo>
                    <a:pt x="65988" y="4370"/>
                  </a:lnTo>
                  <a:lnTo>
                    <a:pt x="63395" y="3214"/>
                  </a:lnTo>
                  <a:lnTo>
                    <a:pt x="60726" y="2229"/>
                  </a:lnTo>
                  <a:lnTo>
                    <a:pt x="57992" y="1421"/>
                  </a:lnTo>
                  <a:lnTo>
                    <a:pt x="55205" y="791"/>
                  </a:lnTo>
                  <a:lnTo>
                    <a:pt x="52376" y="344"/>
                  </a:lnTo>
                  <a:lnTo>
                    <a:pt x="49517" y="79"/>
                  </a:lnTo>
                  <a:lnTo>
                    <a:pt x="46639" y="0"/>
                  </a:lnTo>
                  <a:lnTo>
                    <a:pt x="43755" y="105"/>
                  </a:lnTo>
                  <a:lnTo>
                    <a:pt x="40875" y="394"/>
                  </a:lnTo>
                  <a:lnTo>
                    <a:pt x="38013" y="867"/>
                  </a:lnTo>
                  <a:lnTo>
                    <a:pt x="35179" y="1521"/>
                  </a:lnTo>
                  <a:lnTo>
                    <a:pt x="32385" y="2354"/>
                  </a:lnTo>
                  <a:lnTo>
                    <a:pt x="29644" y="3363"/>
                  </a:lnTo>
                  <a:lnTo>
                    <a:pt x="26965" y="4542"/>
                  </a:lnTo>
                  <a:lnTo>
                    <a:pt x="24361" y="5887"/>
                  </a:lnTo>
                  <a:lnTo>
                    <a:pt x="21841" y="7394"/>
                  </a:lnTo>
                  <a:lnTo>
                    <a:pt x="19417" y="9054"/>
                  </a:lnTo>
                  <a:lnTo>
                    <a:pt x="17097" y="10863"/>
                  </a:lnTo>
                  <a:lnTo>
                    <a:pt x="14892" y="12811"/>
                  </a:lnTo>
                  <a:lnTo>
                    <a:pt x="12811" y="14892"/>
                  </a:lnTo>
                  <a:lnTo>
                    <a:pt x="10863" y="17097"/>
                  </a:lnTo>
                  <a:lnTo>
                    <a:pt x="9054" y="19417"/>
                  </a:lnTo>
                  <a:lnTo>
                    <a:pt x="7394" y="21841"/>
                  </a:lnTo>
                  <a:lnTo>
                    <a:pt x="5887" y="24361"/>
                  </a:lnTo>
                  <a:lnTo>
                    <a:pt x="4542" y="26965"/>
                  </a:lnTo>
                  <a:lnTo>
                    <a:pt x="3363" y="29644"/>
                  </a:lnTo>
                  <a:lnTo>
                    <a:pt x="2354" y="32385"/>
                  </a:lnTo>
                  <a:lnTo>
                    <a:pt x="1521" y="35179"/>
                  </a:lnTo>
                  <a:lnTo>
                    <a:pt x="867" y="38013"/>
                  </a:lnTo>
                  <a:lnTo>
                    <a:pt x="394" y="40875"/>
                  </a:lnTo>
                  <a:lnTo>
                    <a:pt x="105" y="43755"/>
                  </a:lnTo>
                  <a:lnTo>
                    <a:pt x="0" y="46639"/>
                  </a:lnTo>
                  <a:lnTo>
                    <a:pt x="79" y="49517"/>
                  </a:lnTo>
                  <a:lnTo>
                    <a:pt x="344" y="52376"/>
                  </a:lnTo>
                  <a:lnTo>
                    <a:pt x="791" y="55205"/>
                  </a:lnTo>
                  <a:lnTo>
                    <a:pt x="1421" y="57992"/>
                  </a:lnTo>
                  <a:lnTo>
                    <a:pt x="2229" y="60726"/>
                  </a:lnTo>
                  <a:lnTo>
                    <a:pt x="3214" y="63395"/>
                  </a:lnTo>
                  <a:lnTo>
                    <a:pt x="4370" y="65988"/>
                  </a:lnTo>
                  <a:lnTo>
                    <a:pt x="5693" y="68496"/>
                  </a:lnTo>
                  <a:lnTo>
                    <a:pt x="7177" y="70906"/>
                  </a:lnTo>
                  <a:lnTo>
                    <a:pt x="8817" y="73210"/>
                  </a:lnTo>
                  <a:lnTo>
                    <a:pt x="10606" y="75399"/>
                  </a:lnTo>
                  <a:lnTo>
                    <a:pt x="12536" y="77462"/>
                  </a:lnTo>
                  <a:lnTo>
                    <a:pt x="14599" y="79392"/>
                  </a:lnTo>
                  <a:lnTo>
                    <a:pt x="16787" y="81180"/>
                  </a:lnTo>
                  <a:lnTo>
                    <a:pt x="19091" y="82820"/>
                  </a:lnTo>
                  <a:lnTo>
                    <a:pt x="21502" y="84305"/>
                  </a:lnTo>
                  <a:lnTo>
                    <a:pt x="24009" y="85628"/>
                  </a:lnTo>
                  <a:lnTo>
                    <a:pt x="26603" y="86784"/>
                  </a:lnTo>
                  <a:lnTo>
                    <a:pt x="29272" y="87768"/>
                  </a:lnTo>
                  <a:lnTo>
                    <a:pt x="32005" y="88577"/>
                  </a:lnTo>
                  <a:lnTo>
                    <a:pt x="34792" y="89206"/>
                  </a:lnTo>
                  <a:lnTo>
                    <a:pt x="37621" y="89654"/>
                  </a:lnTo>
                  <a:lnTo>
                    <a:pt x="40480" y="89918"/>
                  </a:lnTo>
                  <a:lnTo>
                    <a:pt x="43358" y="89998"/>
                  </a:lnTo>
                  <a:lnTo>
                    <a:pt x="46243" y="89893"/>
                  </a:lnTo>
                  <a:lnTo>
                    <a:pt x="49122" y="89603"/>
                  </a:lnTo>
                  <a:lnTo>
                    <a:pt x="51985" y="89130"/>
                  </a:lnTo>
                  <a:lnTo>
                    <a:pt x="54819" y="88476"/>
                  </a:lnTo>
                  <a:lnTo>
                    <a:pt x="57612" y="87643"/>
                  </a:lnTo>
                  <a:lnTo>
                    <a:pt x="60354" y="86635"/>
                  </a:lnTo>
                  <a:lnTo>
                    <a:pt x="63032" y="85456"/>
                  </a:lnTo>
                  <a:lnTo>
                    <a:pt x="65637" y="84110"/>
                  </a:lnTo>
                  <a:lnTo>
                    <a:pt x="68156" y="82604"/>
                  </a:lnTo>
                  <a:lnTo>
                    <a:pt x="70581" y="80943"/>
                  </a:lnTo>
                  <a:lnTo>
                    <a:pt x="72900" y="79135"/>
                  </a:lnTo>
                  <a:lnTo>
                    <a:pt x="75105" y="77186"/>
                  </a:lnTo>
                  <a:lnTo>
                    <a:pt x="77186" y="75105"/>
                  </a:lnTo>
                  <a:lnTo>
                    <a:pt x="79135" y="72900"/>
                  </a:lnTo>
                  <a:lnTo>
                    <a:pt x="80943" y="70581"/>
                  </a:lnTo>
                  <a:lnTo>
                    <a:pt x="82604" y="68156"/>
                  </a:lnTo>
                  <a:lnTo>
                    <a:pt x="84110" y="65637"/>
                  </a:lnTo>
                  <a:lnTo>
                    <a:pt x="85456" y="63032"/>
                  </a:lnTo>
                  <a:lnTo>
                    <a:pt x="86635" y="60354"/>
                  </a:lnTo>
                  <a:lnTo>
                    <a:pt x="87643" y="57612"/>
                  </a:lnTo>
                  <a:lnTo>
                    <a:pt x="88476" y="54819"/>
                  </a:lnTo>
                  <a:lnTo>
                    <a:pt x="89130" y="51985"/>
                  </a:lnTo>
                  <a:lnTo>
                    <a:pt x="89603" y="49122"/>
                  </a:lnTo>
                  <a:lnTo>
                    <a:pt x="89893" y="46243"/>
                  </a:lnTo>
                  <a:lnTo>
                    <a:pt x="89998" y="43358"/>
                  </a:lnTo>
                  <a:lnTo>
                    <a:pt x="89918" y="40480"/>
                  </a:lnTo>
                  <a:lnTo>
                    <a:pt x="89654" y="37621"/>
                  </a:lnTo>
                  <a:lnTo>
                    <a:pt x="89206" y="34792"/>
                  </a:lnTo>
                  <a:lnTo>
                    <a:pt x="88577" y="32005"/>
                  </a:lnTo>
                  <a:lnTo>
                    <a:pt x="87768" y="29272"/>
                  </a:lnTo>
                  <a:lnTo>
                    <a:pt x="86784" y="26603"/>
                  </a:lnTo>
                  <a:lnTo>
                    <a:pt x="85628" y="24009"/>
                  </a:lnTo>
                  <a:lnTo>
                    <a:pt x="84305" y="21502"/>
                  </a:lnTo>
                  <a:lnTo>
                    <a:pt x="82820" y="19091"/>
                  </a:lnTo>
                  <a:lnTo>
                    <a:pt x="81180" y="16787"/>
                  </a:lnTo>
                  <a:lnTo>
                    <a:pt x="79392" y="14599"/>
                  </a:lnTo>
                  <a:close/>
                </a:path>
              </a:pathLst>
            </a:cu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4580697" y="4251394"/>
              <a:ext cx="89991" cy="89991"/>
            </a:xfrm>
            <a:custGeom>
              <a:avLst/>
              <a:pathLst>
                <a:path w="89991" h="89991">
                  <a:moveTo>
                    <a:pt x="76899" y="13091"/>
                  </a:moveTo>
                  <a:lnTo>
                    <a:pt x="74800" y="11124"/>
                  </a:lnTo>
                  <a:lnTo>
                    <a:pt x="72579" y="9295"/>
                  </a:lnTo>
                  <a:lnTo>
                    <a:pt x="70244" y="7613"/>
                  </a:lnTo>
                  <a:lnTo>
                    <a:pt x="67806" y="6085"/>
                  </a:lnTo>
                  <a:lnTo>
                    <a:pt x="65274" y="4717"/>
                  </a:lnTo>
                  <a:lnTo>
                    <a:pt x="62658" y="3514"/>
                  </a:lnTo>
                  <a:lnTo>
                    <a:pt x="59970" y="2481"/>
                  </a:lnTo>
                  <a:lnTo>
                    <a:pt x="57221" y="1624"/>
                  </a:lnTo>
                  <a:lnTo>
                    <a:pt x="54421" y="944"/>
                  </a:lnTo>
                  <a:lnTo>
                    <a:pt x="51582" y="446"/>
                  </a:lnTo>
                  <a:lnTo>
                    <a:pt x="48717" y="131"/>
                  </a:lnTo>
                  <a:lnTo>
                    <a:pt x="45836" y="0"/>
                  </a:lnTo>
                  <a:lnTo>
                    <a:pt x="42951" y="53"/>
                  </a:lnTo>
                  <a:lnTo>
                    <a:pt x="40076" y="292"/>
                  </a:lnTo>
                  <a:lnTo>
                    <a:pt x="37220" y="714"/>
                  </a:lnTo>
                  <a:lnTo>
                    <a:pt x="34396" y="1318"/>
                  </a:lnTo>
                  <a:lnTo>
                    <a:pt x="31616" y="2102"/>
                  </a:lnTo>
                  <a:lnTo>
                    <a:pt x="28890" y="3062"/>
                  </a:lnTo>
                  <a:lnTo>
                    <a:pt x="26231" y="4194"/>
                  </a:lnTo>
                  <a:lnTo>
                    <a:pt x="23649" y="5494"/>
                  </a:lnTo>
                  <a:lnTo>
                    <a:pt x="21155" y="6957"/>
                  </a:lnTo>
                  <a:lnTo>
                    <a:pt x="18759" y="8575"/>
                  </a:lnTo>
                  <a:lnTo>
                    <a:pt x="16470" y="10343"/>
                  </a:lnTo>
                  <a:lnTo>
                    <a:pt x="14299" y="12254"/>
                  </a:lnTo>
                  <a:lnTo>
                    <a:pt x="12254" y="14299"/>
                  </a:lnTo>
                  <a:lnTo>
                    <a:pt x="10343" y="16470"/>
                  </a:lnTo>
                  <a:lnTo>
                    <a:pt x="8575" y="18759"/>
                  </a:lnTo>
                  <a:lnTo>
                    <a:pt x="6957" y="21155"/>
                  </a:lnTo>
                  <a:lnTo>
                    <a:pt x="5494" y="23649"/>
                  </a:lnTo>
                  <a:lnTo>
                    <a:pt x="4194" y="26231"/>
                  </a:lnTo>
                  <a:lnTo>
                    <a:pt x="3062" y="28890"/>
                  </a:lnTo>
                  <a:lnTo>
                    <a:pt x="2102" y="31616"/>
                  </a:lnTo>
                  <a:lnTo>
                    <a:pt x="1318" y="34396"/>
                  </a:lnTo>
                  <a:lnTo>
                    <a:pt x="714" y="37220"/>
                  </a:lnTo>
                  <a:lnTo>
                    <a:pt x="292" y="40076"/>
                  </a:lnTo>
                  <a:lnTo>
                    <a:pt x="53" y="42951"/>
                  </a:lnTo>
                  <a:lnTo>
                    <a:pt x="0" y="45836"/>
                  </a:lnTo>
                  <a:lnTo>
                    <a:pt x="131" y="48717"/>
                  </a:lnTo>
                  <a:lnTo>
                    <a:pt x="446" y="51582"/>
                  </a:lnTo>
                  <a:lnTo>
                    <a:pt x="944" y="54421"/>
                  </a:lnTo>
                  <a:lnTo>
                    <a:pt x="1624" y="57221"/>
                  </a:lnTo>
                  <a:lnTo>
                    <a:pt x="2481" y="59970"/>
                  </a:lnTo>
                  <a:lnTo>
                    <a:pt x="3514" y="62658"/>
                  </a:lnTo>
                  <a:lnTo>
                    <a:pt x="4717" y="65274"/>
                  </a:lnTo>
                  <a:lnTo>
                    <a:pt x="6085" y="67806"/>
                  </a:lnTo>
                  <a:lnTo>
                    <a:pt x="7613" y="70244"/>
                  </a:lnTo>
                  <a:lnTo>
                    <a:pt x="9295" y="72579"/>
                  </a:lnTo>
                  <a:lnTo>
                    <a:pt x="11124" y="74800"/>
                  </a:lnTo>
                  <a:lnTo>
                    <a:pt x="13091" y="76899"/>
                  </a:lnTo>
                  <a:lnTo>
                    <a:pt x="15190" y="78867"/>
                  </a:lnTo>
                  <a:lnTo>
                    <a:pt x="17411" y="80695"/>
                  </a:lnTo>
                  <a:lnTo>
                    <a:pt x="19746" y="82377"/>
                  </a:lnTo>
                  <a:lnTo>
                    <a:pt x="22184" y="83905"/>
                  </a:lnTo>
                  <a:lnTo>
                    <a:pt x="24717" y="85274"/>
                  </a:lnTo>
                  <a:lnTo>
                    <a:pt x="27332" y="86477"/>
                  </a:lnTo>
                  <a:lnTo>
                    <a:pt x="30020" y="87509"/>
                  </a:lnTo>
                  <a:lnTo>
                    <a:pt x="32770" y="88367"/>
                  </a:lnTo>
                  <a:lnTo>
                    <a:pt x="35569" y="89046"/>
                  </a:lnTo>
                  <a:lnTo>
                    <a:pt x="38408" y="89544"/>
                  </a:lnTo>
                  <a:lnTo>
                    <a:pt x="41274" y="89860"/>
                  </a:lnTo>
                  <a:lnTo>
                    <a:pt x="44154" y="89991"/>
                  </a:lnTo>
                  <a:lnTo>
                    <a:pt x="47039" y="89937"/>
                  </a:lnTo>
                  <a:lnTo>
                    <a:pt x="49915" y="89698"/>
                  </a:lnTo>
                  <a:lnTo>
                    <a:pt x="52771" y="89276"/>
                  </a:lnTo>
                  <a:lnTo>
                    <a:pt x="55594" y="88672"/>
                  </a:lnTo>
                  <a:lnTo>
                    <a:pt x="58375" y="87888"/>
                  </a:lnTo>
                  <a:lnTo>
                    <a:pt x="61100" y="86928"/>
                  </a:lnTo>
                  <a:lnTo>
                    <a:pt x="63759" y="85796"/>
                  </a:lnTo>
                  <a:lnTo>
                    <a:pt x="66341" y="84496"/>
                  </a:lnTo>
                  <a:lnTo>
                    <a:pt x="68835" y="83034"/>
                  </a:lnTo>
                  <a:lnTo>
                    <a:pt x="71231" y="81415"/>
                  </a:lnTo>
                  <a:lnTo>
                    <a:pt x="73520" y="79647"/>
                  </a:lnTo>
                  <a:lnTo>
                    <a:pt x="75691" y="77736"/>
                  </a:lnTo>
                  <a:lnTo>
                    <a:pt x="77736" y="75691"/>
                  </a:lnTo>
                  <a:lnTo>
                    <a:pt x="79647" y="73520"/>
                  </a:lnTo>
                  <a:lnTo>
                    <a:pt x="81415" y="71231"/>
                  </a:lnTo>
                  <a:lnTo>
                    <a:pt x="83034" y="68835"/>
                  </a:lnTo>
                  <a:lnTo>
                    <a:pt x="84496" y="66341"/>
                  </a:lnTo>
                  <a:lnTo>
                    <a:pt x="85796" y="63759"/>
                  </a:lnTo>
                  <a:lnTo>
                    <a:pt x="86928" y="61100"/>
                  </a:lnTo>
                  <a:lnTo>
                    <a:pt x="87888" y="58375"/>
                  </a:lnTo>
                  <a:lnTo>
                    <a:pt x="88672" y="55594"/>
                  </a:lnTo>
                  <a:lnTo>
                    <a:pt x="89276" y="52771"/>
                  </a:lnTo>
                  <a:lnTo>
                    <a:pt x="89698" y="49915"/>
                  </a:lnTo>
                  <a:lnTo>
                    <a:pt x="89937" y="47039"/>
                  </a:lnTo>
                  <a:lnTo>
                    <a:pt x="89991" y="44154"/>
                  </a:lnTo>
                  <a:lnTo>
                    <a:pt x="89860" y="41274"/>
                  </a:lnTo>
                  <a:lnTo>
                    <a:pt x="89544" y="38408"/>
                  </a:lnTo>
                  <a:lnTo>
                    <a:pt x="89046" y="35569"/>
                  </a:lnTo>
                  <a:lnTo>
                    <a:pt x="88367" y="32770"/>
                  </a:lnTo>
                  <a:lnTo>
                    <a:pt x="87509" y="30020"/>
                  </a:lnTo>
                  <a:lnTo>
                    <a:pt x="86477" y="27332"/>
                  </a:lnTo>
                  <a:lnTo>
                    <a:pt x="85274" y="24717"/>
                  </a:lnTo>
                  <a:lnTo>
                    <a:pt x="83905" y="22184"/>
                  </a:lnTo>
                  <a:lnTo>
                    <a:pt x="82377" y="19746"/>
                  </a:lnTo>
                  <a:lnTo>
                    <a:pt x="80695" y="17411"/>
                  </a:lnTo>
                  <a:lnTo>
                    <a:pt x="78867" y="15190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4580694" y="4357273"/>
              <a:ext cx="89996" cy="89996"/>
            </a:xfrm>
            <a:custGeom>
              <a:avLst/>
              <a:pathLst>
                <a:path w="89996" h="89996">
                  <a:moveTo>
                    <a:pt x="77059" y="12936"/>
                  </a:moveTo>
                  <a:lnTo>
                    <a:pt x="74970" y="10979"/>
                  </a:lnTo>
                  <a:lnTo>
                    <a:pt x="72758" y="9161"/>
                  </a:lnTo>
                  <a:lnTo>
                    <a:pt x="70432" y="7491"/>
                  </a:lnTo>
                  <a:lnTo>
                    <a:pt x="68001" y="5975"/>
                  </a:lnTo>
                  <a:lnTo>
                    <a:pt x="65476" y="4620"/>
                  </a:lnTo>
                  <a:lnTo>
                    <a:pt x="62867" y="3430"/>
                  </a:lnTo>
                  <a:lnTo>
                    <a:pt x="60184" y="2411"/>
                  </a:lnTo>
                  <a:lnTo>
                    <a:pt x="57439" y="1567"/>
                  </a:lnTo>
                  <a:lnTo>
                    <a:pt x="54642" y="902"/>
                  </a:lnTo>
                  <a:lnTo>
                    <a:pt x="51806" y="417"/>
                  </a:lnTo>
                  <a:lnTo>
                    <a:pt x="48942" y="116"/>
                  </a:lnTo>
                  <a:lnTo>
                    <a:pt x="46062" y="0"/>
                  </a:lnTo>
                  <a:lnTo>
                    <a:pt x="43178" y="68"/>
                  </a:lnTo>
                  <a:lnTo>
                    <a:pt x="40301" y="321"/>
                  </a:lnTo>
                  <a:lnTo>
                    <a:pt x="37443" y="757"/>
                  </a:lnTo>
                  <a:lnTo>
                    <a:pt x="34616" y="1375"/>
                  </a:lnTo>
                  <a:lnTo>
                    <a:pt x="31832" y="2173"/>
                  </a:lnTo>
                  <a:lnTo>
                    <a:pt x="29102" y="3146"/>
                  </a:lnTo>
                  <a:lnTo>
                    <a:pt x="26438" y="4292"/>
                  </a:lnTo>
                  <a:lnTo>
                    <a:pt x="23849" y="5605"/>
                  </a:lnTo>
                  <a:lnTo>
                    <a:pt x="21348" y="7079"/>
                  </a:lnTo>
                  <a:lnTo>
                    <a:pt x="18944" y="8710"/>
                  </a:lnTo>
                  <a:lnTo>
                    <a:pt x="16646" y="10489"/>
                  </a:lnTo>
                  <a:lnTo>
                    <a:pt x="14466" y="12410"/>
                  </a:lnTo>
                  <a:lnTo>
                    <a:pt x="12410" y="14466"/>
                  </a:lnTo>
                  <a:lnTo>
                    <a:pt x="10489" y="16646"/>
                  </a:lnTo>
                  <a:lnTo>
                    <a:pt x="8710" y="18944"/>
                  </a:lnTo>
                  <a:lnTo>
                    <a:pt x="7079" y="21348"/>
                  </a:lnTo>
                  <a:lnTo>
                    <a:pt x="5605" y="23849"/>
                  </a:lnTo>
                  <a:lnTo>
                    <a:pt x="4292" y="26438"/>
                  </a:lnTo>
                  <a:lnTo>
                    <a:pt x="3146" y="29102"/>
                  </a:lnTo>
                  <a:lnTo>
                    <a:pt x="2173" y="31832"/>
                  </a:lnTo>
                  <a:lnTo>
                    <a:pt x="1375" y="34616"/>
                  </a:lnTo>
                  <a:lnTo>
                    <a:pt x="757" y="37443"/>
                  </a:lnTo>
                  <a:lnTo>
                    <a:pt x="321" y="40301"/>
                  </a:lnTo>
                  <a:lnTo>
                    <a:pt x="68" y="43178"/>
                  </a:lnTo>
                  <a:lnTo>
                    <a:pt x="0" y="46062"/>
                  </a:lnTo>
                  <a:lnTo>
                    <a:pt x="116" y="48942"/>
                  </a:lnTo>
                  <a:lnTo>
                    <a:pt x="417" y="51806"/>
                  </a:lnTo>
                  <a:lnTo>
                    <a:pt x="902" y="54642"/>
                  </a:lnTo>
                  <a:lnTo>
                    <a:pt x="1567" y="57439"/>
                  </a:lnTo>
                  <a:lnTo>
                    <a:pt x="2411" y="60184"/>
                  </a:lnTo>
                  <a:lnTo>
                    <a:pt x="3430" y="62867"/>
                  </a:lnTo>
                  <a:lnTo>
                    <a:pt x="4620" y="65476"/>
                  </a:lnTo>
                  <a:lnTo>
                    <a:pt x="5975" y="68001"/>
                  </a:lnTo>
                  <a:lnTo>
                    <a:pt x="7491" y="70432"/>
                  </a:lnTo>
                  <a:lnTo>
                    <a:pt x="9161" y="72758"/>
                  </a:lnTo>
                  <a:lnTo>
                    <a:pt x="10979" y="74970"/>
                  </a:lnTo>
                  <a:lnTo>
                    <a:pt x="12936" y="77059"/>
                  </a:lnTo>
                  <a:lnTo>
                    <a:pt x="15025" y="79016"/>
                  </a:lnTo>
                  <a:lnTo>
                    <a:pt x="17237" y="80834"/>
                  </a:lnTo>
                  <a:lnTo>
                    <a:pt x="19563" y="82504"/>
                  </a:lnTo>
                  <a:lnTo>
                    <a:pt x="21994" y="84020"/>
                  </a:lnTo>
                  <a:lnTo>
                    <a:pt x="24519" y="85376"/>
                  </a:lnTo>
                  <a:lnTo>
                    <a:pt x="27129" y="86565"/>
                  </a:lnTo>
                  <a:lnTo>
                    <a:pt x="29811" y="87584"/>
                  </a:lnTo>
                  <a:lnTo>
                    <a:pt x="32557" y="88428"/>
                  </a:lnTo>
                  <a:lnTo>
                    <a:pt x="35353" y="89094"/>
                  </a:lnTo>
                  <a:lnTo>
                    <a:pt x="38189" y="89578"/>
                  </a:lnTo>
                  <a:lnTo>
                    <a:pt x="41053" y="89879"/>
                  </a:lnTo>
                  <a:lnTo>
                    <a:pt x="43933" y="89996"/>
                  </a:lnTo>
                  <a:lnTo>
                    <a:pt x="46817" y="89927"/>
                  </a:lnTo>
                  <a:lnTo>
                    <a:pt x="49694" y="89675"/>
                  </a:lnTo>
                  <a:lnTo>
                    <a:pt x="52552" y="89238"/>
                  </a:lnTo>
                  <a:lnTo>
                    <a:pt x="55379" y="88620"/>
                  </a:lnTo>
                  <a:lnTo>
                    <a:pt x="58163" y="87822"/>
                  </a:lnTo>
                  <a:lnTo>
                    <a:pt x="60893" y="86849"/>
                  </a:lnTo>
                  <a:lnTo>
                    <a:pt x="63557" y="85703"/>
                  </a:lnTo>
                  <a:lnTo>
                    <a:pt x="66146" y="84391"/>
                  </a:lnTo>
                  <a:lnTo>
                    <a:pt x="68647" y="82916"/>
                  </a:lnTo>
                  <a:lnTo>
                    <a:pt x="71052" y="81286"/>
                  </a:lnTo>
                  <a:lnTo>
                    <a:pt x="73349" y="79506"/>
                  </a:lnTo>
                  <a:lnTo>
                    <a:pt x="75529" y="77585"/>
                  </a:lnTo>
                  <a:lnTo>
                    <a:pt x="77585" y="75529"/>
                  </a:lnTo>
                  <a:lnTo>
                    <a:pt x="79506" y="73349"/>
                  </a:lnTo>
                  <a:lnTo>
                    <a:pt x="81286" y="71052"/>
                  </a:lnTo>
                  <a:lnTo>
                    <a:pt x="82916" y="68647"/>
                  </a:lnTo>
                  <a:lnTo>
                    <a:pt x="84391" y="66146"/>
                  </a:lnTo>
                  <a:lnTo>
                    <a:pt x="85703" y="63557"/>
                  </a:lnTo>
                  <a:lnTo>
                    <a:pt x="86849" y="60893"/>
                  </a:lnTo>
                  <a:lnTo>
                    <a:pt x="87822" y="58163"/>
                  </a:lnTo>
                  <a:lnTo>
                    <a:pt x="88620" y="55379"/>
                  </a:lnTo>
                  <a:lnTo>
                    <a:pt x="89238" y="52552"/>
                  </a:lnTo>
                  <a:lnTo>
                    <a:pt x="89675" y="49694"/>
                  </a:lnTo>
                  <a:lnTo>
                    <a:pt x="89927" y="46817"/>
                  </a:lnTo>
                  <a:lnTo>
                    <a:pt x="89996" y="43933"/>
                  </a:lnTo>
                  <a:lnTo>
                    <a:pt x="89879" y="41053"/>
                  </a:lnTo>
                  <a:lnTo>
                    <a:pt x="89578" y="38189"/>
                  </a:lnTo>
                  <a:lnTo>
                    <a:pt x="89094" y="35353"/>
                  </a:lnTo>
                  <a:lnTo>
                    <a:pt x="88428" y="32557"/>
                  </a:lnTo>
                  <a:lnTo>
                    <a:pt x="87584" y="29811"/>
                  </a:lnTo>
                  <a:lnTo>
                    <a:pt x="86565" y="27129"/>
                  </a:lnTo>
                  <a:lnTo>
                    <a:pt x="85376" y="24519"/>
                  </a:lnTo>
                  <a:lnTo>
                    <a:pt x="84020" y="21994"/>
                  </a:lnTo>
                  <a:lnTo>
                    <a:pt x="82504" y="19563"/>
                  </a:lnTo>
                  <a:lnTo>
                    <a:pt x="80834" y="17237"/>
                  </a:lnTo>
                  <a:lnTo>
                    <a:pt x="79016" y="15025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4580693" y="4463154"/>
              <a:ext cx="89999" cy="89999"/>
            </a:xfrm>
            <a:custGeom>
              <a:avLst/>
              <a:pathLst>
                <a:path w="89999" h="89999">
                  <a:moveTo>
                    <a:pt x="77401" y="12597"/>
                  </a:moveTo>
                  <a:lnTo>
                    <a:pt x="75334" y="10663"/>
                  </a:lnTo>
                  <a:lnTo>
                    <a:pt x="73142" y="8870"/>
                  </a:lnTo>
                  <a:lnTo>
                    <a:pt x="70835" y="7225"/>
                  </a:lnTo>
                  <a:lnTo>
                    <a:pt x="68421" y="5736"/>
                  </a:lnTo>
                  <a:lnTo>
                    <a:pt x="65911" y="4408"/>
                  </a:lnTo>
                  <a:lnTo>
                    <a:pt x="63315" y="3247"/>
                  </a:lnTo>
                  <a:lnTo>
                    <a:pt x="60644" y="2257"/>
                  </a:lnTo>
                  <a:lnTo>
                    <a:pt x="57909" y="1443"/>
                  </a:lnTo>
                  <a:lnTo>
                    <a:pt x="55120" y="808"/>
                  </a:lnTo>
                  <a:lnTo>
                    <a:pt x="52290" y="355"/>
                  </a:lnTo>
                  <a:lnTo>
                    <a:pt x="49430" y="85"/>
                  </a:lnTo>
                  <a:lnTo>
                    <a:pt x="46552" y="0"/>
                  </a:lnTo>
                  <a:lnTo>
                    <a:pt x="43667" y="99"/>
                  </a:lnTo>
                  <a:lnTo>
                    <a:pt x="40788" y="383"/>
                  </a:lnTo>
                  <a:lnTo>
                    <a:pt x="37926" y="851"/>
                  </a:lnTo>
                  <a:lnTo>
                    <a:pt x="35094" y="1499"/>
                  </a:lnTo>
                  <a:lnTo>
                    <a:pt x="32302" y="2327"/>
                  </a:lnTo>
                  <a:lnTo>
                    <a:pt x="29562" y="3330"/>
                  </a:lnTo>
                  <a:lnTo>
                    <a:pt x="26885" y="4504"/>
                  </a:lnTo>
                  <a:lnTo>
                    <a:pt x="24283" y="5844"/>
                  </a:lnTo>
                  <a:lnTo>
                    <a:pt x="21766" y="7346"/>
                  </a:lnTo>
                  <a:lnTo>
                    <a:pt x="19345" y="9002"/>
                  </a:lnTo>
                  <a:lnTo>
                    <a:pt x="17029" y="10806"/>
                  </a:lnTo>
                  <a:lnTo>
                    <a:pt x="14828" y="12751"/>
                  </a:lnTo>
                  <a:lnTo>
                    <a:pt x="12751" y="14828"/>
                  </a:lnTo>
                  <a:lnTo>
                    <a:pt x="10806" y="17029"/>
                  </a:lnTo>
                  <a:lnTo>
                    <a:pt x="9002" y="19345"/>
                  </a:lnTo>
                  <a:lnTo>
                    <a:pt x="7346" y="21766"/>
                  </a:lnTo>
                  <a:lnTo>
                    <a:pt x="5844" y="24283"/>
                  </a:lnTo>
                  <a:lnTo>
                    <a:pt x="4504" y="26885"/>
                  </a:lnTo>
                  <a:lnTo>
                    <a:pt x="3330" y="29562"/>
                  </a:lnTo>
                  <a:lnTo>
                    <a:pt x="2327" y="32302"/>
                  </a:lnTo>
                  <a:lnTo>
                    <a:pt x="1499" y="35094"/>
                  </a:lnTo>
                  <a:lnTo>
                    <a:pt x="851" y="37926"/>
                  </a:lnTo>
                  <a:lnTo>
                    <a:pt x="383" y="40788"/>
                  </a:lnTo>
                  <a:lnTo>
                    <a:pt x="99" y="43667"/>
                  </a:lnTo>
                  <a:lnTo>
                    <a:pt x="0" y="46552"/>
                  </a:lnTo>
                  <a:lnTo>
                    <a:pt x="85" y="49430"/>
                  </a:lnTo>
                  <a:lnTo>
                    <a:pt x="355" y="52290"/>
                  </a:lnTo>
                  <a:lnTo>
                    <a:pt x="808" y="55120"/>
                  </a:lnTo>
                  <a:lnTo>
                    <a:pt x="1443" y="57909"/>
                  </a:lnTo>
                  <a:lnTo>
                    <a:pt x="2257" y="60644"/>
                  </a:lnTo>
                  <a:lnTo>
                    <a:pt x="3247" y="63315"/>
                  </a:lnTo>
                  <a:lnTo>
                    <a:pt x="4408" y="65911"/>
                  </a:lnTo>
                  <a:lnTo>
                    <a:pt x="5736" y="68421"/>
                  </a:lnTo>
                  <a:lnTo>
                    <a:pt x="7225" y="70835"/>
                  </a:lnTo>
                  <a:lnTo>
                    <a:pt x="8870" y="73142"/>
                  </a:lnTo>
                  <a:lnTo>
                    <a:pt x="10663" y="75334"/>
                  </a:lnTo>
                  <a:lnTo>
                    <a:pt x="12597" y="77401"/>
                  </a:lnTo>
                  <a:lnTo>
                    <a:pt x="14664" y="79336"/>
                  </a:lnTo>
                  <a:lnTo>
                    <a:pt x="16856" y="81129"/>
                  </a:lnTo>
                  <a:lnTo>
                    <a:pt x="19163" y="82773"/>
                  </a:lnTo>
                  <a:lnTo>
                    <a:pt x="21577" y="84262"/>
                  </a:lnTo>
                  <a:lnTo>
                    <a:pt x="24087" y="85590"/>
                  </a:lnTo>
                  <a:lnTo>
                    <a:pt x="26683" y="86751"/>
                  </a:lnTo>
                  <a:lnTo>
                    <a:pt x="29354" y="87741"/>
                  </a:lnTo>
                  <a:lnTo>
                    <a:pt x="32089" y="88555"/>
                  </a:lnTo>
                  <a:lnTo>
                    <a:pt x="34878" y="89190"/>
                  </a:lnTo>
                  <a:lnTo>
                    <a:pt x="37708" y="89643"/>
                  </a:lnTo>
                  <a:lnTo>
                    <a:pt x="40568" y="89913"/>
                  </a:lnTo>
                  <a:lnTo>
                    <a:pt x="43446" y="89999"/>
                  </a:lnTo>
                  <a:lnTo>
                    <a:pt x="46331" y="89899"/>
                  </a:lnTo>
                  <a:lnTo>
                    <a:pt x="49210" y="89615"/>
                  </a:lnTo>
                  <a:lnTo>
                    <a:pt x="52072" y="89148"/>
                  </a:lnTo>
                  <a:lnTo>
                    <a:pt x="54904" y="88499"/>
                  </a:lnTo>
                  <a:lnTo>
                    <a:pt x="57696" y="87671"/>
                  </a:lnTo>
                  <a:lnTo>
                    <a:pt x="60436" y="86668"/>
                  </a:lnTo>
                  <a:lnTo>
                    <a:pt x="63113" y="85494"/>
                  </a:lnTo>
                  <a:lnTo>
                    <a:pt x="65715" y="84154"/>
                  </a:lnTo>
                  <a:lnTo>
                    <a:pt x="68232" y="82652"/>
                  </a:lnTo>
                  <a:lnTo>
                    <a:pt x="70653" y="80996"/>
                  </a:lnTo>
                  <a:lnTo>
                    <a:pt x="72969" y="79192"/>
                  </a:lnTo>
                  <a:lnTo>
                    <a:pt x="75170" y="77247"/>
                  </a:lnTo>
                  <a:lnTo>
                    <a:pt x="77247" y="75170"/>
                  </a:lnTo>
                  <a:lnTo>
                    <a:pt x="79192" y="72969"/>
                  </a:lnTo>
                  <a:lnTo>
                    <a:pt x="80996" y="70653"/>
                  </a:lnTo>
                  <a:lnTo>
                    <a:pt x="82652" y="68232"/>
                  </a:lnTo>
                  <a:lnTo>
                    <a:pt x="84154" y="65715"/>
                  </a:lnTo>
                  <a:lnTo>
                    <a:pt x="85494" y="63113"/>
                  </a:lnTo>
                  <a:lnTo>
                    <a:pt x="86668" y="60436"/>
                  </a:lnTo>
                  <a:lnTo>
                    <a:pt x="87671" y="57696"/>
                  </a:lnTo>
                  <a:lnTo>
                    <a:pt x="88499" y="54904"/>
                  </a:lnTo>
                  <a:lnTo>
                    <a:pt x="89148" y="52072"/>
                  </a:lnTo>
                  <a:lnTo>
                    <a:pt x="89615" y="49210"/>
                  </a:lnTo>
                  <a:lnTo>
                    <a:pt x="89899" y="46331"/>
                  </a:lnTo>
                  <a:lnTo>
                    <a:pt x="89999" y="43446"/>
                  </a:lnTo>
                  <a:lnTo>
                    <a:pt x="89913" y="40568"/>
                  </a:lnTo>
                  <a:lnTo>
                    <a:pt x="89643" y="37708"/>
                  </a:lnTo>
                  <a:lnTo>
                    <a:pt x="89190" y="34878"/>
                  </a:lnTo>
                  <a:lnTo>
                    <a:pt x="88555" y="32089"/>
                  </a:lnTo>
                  <a:lnTo>
                    <a:pt x="87741" y="29354"/>
                  </a:lnTo>
                  <a:lnTo>
                    <a:pt x="86751" y="26683"/>
                  </a:lnTo>
                  <a:lnTo>
                    <a:pt x="85590" y="24087"/>
                  </a:lnTo>
                  <a:lnTo>
                    <a:pt x="84262" y="21577"/>
                  </a:lnTo>
                  <a:lnTo>
                    <a:pt x="82773" y="19163"/>
                  </a:lnTo>
                  <a:lnTo>
                    <a:pt x="81129" y="16856"/>
                  </a:lnTo>
                  <a:lnTo>
                    <a:pt x="79336" y="14664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4580712" y="4569054"/>
              <a:ext cx="89960" cy="89960"/>
            </a:xfrm>
            <a:custGeom>
              <a:avLst/>
              <a:pathLst>
                <a:path w="89960" h="89960">
                  <a:moveTo>
                    <a:pt x="76198" y="13761"/>
                  </a:moveTo>
                  <a:lnTo>
                    <a:pt x="74058" y="11749"/>
                  </a:lnTo>
                  <a:lnTo>
                    <a:pt x="71798" y="9873"/>
                  </a:lnTo>
                  <a:lnTo>
                    <a:pt x="69427" y="8142"/>
                  </a:lnTo>
                  <a:lnTo>
                    <a:pt x="66957" y="6561"/>
                  </a:lnTo>
                  <a:lnTo>
                    <a:pt x="64395" y="5139"/>
                  </a:lnTo>
                  <a:lnTo>
                    <a:pt x="61755" y="3881"/>
                  </a:lnTo>
                  <a:lnTo>
                    <a:pt x="59045" y="2791"/>
                  </a:lnTo>
                  <a:lnTo>
                    <a:pt x="56277" y="1875"/>
                  </a:lnTo>
                  <a:lnTo>
                    <a:pt x="53463" y="1135"/>
                  </a:lnTo>
                  <a:lnTo>
                    <a:pt x="50614" y="576"/>
                  </a:lnTo>
                  <a:lnTo>
                    <a:pt x="47742" y="200"/>
                  </a:lnTo>
                  <a:lnTo>
                    <a:pt x="44859" y="7"/>
                  </a:lnTo>
                  <a:lnTo>
                    <a:pt x="41976" y="0"/>
                  </a:lnTo>
                  <a:lnTo>
                    <a:pt x="39105" y="177"/>
                  </a:lnTo>
                  <a:lnTo>
                    <a:pt x="36259" y="538"/>
                  </a:lnTo>
                  <a:lnTo>
                    <a:pt x="33449" y="1082"/>
                  </a:lnTo>
                  <a:lnTo>
                    <a:pt x="30685" y="1806"/>
                  </a:lnTo>
                  <a:lnTo>
                    <a:pt x="27981" y="2707"/>
                  </a:lnTo>
                  <a:lnTo>
                    <a:pt x="25346" y="3783"/>
                  </a:lnTo>
                  <a:lnTo>
                    <a:pt x="22792" y="5027"/>
                  </a:lnTo>
                  <a:lnTo>
                    <a:pt x="20330" y="6436"/>
                  </a:lnTo>
                  <a:lnTo>
                    <a:pt x="17968" y="8003"/>
                  </a:lnTo>
                  <a:lnTo>
                    <a:pt x="15718" y="9722"/>
                  </a:lnTo>
                  <a:lnTo>
                    <a:pt x="13588" y="11586"/>
                  </a:lnTo>
                  <a:lnTo>
                    <a:pt x="11586" y="13588"/>
                  </a:lnTo>
                  <a:lnTo>
                    <a:pt x="9722" y="15718"/>
                  </a:lnTo>
                  <a:lnTo>
                    <a:pt x="8003" y="17968"/>
                  </a:lnTo>
                  <a:lnTo>
                    <a:pt x="6436" y="20330"/>
                  </a:lnTo>
                  <a:lnTo>
                    <a:pt x="5027" y="22792"/>
                  </a:lnTo>
                  <a:lnTo>
                    <a:pt x="3783" y="25346"/>
                  </a:lnTo>
                  <a:lnTo>
                    <a:pt x="2707" y="27981"/>
                  </a:lnTo>
                  <a:lnTo>
                    <a:pt x="1806" y="30685"/>
                  </a:lnTo>
                  <a:lnTo>
                    <a:pt x="1082" y="33449"/>
                  </a:lnTo>
                  <a:lnTo>
                    <a:pt x="538" y="36259"/>
                  </a:lnTo>
                  <a:lnTo>
                    <a:pt x="177" y="39105"/>
                  </a:lnTo>
                  <a:lnTo>
                    <a:pt x="0" y="41976"/>
                  </a:lnTo>
                  <a:lnTo>
                    <a:pt x="7" y="44859"/>
                  </a:lnTo>
                  <a:lnTo>
                    <a:pt x="200" y="47742"/>
                  </a:lnTo>
                  <a:lnTo>
                    <a:pt x="576" y="50614"/>
                  </a:lnTo>
                  <a:lnTo>
                    <a:pt x="1135" y="53463"/>
                  </a:lnTo>
                  <a:lnTo>
                    <a:pt x="1875" y="56277"/>
                  </a:lnTo>
                  <a:lnTo>
                    <a:pt x="2791" y="59045"/>
                  </a:lnTo>
                  <a:lnTo>
                    <a:pt x="3881" y="61755"/>
                  </a:lnTo>
                  <a:lnTo>
                    <a:pt x="5139" y="64395"/>
                  </a:lnTo>
                  <a:lnTo>
                    <a:pt x="6561" y="66957"/>
                  </a:lnTo>
                  <a:lnTo>
                    <a:pt x="8142" y="69427"/>
                  </a:lnTo>
                  <a:lnTo>
                    <a:pt x="9873" y="71798"/>
                  </a:lnTo>
                  <a:lnTo>
                    <a:pt x="11749" y="74058"/>
                  </a:lnTo>
                  <a:lnTo>
                    <a:pt x="13761" y="76198"/>
                  </a:lnTo>
                  <a:lnTo>
                    <a:pt x="15902" y="78211"/>
                  </a:lnTo>
                  <a:lnTo>
                    <a:pt x="18162" y="80086"/>
                  </a:lnTo>
                  <a:lnTo>
                    <a:pt x="20532" y="81818"/>
                  </a:lnTo>
                  <a:lnTo>
                    <a:pt x="23003" y="83398"/>
                  </a:lnTo>
                  <a:lnTo>
                    <a:pt x="25564" y="84820"/>
                  </a:lnTo>
                  <a:lnTo>
                    <a:pt x="28205" y="86079"/>
                  </a:lnTo>
                  <a:lnTo>
                    <a:pt x="30915" y="87169"/>
                  </a:lnTo>
                  <a:lnTo>
                    <a:pt x="33682" y="88085"/>
                  </a:lnTo>
                  <a:lnTo>
                    <a:pt x="36496" y="88824"/>
                  </a:lnTo>
                  <a:lnTo>
                    <a:pt x="39345" y="89383"/>
                  </a:lnTo>
                  <a:lnTo>
                    <a:pt x="42217" y="89760"/>
                  </a:lnTo>
                  <a:lnTo>
                    <a:pt x="45101" y="89952"/>
                  </a:lnTo>
                  <a:lnTo>
                    <a:pt x="47984" y="89960"/>
                  </a:lnTo>
                  <a:lnTo>
                    <a:pt x="50854" y="89783"/>
                  </a:lnTo>
                  <a:lnTo>
                    <a:pt x="53700" y="89422"/>
                  </a:lnTo>
                  <a:lnTo>
                    <a:pt x="56511" y="88878"/>
                  </a:lnTo>
                  <a:lnTo>
                    <a:pt x="59274" y="88154"/>
                  </a:lnTo>
                  <a:lnTo>
                    <a:pt x="61979" y="87252"/>
                  </a:lnTo>
                  <a:lnTo>
                    <a:pt x="64613" y="86177"/>
                  </a:lnTo>
                  <a:lnTo>
                    <a:pt x="67167" y="84932"/>
                  </a:lnTo>
                  <a:lnTo>
                    <a:pt x="69630" y="83523"/>
                  </a:lnTo>
                  <a:lnTo>
                    <a:pt x="71991" y="81956"/>
                  </a:lnTo>
                  <a:lnTo>
                    <a:pt x="74242" y="80237"/>
                  </a:lnTo>
                  <a:lnTo>
                    <a:pt x="76372" y="78373"/>
                  </a:lnTo>
                  <a:lnTo>
                    <a:pt x="78373" y="76372"/>
                  </a:lnTo>
                  <a:lnTo>
                    <a:pt x="80237" y="74242"/>
                  </a:lnTo>
                  <a:lnTo>
                    <a:pt x="81956" y="71991"/>
                  </a:lnTo>
                  <a:lnTo>
                    <a:pt x="83523" y="69630"/>
                  </a:lnTo>
                  <a:lnTo>
                    <a:pt x="84932" y="67167"/>
                  </a:lnTo>
                  <a:lnTo>
                    <a:pt x="86177" y="64613"/>
                  </a:lnTo>
                  <a:lnTo>
                    <a:pt x="87252" y="61979"/>
                  </a:lnTo>
                  <a:lnTo>
                    <a:pt x="88154" y="59274"/>
                  </a:lnTo>
                  <a:lnTo>
                    <a:pt x="88878" y="56511"/>
                  </a:lnTo>
                  <a:lnTo>
                    <a:pt x="89422" y="53700"/>
                  </a:lnTo>
                  <a:lnTo>
                    <a:pt x="89783" y="50854"/>
                  </a:lnTo>
                  <a:lnTo>
                    <a:pt x="89960" y="47984"/>
                  </a:lnTo>
                  <a:lnTo>
                    <a:pt x="89952" y="45101"/>
                  </a:lnTo>
                  <a:lnTo>
                    <a:pt x="89760" y="42217"/>
                  </a:lnTo>
                  <a:lnTo>
                    <a:pt x="89383" y="39345"/>
                  </a:lnTo>
                  <a:lnTo>
                    <a:pt x="88824" y="36496"/>
                  </a:lnTo>
                  <a:lnTo>
                    <a:pt x="88085" y="33682"/>
                  </a:lnTo>
                  <a:lnTo>
                    <a:pt x="87169" y="30915"/>
                  </a:lnTo>
                  <a:lnTo>
                    <a:pt x="86079" y="28205"/>
                  </a:lnTo>
                  <a:lnTo>
                    <a:pt x="84820" y="25564"/>
                  </a:lnTo>
                  <a:lnTo>
                    <a:pt x="83398" y="23003"/>
                  </a:lnTo>
                  <a:lnTo>
                    <a:pt x="81818" y="20532"/>
                  </a:lnTo>
                  <a:lnTo>
                    <a:pt x="80086" y="18162"/>
                  </a:lnTo>
                  <a:lnTo>
                    <a:pt x="78211" y="15902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580702" y="4674926"/>
              <a:ext cx="89980" cy="89980"/>
            </a:xfrm>
            <a:custGeom>
              <a:avLst/>
              <a:pathLst>
                <a:path w="89980" h="89980">
                  <a:moveTo>
                    <a:pt x="77945" y="12035"/>
                  </a:moveTo>
                  <a:lnTo>
                    <a:pt x="75914" y="10139"/>
                  </a:lnTo>
                  <a:lnTo>
                    <a:pt x="73756" y="8387"/>
                  </a:lnTo>
                  <a:lnTo>
                    <a:pt x="71480" y="6785"/>
                  </a:lnTo>
                  <a:lnTo>
                    <a:pt x="69095" y="5340"/>
                  </a:lnTo>
                  <a:lnTo>
                    <a:pt x="66611" y="4058"/>
                  </a:lnTo>
                  <a:lnTo>
                    <a:pt x="64038" y="2944"/>
                  </a:lnTo>
                  <a:lnTo>
                    <a:pt x="61386" y="2003"/>
                  </a:lnTo>
                  <a:lnTo>
                    <a:pt x="58668" y="1239"/>
                  </a:lnTo>
                  <a:lnTo>
                    <a:pt x="55893" y="654"/>
                  </a:lnTo>
                  <a:lnTo>
                    <a:pt x="53073" y="252"/>
                  </a:lnTo>
                  <a:lnTo>
                    <a:pt x="50220" y="33"/>
                  </a:lnTo>
                  <a:lnTo>
                    <a:pt x="47346" y="0"/>
                  </a:lnTo>
                  <a:lnTo>
                    <a:pt x="44462" y="151"/>
                  </a:lnTo>
                  <a:lnTo>
                    <a:pt x="41580" y="486"/>
                  </a:lnTo>
                  <a:lnTo>
                    <a:pt x="38712" y="1004"/>
                  </a:lnTo>
                  <a:lnTo>
                    <a:pt x="35870" y="1703"/>
                  </a:lnTo>
                  <a:lnTo>
                    <a:pt x="33066" y="2580"/>
                  </a:lnTo>
                  <a:lnTo>
                    <a:pt x="30310" y="3631"/>
                  </a:lnTo>
                  <a:lnTo>
                    <a:pt x="27615" y="4852"/>
                  </a:lnTo>
                  <a:lnTo>
                    <a:pt x="24991" y="6238"/>
                  </a:lnTo>
                  <a:lnTo>
                    <a:pt x="22449" y="7783"/>
                  </a:lnTo>
                  <a:lnTo>
                    <a:pt x="20000" y="9481"/>
                  </a:lnTo>
                  <a:lnTo>
                    <a:pt x="17654" y="11325"/>
                  </a:lnTo>
                  <a:lnTo>
                    <a:pt x="15420" y="13307"/>
                  </a:lnTo>
                  <a:lnTo>
                    <a:pt x="13307" y="15420"/>
                  </a:lnTo>
                  <a:lnTo>
                    <a:pt x="11325" y="17654"/>
                  </a:lnTo>
                  <a:lnTo>
                    <a:pt x="9481" y="20000"/>
                  </a:lnTo>
                  <a:lnTo>
                    <a:pt x="7783" y="22449"/>
                  </a:lnTo>
                  <a:lnTo>
                    <a:pt x="6238" y="24991"/>
                  </a:lnTo>
                  <a:lnTo>
                    <a:pt x="4852" y="27615"/>
                  </a:lnTo>
                  <a:lnTo>
                    <a:pt x="3631" y="30310"/>
                  </a:lnTo>
                  <a:lnTo>
                    <a:pt x="2580" y="33066"/>
                  </a:lnTo>
                  <a:lnTo>
                    <a:pt x="1703" y="35870"/>
                  </a:lnTo>
                  <a:lnTo>
                    <a:pt x="1004" y="38712"/>
                  </a:lnTo>
                  <a:lnTo>
                    <a:pt x="486" y="41580"/>
                  </a:lnTo>
                  <a:lnTo>
                    <a:pt x="151" y="44462"/>
                  </a:lnTo>
                  <a:lnTo>
                    <a:pt x="0" y="47346"/>
                  </a:lnTo>
                  <a:lnTo>
                    <a:pt x="33" y="50220"/>
                  </a:lnTo>
                  <a:lnTo>
                    <a:pt x="252" y="53073"/>
                  </a:lnTo>
                  <a:lnTo>
                    <a:pt x="654" y="55893"/>
                  </a:lnTo>
                  <a:lnTo>
                    <a:pt x="1239" y="58668"/>
                  </a:lnTo>
                  <a:lnTo>
                    <a:pt x="2003" y="61386"/>
                  </a:lnTo>
                  <a:lnTo>
                    <a:pt x="2944" y="64038"/>
                  </a:lnTo>
                  <a:lnTo>
                    <a:pt x="4058" y="66611"/>
                  </a:lnTo>
                  <a:lnTo>
                    <a:pt x="5340" y="69095"/>
                  </a:lnTo>
                  <a:lnTo>
                    <a:pt x="6785" y="71480"/>
                  </a:lnTo>
                  <a:lnTo>
                    <a:pt x="8387" y="73756"/>
                  </a:lnTo>
                  <a:lnTo>
                    <a:pt x="10139" y="75914"/>
                  </a:lnTo>
                  <a:lnTo>
                    <a:pt x="12035" y="77945"/>
                  </a:lnTo>
                  <a:lnTo>
                    <a:pt x="14066" y="79841"/>
                  </a:lnTo>
                  <a:lnTo>
                    <a:pt x="16224" y="81593"/>
                  </a:lnTo>
                  <a:lnTo>
                    <a:pt x="18500" y="83195"/>
                  </a:lnTo>
                  <a:lnTo>
                    <a:pt x="20885" y="84640"/>
                  </a:lnTo>
                  <a:lnTo>
                    <a:pt x="23369" y="85922"/>
                  </a:lnTo>
                  <a:lnTo>
                    <a:pt x="25942" y="87035"/>
                  </a:lnTo>
                  <a:lnTo>
                    <a:pt x="28593" y="87976"/>
                  </a:lnTo>
                  <a:lnTo>
                    <a:pt x="31312" y="88741"/>
                  </a:lnTo>
                  <a:lnTo>
                    <a:pt x="34087" y="89325"/>
                  </a:lnTo>
                  <a:lnTo>
                    <a:pt x="36906" y="89728"/>
                  </a:lnTo>
                  <a:lnTo>
                    <a:pt x="39759" y="89946"/>
                  </a:lnTo>
                  <a:lnTo>
                    <a:pt x="42634" y="89980"/>
                  </a:lnTo>
                  <a:lnTo>
                    <a:pt x="45518" y="89829"/>
                  </a:lnTo>
                  <a:lnTo>
                    <a:pt x="48400" y="89494"/>
                  </a:lnTo>
                  <a:lnTo>
                    <a:pt x="51267" y="88976"/>
                  </a:lnTo>
                  <a:lnTo>
                    <a:pt x="54109" y="88277"/>
                  </a:lnTo>
                  <a:lnTo>
                    <a:pt x="56914" y="87400"/>
                  </a:lnTo>
                  <a:lnTo>
                    <a:pt x="59670" y="86349"/>
                  </a:lnTo>
                  <a:lnTo>
                    <a:pt x="62365" y="85128"/>
                  </a:lnTo>
                  <a:lnTo>
                    <a:pt x="64989" y="83742"/>
                  </a:lnTo>
                  <a:lnTo>
                    <a:pt x="67530" y="82197"/>
                  </a:lnTo>
                  <a:lnTo>
                    <a:pt x="69979" y="80499"/>
                  </a:lnTo>
                  <a:lnTo>
                    <a:pt x="72326" y="78655"/>
                  </a:lnTo>
                  <a:lnTo>
                    <a:pt x="74560" y="76672"/>
                  </a:lnTo>
                  <a:lnTo>
                    <a:pt x="76672" y="74560"/>
                  </a:lnTo>
                  <a:lnTo>
                    <a:pt x="78655" y="72326"/>
                  </a:lnTo>
                  <a:lnTo>
                    <a:pt x="80499" y="69979"/>
                  </a:lnTo>
                  <a:lnTo>
                    <a:pt x="82197" y="67530"/>
                  </a:lnTo>
                  <a:lnTo>
                    <a:pt x="83742" y="64989"/>
                  </a:lnTo>
                  <a:lnTo>
                    <a:pt x="85128" y="62365"/>
                  </a:lnTo>
                  <a:lnTo>
                    <a:pt x="86349" y="59670"/>
                  </a:lnTo>
                  <a:lnTo>
                    <a:pt x="87400" y="56914"/>
                  </a:lnTo>
                  <a:lnTo>
                    <a:pt x="88277" y="54109"/>
                  </a:lnTo>
                  <a:lnTo>
                    <a:pt x="88976" y="51267"/>
                  </a:lnTo>
                  <a:lnTo>
                    <a:pt x="89494" y="48400"/>
                  </a:lnTo>
                  <a:lnTo>
                    <a:pt x="89829" y="45518"/>
                  </a:lnTo>
                  <a:lnTo>
                    <a:pt x="89980" y="42634"/>
                  </a:lnTo>
                  <a:lnTo>
                    <a:pt x="89946" y="39759"/>
                  </a:lnTo>
                  <a:lnTo>
                    <a:pt x="89728" y="36906"/>
                  </a:lnTo>
                  <a:lnTo>
                    <a:pt x="89325" y="34087"/>
                  </a:lnTo>
                  <a:lnTo>
                    <a:pt x="88741" y="31312"/>
                  </a:lnTo>
                  <a:lnTo>
                    <a:pt x="87976" y="28593"/>
                  </a:lnTo>
                  <a:lnTo>
                    <a:pt x="87035" y="25942"/>
                  </a:lnTo>
                  <a:lnTo>
                    <a:pt x="85922" y="23369"/>
                  </a:lnTo>
                  <a:lnTo>
                    <a:pt x="84640" y="20885"/>
                  </a:lnTo>
                  <a:lnTo>
                    <a:pt x="83195" y="18500"/>
                  </a:lnTo>
                  <a:lnTo>
                    <a:pt x="81593" y="16224"/>
                  </a:lnTo>
                  <a:lnTo>
                    <a:pt x="79841" y="14066"/>
                  </a:lnTo>
                  <a:close/>
                </a:path>
              </a:pathLst>
            </a:custGeom>
            <a:solidFill>
              <a:srgbClr val="EDF5F9">
                <a:alpha val="100000"/>
              </a:srgbClr>
            </a:solidFill>
            <a:ln w="9525" cap="rnd">
              <a:solidFill>
                <a:srgbClr val="EDF5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4580693" y="4780798"/>
              <a:ext cx="89999" cy="89999"/>
            </a:xfrm>
            <a:custGeom>
              <a:avLst/>
              <a:pathLst>
                <a:path w="89999" h="89999">
                  <a:moveTo>
                    <a:pt x="77275" y="12723"/>
                  </a:moveTo>
                  <a:lnTo>
                    <a:pt x="75200" y="10780"/>
                  </a:lnTo>
                  <a:lnTo>
                    <a:pt x="73000" y="8978"/>
                  </a:lnTo>
                  <a:lnTo>
                    <a:pt x="70686" y="7324"/>
                  </a:lnTo>
                  <a:lnTo>
                    <a:pt x="68266" y="5825"/>
                  </a:lnTo>
                  <a:lnTo>
                    <a:pt x="65750" y="4487"/>
                  </a:lnTo>
                  <a:lnTo>
                    <a:pt x="63149" y="3315"/>
                  </a:lnTo>
                  <a:lnTo>
                    <a:pt x="60474" y="2314"/>
                  </a:lnTo>
                  <a:lnTo>
                    <a:pt x="57735" y="1489"/>
                  </a:lnTo>
                  <a:lnTo>
                    <a:pt x="54943" y="843"/>
                  </a:lnTo>
                  <a:lnTo>
                    <a:pt x="52111" y="378"/>
                  </a:lnTo>
                  <a:lnTo>
                    <a:pt x="49249" y="97"/>
                  </a:lnTo>
                  <a:lnTo>
                    <a:pt x="46370" y="0"/>
                  </a:lnTo>
                  <a:lnTo>
                    <a:pt x="43486" y="87"/>
                  </a:lnTo>
                  <a:lnTo>
                    <a:pt x="40607" y="360"/>
                  </a:lnTo>
                  <a:lnTo>
                    <a:pt x="37747" y="816"/>
                  </a:lnTo>
                  <a:lnTo>
                    <a:pt x="34917" y="1453"/>
                  </a:lnTo>
                  <a:lnTo>
                    <a:pt x="32127" y="2270"/>
                  </a:lnTo>
                  <a:lnTo>
                    <a:pt x="29391" y="3262"/>
                  </a:lnTo>
                  <a:lnTo>
                    <a:pt x="26719" y="4425"/>
                  </a:lnTo>
                  <a:lnTo>
                    <a:pt x="24122" y="5755"/>
                  </a:lnTo>
                  <a:lnTo>
                    <a:pt x="21611" y="7247"/>
                  </a:lnTo>
                  <a:lnTo>
                    <a:pt x="19196" y="8893"/>
                  </a:lnTo>
                  <a:lnTo>
                    <a:pt x="16887" y="10688"/>
                  </a:lnTo>
                  <a:lnTo>
                    <a:pt x="14693" y="12624"/>
                  </a:lnTo>
                  <a:lnTo>
                    <a:pt x="12624" y="14693"/>
                  </a:lnTo>
                  <a:lnTo>
                    <a:pt x="10688" y="16887"/>
                  </a:lnTo>
                  <a:lnTo>
                    <a:pt x="8893" y="19196"/>
                  </a:lnTo>
                  <a:lnTo>
                    <a:pt x="7247" y="21611"/>
                  </a:lnTo>
                  <a:lnTo>
                    <a:pt x="5755" y="24122"/>
                  </a:lnTo>
                  <a:lnTo>
                    <a:pt x="4425" y="26719"/>
                  </a:lnTo>
                  <a:lnTo>
                    <a:pt x="3262" y="29391"/>
                  </a:lnTo>
                  <a:lnTo>
                    <a:pt x="2270" y="32127"/>
                  </a:lnTo>
                  <a:lnTo>
                    <a:pt x="1453" y="34917"/>
                  </a:lnTo>
                  <a:lnTo>
                    <a:pt x="816" y="37747"/>
                  </a:lnTo>
                  <a:lnTo>
                    <a:pt x="360" y="40607"/>
                  </a:lnTo>
                  <a:lnTo>
                    <a:pt x="87" y="43486"/>
                  </a:lnTo>
                  <a:lnTo>
                    <a:pt x="0" y="46370"/>
                  </a:lnTo>
                  <a:lnTo>
                    <a:pt x="97" y="49249"/>
                  </a:lnTo>
                  <a:lnTo>
                    <a:pt x="378" y="52111"/>
                  </a:lnTo>
                  <a:lnTo>
                    <a:pt x="843" y="54943"/>
                  </a:lnTo>
                  <a:lnTo>
                    <a:pt x="1489" y="57735"/>
                  </a:lnTo>
                  <a:lnTo>
                    <a:pt x="2314" y="60474"/>
                  </a:lnTo>
                  <a:lnTo>
                    <a:pt x="3315" y="63149"/>
                  </a:lnTo>
                  <a:lnTo>
                    <a:pt x="4487" y="65750"/>
                  </a:lnTo>
                  <a:lnTo>
                    <a:pt x="5825" y="68266"/>
                  </a:lnTo>
                  <a:lnTo>
                    <a:pt x="7324" y="70686"/>
                  </a:lnTo>
                  <a:lnTo>
                    <a:pt x="8978" y="73000"/>
                  </a:lnTo>
                  <a:lnTo>
                    <a:pt x="10780" y="75200"/>
                  </a:lnTo>
                  <a:lnTo>
                    <a:pt x="12723" y="77275"/>
                  </a:lnTo>
                  <a:lnTo>
                    <a:pt x="14798" y="79218"/>
                  </a:lnTo>
                  <a:lnTo>
                    <a:pt x="16998" y="81020"/>
                  </a:lnTo>
                  <a:lnTo>
                    <a:pt x="19312" y="82674"/>
                  </a:lnTo>
                  <a:lnTo>
                    <a:pt x="21732" y="84173"/>
                  </a:lnTo>
                  <a:lnTo>
                    <a:pt x="24248" y="85512"/>
                  </a:lnTo>
                  <a:lnTo>
                    <a:pt x="26849" y="86683"/>
                  </a:lnTo>
                  <a:lnTo>
                    <a:pt x="29524" y="87684"/>
                  </a:lnTo>
                  <a:lnTo>
                    <a:pt x="32264" y="88509"/>
                  </a:lnTo>
                  <a:lnTo>
                    <a:pt x="35055" y="89155"/>
                  </a:lnTo>
                  <a:lnTo>
                    <a:pt x="37887" y="89620"/>
                  </a:lnTo>
                  <a:lnTo>
                    <a:pt x="40749" y="89902"/>
                  </a:lnTo>
                  <a:lnTo>
                    <a:pt x="43628" y="89999"/>
                  </a:lnTo>
                  <a:lnTo>
                    <a:pt x="46512" y="89911"/>
                  </a:lnTo>
                  <a:lnTo>
                    <a:pt x="49391" y="89638"/>
                  </a:lnTo>
                  <a:lnTo>
                    <a:pt x="52251" y="89182"/>
                  </a:lnTo>
                  <a:lnTo>
                    <a:pt x="55082" y="88545"/>
                  </a:lnTo>
                  <a:lnTo>
                    <a:pt x="57871" y="87729"/>
                  </a:lnTo>
                  <a:lnTo>
                    <a:pt x="60607" y="86737"/>
                  </a:lnTo>
                  <a:lnTo>
                    <a:pt x="63279" y="85573"/>
                  </a:lnTo>
                  <a:lnTo>
                    <a:pt x="65876" y="84243"/>
                  </a:lnTo>
                  <a:lnTo>
                    <a:pt x="68387" y="82751"/>
                  </a:lnTo>
                  <a:lnTo>
                    <a:pt x="70802" y="81105"/>
                  </a:lnTo>
                  <a:lnTo>
                    <a:pt x="73111" y="79310"/>
                  </a:lnTo>
                  <a:lnTo>
                    <a:pt x="75305" y="77374"/>
                  </a:lnTo>
                  <a:lnTo>
                    <a:pt x="77374" y="75305"/>
                  </a:lnTo>
                  <a:lnTo>
                    <a:pt x="79310" y="73111"/>
                  </a:lnTo>
                  <a:lnTo>
                    <a:pt x="81105" y="70802"/>
                  </a:lnTo>
                  <a:lnTo>
                    <a:pt x="82751" y="68387"/>
                  </a:lnTo>
                  <a:lnTo>
                    <a:pt x="84243" y="65876"/>
                  </a:lnTo>
                  <a:lnTo>
                    <a:pt x="85573" y="63279"/>
                  </a:lnTo>
                  <a:lnTo>
                    <a:pt x="86737" y="60607"/>
                  </a:lnTo>
                  <a:lnTo>
                    <a:pt x="87729" y="57871"/>
                  </a:lnTo>
                  <a:lnTo>
                    <a:pt x="88545" y="55082"/>
                  </a:lnTo>
                  <a:lnTo>
                    <a:pt x="89182" y="52251"/>
                  </a:lnTo>
                  <a:lnTo>
                    <a:pt x="89638" y="49391"/>
                  </a:lnTo>
                  <a:lnTo>
                    <a:pt x="89911" y="46512"/>
                  </a:lnTo>
                  <a:lnTo>
                    <a:pt x="89999" y="43628"/>
                  </a:lnTo>
                  <a:lnTo>
                    <a:pt x="89902" y="40749"/>
                  </a:lnTo>
                  <a:lnTo>
                    <a:pt x="89620" y="37887"/>
                  </a:lnTo>
                  <a:lnTo>
                    <a:pt x="89155" y="35055"/>
                  </a:lnTo>
                  <a:lnTo>
                    <a:pt x="88509" y="32264"/>
                  </a:lnTo>
                  <a:lnTo>
                    <a:pt x="87684" y="29524"/>
                  </a:lnTo>
                  <a:lnTo>
                    <a:pt x="86683" y="26849"/>
                  </a:lnTo>
                  <a:lnTo>
                    <a:pt x="85512" y="24248"/>
                  </a:lnTo>
                  <a:lnTo>
                    <a:pt x="84173" y="21732"/>
                  </a:lnTo>
                  <a:lnTo>
                    <a:pt x="82674" y="19312"/>
                  </a:lnTo>
                  <a:lnTo>
                    <a:pt x="81020" y="16998"/>
                  </a:lnTo>
                  <a:lnTo>
                    <a:pt x="79218" y="14798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4580698" y="4886685"/>
              <a:ext cx="89988" cy="89988"/>
            </a:xfrm>
            <a:custGeom>
              <a:avLst/>
              <a:pathLst>
                <a:path w="89988" h="89988">
                  <a:moveTo>
                    <a:pt x="76823" y="13164"/>
                  </a:moveTo>
                  <a:lnTo>
                    <a:pt x="74720" y="11192"/>
                  </a:lnTo>
                  <a:lnTo>
                    <a:pt x="72494" y="9358"/>
                  </a:lnTo>
                  <a:lnTo>
                    <a:pt x="70155" y="7670"/>
                  </a:lnTo>
                  <a:lnTo>
                    <a:pt x="67713" y="6136"/>
                  </a:lnTo>
                  <a:lnTo>
                    <a:pt x="65178" y="4762"/>
                  </a:lnTo>
                  <a:lnTo>
                    <a:pt x="62560" y="3553"/>
                  </a:lnTo>
                  <a:lnTo>
                    <a:pt x="59869" y="2515"/>
                  </a:lnTo>
                  <a:lnTo>
                    <a:pt x="57118" y="1650"/>
                  </a:lnTo>
                  <a:lnTo>
                    <a:pt x="54316" y="964"/>
                  </a:lnTo>
                  <a:lnTo>
                    <a:pt x="51476" y="459"/>
                  </a:lnTo>
                  <a:lnTo>
                    <a:pt x="48610" y="137"/>
                  </a:lnTo>
                  <a:lnTo>
                    <a:pt x="45729" y="0"/>
                  </a:lnTo>
                  <a:lnTo>
                    <a:pt x="42845" y="47"/>
                  </a:lnTo>
                  <a:lnTo>
                    <a:pt x="39969" y="278"/>
                  </a:lnTo>
                  <a:lnTo>
                    <a:pt x="37114" y="694"/>
                  </a:lnTo>
                  <a:lnTo>
                    <a:pt x="34292" y="1292"/>
                  </a:lnTo>
                  <a:lnTo>
                    <a:pt x="31513" y="2069"/>
                  </a:lnTo>
                  <a:lnTo>
                    <a:pt x="28790" y="3022"/>
                  </a:lnTo>
                  <a:lnTo>
                    <a:pt x="26134" y="4148"/>
                  </a:lnTo>
                  <a:lnTo>
                    <a:pt x="23555" y="5442"/>
                  </a:lnTo>
                  <a:lnTo>
                    <a:pt x="21064" y="6899"/>
                  </a:lnTo>
                  <a:lnTo>
                    <a:pt x="18672" y="8512"/>
                  </a:lnTo>
                  <a:lnTo>
                    <a:pt x="16387" y="10275"/>
                  </a:lnTo>
                  <a:lnTo>
                    <a:pt x="14220" y="12180"/>
                  </a:lnTo>
                  <a:lnTo>
                    <a:pt x="12180" y="14220"/>
                  </a:lnTo>
                  <a:lnTo>
                    <a:pt x="10275" y="16387"/>
                  </a:lnTo>
                  <a:lnTo>
                    <a:pt x="8512" y="18672"/>
                  </a:lnTo>
                  <a:lnTo>
                    <a:pt x="6899" y="21064"/>
                  </a:lnTo>
                  <a:lnTo>
                    <a:pt x="5442" y="23555"/>
                  </a:lnTo>
                  <a:lnTo>
                    <a:pt x="4148" y="26134"/>
                  </a:lnTo>
                  <a:lnTo>
                    <a:pt x="3022" y="28790"/>
                  </a:lnTo>
                  <a:lnTo>
                    <a:pt x="2069" y="31513"/>
                  </a:lnTo>
                  <a:lnTo>
                    <a:pt x="1292" y="34292"/>
                  </a:lnTo>
                  <a:lnTo>
                    <a:pt x="694" y="37114"/>
                  </a:lnTo>
                  <a:lnTo>
                    <a:pt x="278" y="39969"/>
                  </a:lnTo>
                  <a:lnTo>
                    <a:pt x="47" y="42845"/>
                  </a:lnTo>
                  <a:lnTo>
                    <a:pt x="0" y="45729"/>
                  </a:lnTo>
                  <a:lnTo>
                    <a:pt x="137" y="48610"/>
                  </a:lnTo>
                  <a:lnTo>
                    <a:pt x="459" y="51476"/>
                  </a:lnTo>
                  <a:lnTo>
                    <a:pt x="964" y="54316"/>
                  </a:lnTo>
                  <a:lnTo>
                    <a:pt x="1650" y="57118"/>
                  </a:lnTo>
                  <a:lnTo>
                    <a:pt x="2515" y="59869"/>
                  </a:lnTo>
                  <a:lnTo>
                    <a:pt x="3553" y="62560"/>
                  </a:lnTo>
                  <a:lnTo>
                    <a:pt x="4762" y="65178"/>
                  </a:lnTo>
                  <a:lnTo>
                    <a:pt x="6136" y="67713"/>
                  </a:lnTo>
                  <a:lnTo>
                    <a:pt x="7670" y="70155"/>
                  </a:lnTo>
                  <a:lnTo>
                    <a:pt x="9358" y="72494"/>
                  </a:lnTo>
                  <a:lnTo>
                    <a:pt x="11192" y="74720"/>
                  </a:lnTo>
                  <a:lnTo>
                    <a:pt x="13164" y="76823"/>
                  </a:lnTo>
                  <a:lnTo>
                    <a:pt x="15268" y="78796"/>
                  </a:lnTo>
                  <a:lnTo>
                    <a:pt x="17493" y="80629"/>
                  </a:lnTo>
                  <a:lnTo>
                    <a:pt x="19832" y="82317"/>
                  </a:lnTo>
                  <a:lnTo>
                    <a:pt x="22274" y="83851"/>
                  </a:lnTo>
                  <a:lnTo>
                    <a:pt x="24809" y="85225"/>
                  </a:lnTo>
                  <a:lnTo>
                    <a:pt x="27428" y="86434"/>
                  </a:lnTo>
                  <a:lnTo>
                    <a:pt x="30118" y="87473"/>
                  </a:lnTo>
                  <a:lnTo>
                    <a:pt x="32870" y="88337"/>
                  </a:lnTo>
                  <a:lnTo>
                    <a:pt x="35671" y="89023"/>
                  </a:lnTo>
                  <a:lnTo>
                    <a:pt x="38511" y="89528"/>
                  </a:lnTo>
                  <a:lnTo>
                    <a:pt x="41377" y="89850"/>
                  </a:lnTo>
                  <a:lnTo>
                    <a:pt x="44258" y="89988"/>
                  </a:lnTo>
                  <a:lnTo>
                    <a:pt x="47143" y="89941"/>
                  </a:lnTo>
                  <a:lnTo>
                    <a:pt x="50018" y="89709"/>
                  </a:lnTo>
                  <a:lnTo>
                    <a:pt x="52873" y="89293"/>
                  </a:lnTo>
                  <a:lnTo>
                    <a:pt x="55695" y="88696"/>
                  </a:lnTo>
                  <a:lnTo>
                    <a:pt x="58474" y="87918"/>
                  </a:lnTo>
                  <a:lnTo>
                    <a:pt x="61197" y="86965"/>
                  </a:lnTo>
                  <a:lnTo>
                    <a:pt x="63853" y="85839"/>
                  </a:lnTo>
                  <a:lnTo>
                    <a:pt x="66432" y="84545"/>
                  </a:lnTo>
                  <a:lnTo>
                    <a:pt x="68923" y="83089"/>
                  </a:lnTo>
                  <a:lnTo>
                    <a:pt x="71316" y="81476"/>
                  </a:lnTo>
                  <a:lnTo>
                    <a:pt x="73600" y="79713"/>
                  </a:lnTo>
                  <a:lnTo>
                    <a:pt x="75767" y="77807"/>
                  </a:lnTo>
                  <a:lnTo>
                    <a:pt x="77807" y="75767"/>
                  </a:lnTo>
                  <a:lnTo>
                    <a:pt x="79713" y="73600"/>
                  </a:lnTo>
                  <a:lnTo>
                    <a:pt x="81476" y="71316"/>
                  </a:lnTo>
                  <a:lnTo>
                    <a:pt x="83089" y="68923"/>
                  </a:lnTo>
                  <a:lnTo>
                    <a:pt x="84545" y="66432"/>
                  </a:lnTo>
                  <a:lnTo>
                    <a:pt x="85839" y="63853"/>
                  </a:lnTo>
                  <a:lnTo>
                    <a:pt x="86965" y="61197"/>
                  </a:lnTo>
                  <a:lnTo>
                    <a:pt x="87918" y="58474"/>
                  </a:lnTo>
                  <a:lnTo>
                    <a:pt x="88696" y="55695"/>
                  </a:lnTo>
                  <a:lnTo>
                    <a:pt x="89293" y="52873"/>
                  </a:lnTo>
                  <a:lnTo>
                    <a:pt x="89709" y="50018"/>
                  </a:lnTo>
                  <a:lnTo>
                    <a:pt x="89941" y="47143"/>
                  </a:lnTo>
                  <a:lnTo>
                    <a:pt x="89988" y="44258"/>
                  </a:lnTo>
                  <a:lnTo>
                    <a:pt x="89850" y="41377"/>
                  </a:lnTo>
                  <a:lnTo>
                    <a:pt x="89528" y="38511"/>
                  </a:lnTo>
                  <a:lnTo>
                    <a:pt x="89023" y="35671"/>
                  </a:lnTo>
                  <a:lnTo>
                    <a:pt x="88337" y="32870"/>
                  </a:lnTo>
                  <a:lnTo>
                    <a:pt x="87473" y="30118"/>
                  </a:lnTo>
                  <a:lnTo>
                    <a:pt x="86434" y="27428"/>
                  </a:lnTo>
                  <a:lnTo>
                    <a:pt x="85225" y="24809"/>
                  </a:lnTo>
                  <a:lnTo>
                    <a:pt x="83851" y="22274"/>
                  </a:lnTo>
                  <a:lnTo>
                    <a:pt x="82317" y="19832"/>
                  </a:lnTo>
                  <a:lnTo>
                    <a:pt x="80629" y="17493"/>
                  </a:lnTo>
                  <a:lnTo>
                    <a:pt x="78796" y="15268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4580702" y="4992571"/>
              <a:ext cx="89979" cy="89979"/>
            </a:xfrm>
            <a:custGeom>
              <a:avLst/>
              <a:pathLst>
                <a:path w="89979" h="89979">
                  <a:moveTo>
                    <a:pt x="76657" y="13322"/>
                  </a:moveTo>
                  <a:lnTo>
                    <a:pt x="74544" y="11338"/>
                  </a:lnTo>
                  <a:lnTo>
                    <a:pt x="72309" y="9493"/>
                  </a:lnTo>
                  <a:lnTo>
                    <a:pt x="69962" y="7794"/>
                  </a:lnTo>
                  <a:lnTo>
                    <a:pt x="67512" y="6248"/>
                  </a:lnTo>
                  <a:lnTo>
                    <a:pt x="64970" y="4861"/>
                  </a:lnTo>
                  <a:lnTo>
                    <a:pt x="62345" y="3639"/>
                  </a:lnTo>
                  <a:lnTo>
                    <a:pt x="59650" y="2586"/>
                  </a:lnTo>
                  <a:lnTo>
                    <a:pt x="56894" y="1708"/>
                  </a:lnTo>
                  <a:lnTo>
                    <a:pt x="54089" y="1008"/>
                  </a:lnTo>
                  <a:lnTo>
                    <a:pt x="51246" y="488"/>
                  </a:lnTo>
                  <a:lnTo>
                    <a:pt x="48378" y="152"/>
                  </a:lnTo>
                  <a:lnTo>
                    <a:pt x="45497" y="0"/>
                  </a:lnTo>
                  <a:lnTo>
                    <a:pt x="42613" y="32"/>
                  </a:lnTo>
                  <a:lnTo>
                    <a:pt x="39738" y="249"/>
                  </a:lnTo>
                  <a:lnTo>
                    <a:pt x="36886" y="650"/>
                  </a:lnTo>
                  <a:lnTo>
                    <a:pt x="34066" y="1234"/>
                  </a:lnTo>
                  <a:lnTo>
                    <a:pt x="31292" y="1997"/>
                  </a:lnTo>
                  <a:lnTo>
                    <a:pt x="28574" y="2936"/>
                  </a:lnTo>
                  <a:lnTo>
                    <a:pt x="25923" y="4049"/>
                  </a:lnTo>
                  <a:lnTo>
                    <a:pt x="23351" y="5330"/>
                  </a:lnTo>
                  <a:lnTo>
                    <a:pt x="20867" y="6774"/>
                  </a:lnTo>
                  <a:lnTo>
                    <a:pt x="18483" y="8374"/>
                  </a:lnTo>
                  <a:lnTo>
                    <a:pt x="16207" y="10126"/>
                  </a:lnTo>
                  <a:lnTo>
                    <a:pt x="14050" y="12020"/>
                  </a:lnTo>
                  <a:lnTo>
                    <a:pt x="12020" y="14050"/>
                  </a:lnTo>
                  <a:lnTo>
                    <a:pt x="10126" y="16207"/>
                  </a:lnTo>
                  <a:lnTo>
                    <a:pt x="8374" y="18483"/>
                  </a:lnTo>
                  <a:lnTo>
                    <a:pt x="6774" y="20867"/>
                  </a:lnTo>
                  <a:lnTo>
                    <a:pt x="5330" y="23351"/>
                  </a:lnTo>
                  <a:lnTo>
                    <a:pt x="4049" y="25923"/>
                  </a:lnTo>
                  <a:lnTo>
                    <a:pt x="2936" y="28574"/>
                  </a:lnTo>
                  <a:lnTo>
                    <a:pt x="1997" y="31292"/>
                  </a:lnTo>
                  <a:lnTo>
                    <a:pt x="1234" y="34066"/>
                  </a:lnTo>
                  <a:lnTo>
                    <a:pt x="650" y="36886"/>
                  </a:lnTo>
                  <a:lnTo>
                    <a:pt x="249" y="39738"/>
                  </a:lnTo>
                  <a:lnTo>
                    <a:pt x="32" y="42613"/>
                  </a:lnTo>
                  <a:lnTo>
                    <a:pt x="0" y="45497"/>
                  </a:lnTo>
                  <a:lnTo>
                    <a:pt x="152" y="48378"/>
                  </a:lnTo>
                  <a:lnTo>
                    <a:pt x="488" y="51246"/>
                  </a:lnTo>
                  <a:lnTo>
                    <a:pt x="1008" y="54089"/>
                  </a:lnTo>
                  <a:lnTo>
                    <a:pt x="1708" y="56894"/>
                  </a:lnTo>
                  <a:lnTo>
                    <a:pt x="2586" y="59650"/>
                  </a:lnTo>
                  <a:lnTo>
                    <a:pt x="3639" y="62345"/>
                  </a:lnTo>
                  <a:lnTo>
                    <a:pt x="4861" y="64970"/>
                  </a:lnTo>
                  <a:lnTo>
                    <a:pt x="6248" y="67512"/>
                  </a:lnTo>
                  <a:lnTo>
                    <a:pt x="7794" y="69962"/>
                  </a:lnTo>
                  <a:lnTo>
                    <a:pt x="9493" y="72309"/>
                  </a:lnTo>
                  <a:lnTo>
                    <a:pt x="11338" y="74544"/>
                  </a:lnTo>
                  <a:lnTo>
                    <a:pt x="13322" y="76657"/>
                  </a:lnTo>
                  <a:lnTo>
                    <a:pt x="15435" y="78641"/>
                  </a:lnTo>
                  <a:lnTo>
                    <a:pt x="17670" y="80486"/>
                  </a:lnTo>
                  <a:lnTo>
                    <a:pt x="20017" y="82185"/>
                  </a:lnTo>
                  <a:lnTo>
                    <a:pt x="22467" y="83731"/>
                  </a:lnTo>
                  <a:lnTo>
                    <a:pt x="25009" y="85118"/>
                  </a:lnTo>
                  <a:lnTo>
                    <a:pt x="27634" y="86340"/>
                  </a:lnTo>
                  <a:lnTo>
                    <a:pt x="30329" y="87393"/>
                  </a:lnTo>
                  <a:lnTo>
                    <a:pt x="33085" y="88271"/>
                  </a:lnTo>
                  <a:lnTo>
                    <a:pt x="35890" y="88971"/>
                  </a:lnTo>
                  <a:lnTo>
                    <a:pt x="38732" y="89490"/>
                  </a:lnTo>
                  <a:lnTo>
                    <a:pt x="41600" y="89827"/>
                  </a:lnTo>
                  <a:lnTo>
                    <a:pt x="44482" y="89979"/>
                  </a:lnTo>
                  <a:lnTo>
                    <a:pt x="47366" y="89947"/>
                  </a:lnTo>
                  <a:lnTo>
                    <a:pt x="50241" y="89730"/>
                  </a:lnTo>
                  <a:lnTo>
                    <a:pt x="53093" y="89329"/>
                  </a:lnTo>
                  <a:lnTo>
                    <a:pt x="55913" y="88745"/>
                  </a:lnTo>
                  <a:lnTo>
                    <a:pt x="58687" y="87982"/>
                  </a:lnTo>
                  <a:lnTo>
                    <a:pt x="61405" y="87042"/>
                  </a:lnTo>
                  <a:lnTo>
                    <a:pt x="64056" y="85930"/>
                  </a:lnTo>
                  <a:lnTo>
                    <a:pt x="66628" y="84649"/>
                  </a:lnTo>
                  <a:lnTo>
                    <a:pt x="69112" y="83205"/>
                  </a:lnTo>
                  <a:lnTo>
                    <a:pt x="71496" y="81604"/>
                  </a:lnTo>
                  <a:lnTo>
                    <a:pt x="73772" y="79853"/>
                  </a:lnTo>
                  <a:lnTo>
                    <a:pt x="75929" y="77959"/>
                  </a:lnTo>
                  <a:lnTo>
                    <a:pt x="77959" y="75929"/>
                  </a:lnTo>
                  <a:lnTo>
                    <a:pt x="79853" y="73772"/>
                  </a:lnTo>
                  <a:lnTo>
                    <a:pt x="81604" y="71496"/>
                  </a:lnTo>
                  <a:lnTo>
                    <a:pt x="83205" y="69112"/>
                  </a:lnTo>
                  <a:lnTo>
                    <a:pt x="84649" y="66628"/>
                  </a:lnTo>
                  <a:lnTo>
                    <a:pt x="85930" y="64056"/>
                  </a:lnTo>
                  <a:lnTo>
                    <a:pt x="87042" y="61405"/>
                  </a:lnTo>
                  <a:lnTo>
                    <a:pt x="87982" y="58687"/>
                  </a:lnTo>
                  <a:lnTo>
                    <a:pt x="88745" y="55913"/>
                  </a:lnTo>
                  <a:lnTo>
                    <a:pt x="89329" y="53093"/>
                  </a:lnTo>
                  <a:lnTo>
                    <a:pt x="89730" y="50241"/>
                  </a:lnTo>
                  <a:lnTo>
                    <a:pt x="89947" y="47366"/>
                  </a:lnTo>
                  <a:lnTo>
                    <a:pt x="89979" y="44482"/>
                  </a:lnTo>
                  <a:lnTo>
                    <a:pt x="89827" y="41600"/>
                  </a:lnTo>
                  <a:lnTo>
                    <a:pt x="89490" y="38732"/>
                  </a:lnTo>
                  <a:lnTo>
                    <a:pt x="88971" y="35890"/>
                  </a:lnTo>
                  <a:lnTo>
                    <a:pt x="88271" y="33085"/>
                  </a:lnTo>
                  <a:lnTo>
                    <a:pt x="87393" y="30329"/>
                  </a:lnTo>
                  <a:lnTo>
                    <a:pt x="86340" y="27634"/>
                  </a:lnTo>
                  <a:lnTo>
                    <a:pt x="85118" y="25009"/>
                  </a:lnTo>
                  <a:lnTo>
                    <a:pt x="83731" y="22467"/>
                  </a:lnTo>
                  <a:lnTo>
                    <a:pt x="82185" y="20017"/>
                  </a:lnTo>
                  <a:lnTo>
                    <a:pt x="80486" y="17670"/>
                  </a:lnTo>
                  <a:lnTo>
                    <a:pt x="78641" y="15435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580709" y="5098459"/>
              <a:ext cx="89967" cy="89967"/>
            </a:xfrm>
            <a:custGeom>
              <a:avLst/>
              <a:pathLst>
                <a:path w="89967" h="89967">
                  <a:moveTo>
                    <a:pt x="76461" y="13505"/>
                  </a:moveTo>
                  <a:lnTo>
                    <a:pt x="74336" y="11510"/>
                  </a:lnTo>
                  <a:lnTo>
                    <a:pt x="72090" y="9651"/>
                  </a:lnTo>
                  <a:lnTo>
                    <a:pt x="69733" y="7939"/>
                  </a:lnTo>
                  <a:lnTo>
                    <a:pt x="67275" y="6378"/>
                  </a:lnTo>
                  <a:lnTo>
                    <a:pt x="64724" y="4976"/>
                  </a:lnTo>
                  <a:lnTo>
                    <a:pt x="62093" y="3738"/>
                  </a:lnTo>
                  <a:lnTo>
                    <a:pt x="59391" y="2670"/>
                  </a:lnTo>
                  <a:lnTo>
                    <a:pt x="56630" y="1776"/>
                  </a:lnTo>
                  <a:lnTo>
                    <a:pt x="53821" y="1059"/>
                  </a:lnTo>
                  <a:lnTo>
                    <a:pt x="50976" y="522"/>
                  </a:lnTo>
                  <a:lnTo>
                    <a:pt x="48106" y="169"/>
                  </a:lnTo>
                  <a:lnTo>
                    <a:pt x="45224" y="0"/>
                  </a:lnTo>
                  <a:lnTo>
                    <a:pt x="42340" y="15"/>
                  </a:lnTo>
                  <a:lnTo>
                    <a:pt x="39467" y="215"/>
                  </a:lnTo>
                  <a:lnTo>
                    <a:pt x="36617" y="599"/>
                  </a:lnTo>
                  <a:lnTo>
                    <a:pt x="33802" y="1166"/>
                  </a:lnTo>
                  <a:lnTo>
                    <a:pt x="31032" y="1912"/>
                  </a:lnTo>
                  <a:lnTo>
                    <a:pt x="28319" y="2836"/>
                  </a:lnTo>
                  <a:lnTo>
                    <a:pt x="25676" y="3933"/>
                  </a:lnTo>
                  <a:lnTo>
                    <a:pt x="23111" y="5198"/>
                  </a:lnTo>
                  <a:lnTo>
                    <a:pt x="20636" y="6627"/>
                  </a:lnTo>
                  <a:lnTo>
                    <a:pt x="18262" y="8214"/>
                  </a:lnTo>
                  <a:lnTo>
                    <a:pt x="15997" y="9951"/>
                  </a:lnTo>
                  <a:lnTo>
                    <a:pt x="13851" y="11833"/>
                  </a:lnTo>
                  <a:lnTo>
                    <a:pt x="11833" y="13851"/>
                  </a:lnTo>
                  <a:lnTo>
                    <a:pt x="9951" y="15997"/>
                  </a:lnTo>
                  <a:lnTo>
                    <a:pt x="8214" y="18262"/>
                  </a:lnTo>
                  <a:lnTo>
                    <a:pt x="6627" y="20636"/>
                  </a:lnTo>
                  <a:lnTo>
                    <a:pt x="5198" y="23111"/>
                  </a:lnTo>
                  <a:lnTo>
                    <a:pt x="3933" y="25676"/>
                  </a:lnTo>
                  <a:lnTo>
                    <a:pt x="2836" y="28319"/>
                  </a:lnTo>
                  <a:lnTo>
                    <a:pt x="1912" y="31032"/>
                  </a:lnTo>
                  <a:lnTo>
                    <a:pt x="1166" y="33802"/>
                  </a:lnTo>
                  <a:lnTo>
                    <a:pt x="599" y="36617"/>
                  </a:lnTo>
                  <a:lnTo>
                    <a:pt x="215" y="39467"/>
                  </a:lnTo>
                  <a:lnTo>
                    <a:pt x="15" y="42340"/>
                  </a:lnTo>
                  <a:lnTo>
                    <a:pt x="0" y="45224"/>
                  </a:lnTo>
                  <a:lnTo>
                    <a:pt x="169" y="48106"/>
                  </a:lnTo>
                  <a:lnTo>
                    <a:pt x="522" y="50976"/>
                  </a:lnTo>
                  <a:lnTo>
                    <a:pt x="1059" y="53821"/>
                  </a:lnTo>
                  <a:lnTo>
                    <a:pt x="1776" y="56630"/>
                  </a:lnTo>
                  <a:lnTo>
                    <a:pt x="2670" y="59391"/>
                  </a:lnTo>
                  <a:lnTo>
                    <a:pt x="3738" y="62093"/>
                  </a:lnTo>
                  <a:lnTo>
                    <a:pt x="4976" y="64724"/>
                  </a:lnTo>
                  <a:lnTo>
                    <a:pt x="6378" y="67275"/>
                  </a:lnTo>
                  <a:lnTo>
                    <a:pt x="7939" y="69733"/>
                  </a:lnTo>
                  <a:lnTo>
                    <a:pt x="9651" y="72090"/>
                  </a:lnTo>
                  <a:lnTo>
                    <a:pt x="11510" y="74336"/>
                  </a:lnTo>
                  <a:lnTo>
                    <a:pt x="13505" y="76461"/>
                  </a:lnTo>
                  <a:lnTo>
                    <a:pt x="15630" y="78457"/>
                  </a:lnTo>
                  <a:lnTo>
                    <a:pt x="17876" y="80315"/>
                  </a:lnTo>
                  <a:lnTo>
                    <a:pt x="20233" y="82028"/>
                  </a:lnTo>
                  <a:lnTo>
                    <a:pt x="22692" y="83588"/>
                  </a:lnTo>
                  <a:lnTo>
                    <a:pt x="25242" y="84991"/>
                  </a:lnTo>
                  <a:lnTo>
                    <a:pt x="27873" y="86228"/>
                  </a:lnTo>
                  <a:lnTo>
                    <a:pt x="30575" y="87296"/>
                  </a:lnTo>
                  <a:lnTo>
                    <a:pt x="33336" y="88191"/>
                  </a:lnTo>
                  <a:lnTo>
                    <a:pt x="36145" y="88907"/>
                  </a:lnTo>
                  <a:lnTo>
                    <a:pt x="38990" y="89444"/>
                  </a:lnTo>
                  <a:lnTo>
                    <a:pt x="41860" y="89797"/>
                  </a:lnTo>
                  <a:lnTo>
                    <a:pt x="44743" y="89967"/>
                  </a:lnTo>
                  <a:lnTo>
                    <a:pt x="47626" y="89951"/>
                  </a:lnTo>
                  <a:lnTo>
                    <a:pt x="50499" y="89751"/>
                  </a:lnTo>
                  <a:lnTo>
                    <a:pt x="53349" y="89367"/>
                  </a:lnTo>
                  <a:lnTo>
                    <a:pt x="56165" y="88800"/>
                  </a:lnTo>
                  <a:lnTo>
                    <a:pt x="58934" y="88054"/>
                  </a:lnTo>
                  <a:lnTo>
                    <a:pt x="61647" y="87130"/>
                  </a:lnTo>
                  <a:lnTo>
                    <a:pt x="64291" y="86033"/>
                  </a:lnTo>
                  <a:lnTo>
                    <a:pt x="66855" y="84768"/>
                  </a:lnTo>
                  <a:lnTo>
                    <a:pt x="69330" y="83339"/>
                  </a:lnTo>
                  <a:lnTo>
                    <a:pt x="71705" y="81752"/>
                  </a:lnTo>
                  <a:lnTo>
                    <a:pt x="73970" y="80015"/>
                  </a:lnTo>
                  <a:lnTo>
                    <a:pt x="76115" y="78133"/>
                  </a:lnTo>
                  <a:lnTo>
                    <a:pt x="78133" y="76115"/>
                  </a:lnTo>
                  <a:lnTo>
                    <a:pt x="80015" y="73970"/>
                  </a:lnTo>
                  <a:lnTo>
                    <a:pt x="81752" y="71705"/>
                  </a:lnTo>
                  <a:lnTo>
                    <a:pt x="83339" y="69330"/>
                  </a:lnTo>
                  <a:lnTo>
                    <a:pt x="84768" y="66855"/>
                  </a:lnTo>
                  <a:lnTo>
                    <a:pt x="86033" y="64291"/>
                  </a:lnTo>
                  <a:lnTo>
                    <a:pt x="87130" y="61647"/>
                  </a:lnTo>
                  <a:lnTo>
                    <a:pt x="88054" y="58934"/>
                  </a:lnTo>
                  <a:lnTo>
                    <a:pt x="88800" y="56165"/>
                  </a:lnTo>
                  <a:lnTo>
                    <a:pt x="89367" y="53349"/>
                  </a:lnTo>
                  <a:lnTo>
                    <a:pt x="89751" y="50499"/>
                  </a:lnTo>
                  <a:lnTo>
                    <a:pt x="89951" y="47626"/>
                  </a:lnTo>
                  <a:lnTo>
                    <a:pt x="89967" y="44743"/>
                  </a:lnTo>
                  <a:lnTo>
                    <a:pt x="89797" y="41860"/>
                  </a:lnTo>
                  <a:lnTo>
                    <a:pt x="89444" y="38990"/>
                  </a:lnTo>
                  <a:lnTo>
                    <a:pt x="88907" y="36145"/>
                  </a:lnTo>
                  <a:lnTo>
                    <a:pt x="88191" y="33336"/>
                  </a:lnTo>
                  <a:lnTo>
                    <a:pt x="87296" y="30575"/>
                  </a:lnTo>
                  <a:lnTo>
                    <a:pt x="86228" y="27873"/>
                  </a:lnTo>
                  <a:lnTo>
                    <a:pt x="84991" y="25242"/>
                  </a:lnTo>
                  <a:lnTo>
                    <a:pt x="83588" y="22692"/>
                  </a:lnTo>
                  <a:lnTo>
                    <a:pt x="82028" y="20233"/>
                  </a:lnTo>
                  <a:lnTo>
                    <a:pt x="80315" y="17876"/>
                  </a:lnTo>
                  <a:lnTo>
                    <a:pt x="78457" y="15630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4580696" y="5204327"/>
              <a:ext cx="89993" cy="89993"/>
            </a:xfrm>
            <a:custGeom>
              <a:avLst/>
              <a:pathLst>
                <a:path w="89993" h="89993">
                  <a:moveTo>
                    <a:pt x="76973" y="13020"/>
                  </a:moveTo>
                  <a:lnTo>
                    <a:pt x="74878" y="11057"/>
                  </a:lnTo>
                  <a:lnTo>
                    <a:pt x="72661" y="9234"/>
                  </a:lnTo>
                  <a:lnTo>
                    <a:pt x="70331" y="7557"/>
                  </a:lnTo>
                  <a:lnTo>
                    <a:pt x="67896" y="6035"/>
                  </a:lnTo>
                  <a:lnTo>
                    <a:pt x="65367" y="4672"/>
                  </a:lnTo>
                  <a:lnTo>
                    <a:pt x="62754" y="3475"/>
                  </a:lnTo>
                  <a:lnTo>
                    <a:pt x="60068" y="2449"/>
                  </a:lnTo>
                  <a:lnTo>
                    <a:pt x="57321" y="1598"/>
                  </a:lnTo>
                  <a:lnTo>
                    <a:pt x="54523" y="925"/>
                  </a:lnTo>
                  <a:lnTo>
                    <a:pt x="51685" y="433"/>
                  </a:lnTo>
                  <a:lnTo>
                    <a:pt x="48820" y="124"/>
                  </a:lnTo>
                  <a:lnTo>
                    <a:pt x="45940" y="0"/>
                  </a:lnTo>
                  <a:lnTo>
                    <a:pt x="43055" y="60"/>
                  </a:lnTo>
                  <a:lnTo>
                    <a:pt x="40179" y="305"/>
                  </a:lnTo>
                  <a:lnTo>
                    <a:pt x="37322" y="734"/>
                  </a:lnTo>
                  <a:lnTo>
                    <a:pt x="34497" y="1345"/>
                  </a:lnTo>
                  <a:lnTo>
                    <a:pt x="31715" y="2135"/>
                  </a:lnTo>
                  <a:lnTo>
                    <a:pt x="28988" y="3101"/>
                  </a:lnTo>
                  <a:lnTo>
                    <a:pt x="26326" y="4239"/>
                  </a:lnTo>
                  <a:lnTo>
                    <a:pt x="23741" y="5545"/>
                  </a:lnTo>
                  <a:lnTo>
                    <a:pt x="21244" y="7013"/>
                  </a:lnTo>
                  <a:lnTo>
                    <a:pt x="18844" y="8637"/>
                  </a:lnTo>
                  <a:lnTo>
                    <a:pt x="16551" y="10410"/>
                  </a:lnTo>
                  <a:lnTo>
                    <a:pt x="14375" y="12326"/>
                  </a:lnTo>
                  <a:lnTo>
                    <a:pt x="12326" y="14375"/>
                  </a:lnTo>
                  <a:lnTo>
                    <a:pt x="10410" y="16551"/>
                  </a:lnTo>
                  <a:lnTo>
                    <a:pt x="8637" y="18844"/>
                  </a:lnTo>
                  <a:lnTo>
                    <a:pt x="7013" y="21244"/>
                  </a:lnTo>
                  <a:lnTo>
                    <a:pt x="5545" y="23741"/>
                  </a:lnTo>
                  <a:lnTo>
                    <a:pt x="4239" y="26326"/>
                  </a:lnTo>
                  <a:lnTo>
                    <a:pt x="3101" y="28988"/>
                  </a:lnTo>
                  <a:lnTo>
                    <a:pt x="2135" y="31715"/>
                  </a:lnTo>
                  <a:lnTo>
                    <a:pt x="1345" y="34497"/>
                  </a:lnTo>
                  <a:lnTo>
                    <a:pt x="734" y="37322"/>
                  </a:lnTo>
                  <a:lnTo>
                    <a:pt x="305" y="40179"/>
                  </a:lnTo>
                  <a:lnTo>
                    <a:pt x="60" y="43055"/>
                  </a:lnTo>
                  <a:lnTo>
                    <a:pt x="0" y="45940"/>
                  </a:lnTo>
                  <a:lnTo>
                    <a:pt x="124" y="48820"/>
                  </a:lnTo>
                  <a:lnTo>
                    <a:pt x="433" y="51685"/>
                  </a:lnTo>
                  <a:lnTo>
                    <a:pt x="925" y="54523"/>
                  </a:lnTo>
                  <a:lnTo>
                    <a:pt x="1598" y="57321"/>
                  </a:lnTo>
                  <a:lnTo>
                    <a:pt x="2449" y="60068"/>
                  </a:lnTo>
                  <a:lnTo>
                    <a:pt x="3475" y="62754"/>
                  </a:lnTo>
                  <a:lnTo>
                    <a:pt x="4672" y="65367"/>
                  </a:lnTo>
                  <a:lnTo>
                    <a:pt x="6035" y="67896"/>
                  </a:lnTo>
                  <a:lnTo>
                    <a:pt x="7557" y="70331"/>
                  </a:lnTo>
                  <a:lnTo>
                    <a:pt x="9234" y="72661"/>
                  </a:lnTo>
                  <a:lnTo>
                    <a:pt x="11057" y="74878"/>
                  </a:lnTo>
                  <a:lnTo>
                    <a:pt x="13020" y="76973"/>
                  </a:lnTo>
                  <a:lnTo>
                    <a:pt x="15114" y="78936"/>
                  </a:lnTo>
                  <a:lnTo>
                    <a:pt x="17331" y="80759"/>
                  </a:lnTo>
                  <a:lnTo>
                    <a:pt x="19662" y="82436"/>
                  </a:lnTo>
                  <a:lnTo>
                    <a:pt x="22097" y="83958"/>
                  </a:lnTo>
                  <a:lnTo>
                    <a:pt x="24626" y="85321"/>
                  </a:lnTo>
                  <a:lnTo>
                    <a:pt x="27239" y="86517"/>
                  </a:lnTo>
                  <a:lnTo>
                    <a:pt x="29924" y="87544"/>
                  </a:lnTo>
                  <a:lnTo>
                    <a:pt x="32672" y="88395"/>
                  </a:lnTo>
                  <a:lnTo>
                    <a:pt x="35470" y="89068"/>
                  </a:lnTo>
                  <a:lnTo>
                    <a:pt x="38308" y="89560"/>
                  </a:lnTo>
                  <a:lnTo>
                    <a:pt x="41172" y="89869"/>
                  </a:lnTo>
                  <a:lnTo>
                    <a:pt x="44053" y="89993"/>
                  </a:lnTo>
                  <a:lnTo>
                    <a:pt x="46937" y="89933"/>
                  </a:lnTo>
                  <a:lnTo>
                    <a:pt x="49814" y="89688"/>
                  </a:lnTo>
                  <a:lnTo>
                    <a:pt x="52671" y="89259"/>
                  </a:lnTo>
                  <a:lnTo>
                    <a:pt x="55496" y="88648"/>
                  </a:lnTo>
                  <a:lnTo>
                    <a:pt x="58278" y="87858"/>
                  </a:lnTo>
                  <a:lnTo>
                    <a:pt x="61005" y="86892"/>
                  </a:lnTo>
                  <a:lnTo>
                    <a:pt x="63667" y="85754"/>
                  </a:lnTo>
                  <a:lnTo>
                    <a:pt x="66252" y="84448"/>
                  </a:lnTo>
                  <a:lnTo>
                    <a:pt x="68749" y="82980"/>
                  </a:lnTo>
                  <a:lnTo>
                    <a:pt x="71149" y="81356"/>
                  </a:lnTo>
                  <a:lnTo>
                    <a:pt x="73442" y="79583"/>
                  </a:lnTo>
                  <a:lnTo>
                    <a:pt x="75617" y="77667"/>
                  </a:lnTo>
                  <a:lnTo>
                    <a:pt x="77667" y="75617"/>
                  </a:lnTo>
                  <a:lnTo>
                    <a:pt x="79583" y="73442"/>
                  </a:lnTo>
                  <a:lnTo>
                    <a:pt x="81356" y="71149"/>
                  </a:lnTo>
                  <a:lnTo>
                    <a:pt x="82980" y="68749"/>
                  </a:lnTo>
                  <a:lnTo>
                    <a:pt x="84448" y="66252"/>
                  </a:lnTo>
                  <a:lnTo>
                    <a:pt x="85754" y="63667"/>
                  </a:lnTo>
                  <a:lnTo>
                    <a:pt x="86892" y="61005"/>
                  </a:lnTo>
                  <a:lnTo>
                    <a:pt x="87858" y="58278"/>
                  </a:lnTo>
                  <a:lnTo>
                    <a:pt x="88648" y="55496"/>
                  </a:lnTo>
                  <a:lnTo>
                    <a:pt x="89259" y="52671"/>
                  </a:lnTo>
                  <a:lnTo>
                    <a:pt x="89688" y="49814"/>
                  </a:lnTo>
                  <a:lnTo>
                    <a:pt x="89933" y="46937"/>
                  </a:lnTo>
                  <a:lnTo>
                    <a:pt x="89993" y="44053"/>
                  </a:lnTo>
                  <a:lnTo>
                    <a:pt x="89869" y="41172"/>
                  </a:lnTo>
                  <a:lnTo>
                    <a:pt x="89560" y="38308"/>
                  </a:lnTo>
                  <a:lnTo>
                    <a:pt x="89068" y="35470"/>
                  </a:lnTo>
                  <a:lnTo>
                    <a:pt x="88395" y="32672"/>
                  </a:lnTo>
                  <a:lnTo>
                    <a:pt x="87544" y="29924"/>
                  </a:lnTo>
                  <a:lnTo>
                    <a:pt x="86517" y="27239"/>
                  </a:lnTo>
                  <a:lnTo>
                    <a:pt x="85321" y="24626"/>
                  </a:lnTo>
                  <a:lnTo>
                    <a:pt x="83958" y="22097"/>
                  </a:lnTo>
                  <a:lnTo>
                    <a:pt x="82436" y="19662"/>
                  </a:lnTo>
                  <a:lnTo>
                    <a:pt x="80759" y="17331"/>
                  </a:lnTo>
                  <a:lnTo>
                    <a:pt x="78936" y="15114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4580713" y="5310226"/>
              <a:ext cx="89959" cy="89959"/>
            </a:xfrm>
            <a:custGeom>
              <a:avLst/>
              <a:pathLst>
                <a:path w="89959" h="89959">
                  <a:moveTo>
                    <a:pt x="76360" y="13598"/>
                  </a:moveTo>
                  <a:lnTo>
                    <a:pt x="74230" y="11596"/>
                  </a:lnTo>
                  <a:lnTo>
                    <a:pt x="71979" y="9732"/>
                  </a:lnTo>
                  <a:lnTo>
                    <a:pt x="69616" y="8012"/>
                  </a:lnTo>
                  <a:lnTo>
                    <a:pt x="67153" y="6444"/>
                  </a:lnTo>
                  <a:lnTo>
                    <a:pt x="64599" y="5034"/>
                  </a:lnTo>
                  <a:lnTo>
                    <a:pt x="61964" y="3788"/>
                  </a:lnTo>
                  <a:lnTo>
                    <a:pt x="59259" y="2712"/>
                  </a:lnTo>
                  <a:lnTo>
                    <a:pt x="56496" y="1810"/>
                  </a:lnTo>
                  <a:lnTo>
                    <a:pt x="53685" y="1085"/>
                  </a:lnTo>
                  <a:lnTo>
                    <a:pt x="50838" y="540"/>
                  </a:lnTo>
                  <a:lnTo>
                    <a:pt x="47968" y="178"/>
                  </a:lnTo>
                  <a:lnTo>
                    <a:pt x="45085" y="0"/>
                  </a:lnTo>
                  <a:lnTo>
                    <a:pt x="42201" y="6"/>
                  </a:lnTo>
                  <a:lnTo>
                    <a:pt x="39329" y="198"/>
                  </a:lnTo>
                  <a:lnTo>
                    <a:pt x="36481" y="573"/>
                  </a:lnTo>
                  <a:lnTo>
                    <a:pt x="33667" y="1131"/>
                  </a:lnTo>
                  <a:lnTo>
                    <a:pt x="30900" y="1870"/>
                  </a:lnTo>
                  <a:lnTo>
                    <a:pt x="28190" y="2785"/>
                  </a:lnTo>
                  <a:lnTo>
                    <a:pt x="25550" y="3874"/>
                  </a:lnTo>
                  <a:lnTo>
                    <a:pt x="22989" y="5132"/>
                  </a:lnTo>
                  <a:lnTo>
                    <a:pt x="20519" y="6553"/>
                  </a:lnTo>
                  <a:lnTo>
                    <a:pt x="18149" y="8132"/>
                  </a:lnTo>
                  <a:lnTo>
                    <a:pt x="15890" y="9863"/>
                  </a:lnTo>
                  <a:lnTo>
                    <a:pt x="13750" y="11738"/>
                  </a:lnTo>
                  <a:lnTo>
                    <a:pt x="11738" y="13750"/>
                  </a:lnTo>
                  <a:lnTo>
                    <a:pt x="9863" y="15890"/>
                  </a:lnTo>
                  <a:lnTo>
                    <a:pt x="8132" y="18149"/>
                  </a:lnTo>
                  <a:lnTo>
                    <a:pt x="6553" y="20519"/>
                  </a:lnTo>
                  <a:lnTo>
                    <a:pt x="5132" y="22989"/>
                  </a:lnTo>
                  <a:lnTo>
                    <a:pt x="3874" y="25550"/>
                  </a:lnTo>
                  <a:lnTo>
                    <a:pt x="2785" y="28190"/>
                  </a:lnTo>
                  <a:lnTo>
                    <a:pt x="1870" y="30900"/>
                  </a:lnTo>
                  <a:lnTo>
                    <a:pt x="1131" y="33667"/>
                  </a:lnTo>
                  <a:lnTo>
                    <a:pt x="573" y="36481"/>
                  </a:lnTo>
                  <a:lnTo>
                    <a:pt x="198" y="39329"/>
                  </a:lnTo>
                  <a:lnTo>
                    <a:pt x="6" y="42201"/>
                  </a:lnTo>
                  <a:lnTo>
                    <a:pt x="0" y="45085"/>
                  </a:lnTo>
                  <a:lnTo>
                    <a:pt x="178" y="47968"/>
                  </a:lnTo>
                  <a:lnTo>
                    <a:pt x="540" y="50838"/>
                  </a:lnTo>
                  <a:lnTo>
                    <a:pt x="1085" y="53685"/>
                  </a:lnTo>
                  <a:lnTo>
                    <a:pt x="1810" y="56496"/>
                  </a:lnTo>
                  <a:lnTo>
                    <a:pt x="2712" y="59259"/>
                  </a:lnTo>
                  <a:lnTo>
                    <a:pt x="3788" y="61964"/>
                  </a:lnTo>
                  <a:lnTo>
                    <a:pt x="5034" y="64599"/>
                  </a:lnTo>
                  <a:lnTo>
                    <a:pt x="6444" y="67153"/>
                  </a:lnTo>
                  <a:lnTo>
                    <a:pt x="8012" y="69616"/>
                  </a:lnTo>
                  <a:lnTo>
                    <a:pt x="9732" y="71979"/>
                  </a:lnTo>
                  <a:lnTo>
                    <a:pt x="11596" y="74230"/>
                  </a:lnTo>
                  <a:lnTo>
                    <a:pt x="13598" y="76360"/>
                  </a:lnTo>
                  <a:lnTo>
                    <a:pt x="15729" y="78362"/>
                  </a:lnTo>
                  <a:lnTo>
                    <a:pt x="17980" y="80227"/>
                  </a:lnTo>
                  <a:lnTo>
                    <a:pt x="20342" y="81947"/>
                  </a:lnTo>
                  <a:lnTo>
                    <a:pt x="22805" y="83515"/>
                  </a:lnTo>
                  <a:lnTo>
                    <a:pt x="25360" y="84925"/>
                  </a:lnTo>
                  <a:lnTo>
                    <a:pt x="27995" y="86170"/>
                  </a:lnTo>
                  <a:lnTo>
                    <a:pt x="30700" y="87246"/>
                  </a:lnTo>
                  <a:lnTo>
                    <a:pt x="33463" y="88149"/>
                  </a:lnTo>
                  <a:lnTo>
                    <a:pt x="36274" y="88874"/>
                  </a:lnTo>
                  <a:lnTo>
                    <a:pt x="39120" y="89419"/>
                  </a:lnTo>
                  <a:lnTo>
                    <a:pt x="41991" y="89781"/>
                  </a:lnTo>
                  <a:lnTo>
                    <a:pt x="44874" y="89959"/>
                  </a:lnTo>
                  <a:lnTo>
                    <a:pt x="47757" y="89952"/>
                  </a:lnTo>
                  <a:lnTo>
                    <a:pt x="50629" y="89761"/>
                  </a:lnTo>
                  <a:lnTo>
                    <a:pt x="53478" y="89385"/>
                  </a:lnTo>
                  <a:lnTo>
                    <a:pt x="56292" y="88827"/>
                  </a:lnTo>
                  <a:lnTo>
                    <a:pt x="59059" y="88089"/>
                  </a:lnTo>
                  <a:lnTo>
                    <a:pt x="61768" y="87174"/>
                  </a:lnTo>
                  <a:lnTo>
                    <a:pt x="64409" y="86085"/>
                  </a:lnTo>
                  <a:lnTo>
                    <a:pt x="66970" y="84827"/>
                  </a:lnTo>
                  <a:lnTo>
                    <a:pt x="69440" y="83406"/>
                  </a:lnTo>
                  <a:lnTo>
                    <a:pt x="71810" y="81826"/>
                  </a:lnTo>
                  <a:lnTo>
                    <a:pt x="74069" y="80096"/>
                  </a:lnTo>
                  <a:lnTo>
                    <a:pt x="76209" y="78221"/>
                  </a:lnTo>
                  <a:lnTo>
                    <a:pt x="78221" y="76209"/>
                  </a:lnTo>
                  <a:lnTo>
                    <a:pt x="80096" y="74069"/>
                  </a:lnTo>
                  <a:lnTo>
                    <a:pt x="81826" y="71810"/>
                  </a:lnTo>
                  <a:lnTo>
                    <a:pt x="83406" y="69440"/>
                  </a:lnTo>
                  <a:lnTo>
                    <a:pt x="84827" y="66970"/>
                  </a:lnTo>
                  <a:lnTo>
                    <a:pt x="86085" y="64409"/>
                  </a:lnTo>
                  <a:lnTo>
                    <a:pt x="87174" y="61768"/>
                  </a:lnTo>
                  <a:lnTo>
                    <a:pt x="88089" y="59059"/>
                  </a:lnTo>
                  <a:lnTo>
                    <a:pt x="88827" y="56292"/>
                  </a:lnTo>
                  <a:lnTo>
                    <a:pt x="89385" y="53478"/>
                  </a:lnTo>
                  <a:lnTo>
                    <a:pt x="89761" y="50629"/>
                  </a:lnTo>
                  <a:lnTo>
                    <a:pt x="89952" y="47757"/>
                  </a:lnTo>
                  <a:lnTo>
                    <a:pt x="89959" y="44874"/>
                  </a:lnTo>
                  <a:lnTo>
                    <a:pt x="89781" y="41991"/>
                  </a:lnTo>
                  <a:lnTo>
                    <a:pt x="89419" y="39120"/>
                  </a:lnTo>
                  <a:lnTo>
                    <a:pt x="88874" y="36274"/>
                  </a:lnTo>
                  <a:lnTo>
                    <a:pt x="88149" y="33463"/>
                  </a:lnTo>
                  <a:lnTo>
                    <a:pt x="87246" y="30700"/>
                  </a:lnTo>
                  <a:lnTo>
                    <a:pt x="86170" y="27995"/>
                  </a:lnTo>
                  <a:lnTo>
                    <a:pt x="84925" y="25360"/>
                  </a:lnTo>
                  <a:lnTo>
                    <a:pt x="83515" y="22805"/>
                  </a:lnTo>
                  <a:lnTo>
                    <a:pt x="81947" y="20342"/>
                  </a:lnTo>
                  <a:lnTo>
                    <a:pt x="80227" y="17980"/>
                  </a:lnTo>
                  <a:lnTo>
                    <a:pt x="78362" y="15729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4580709" y="5416104"/>
              <a:ext cx="89966" cy="89966"/>
            </a:xfrm>
            <a:custGeom>
              <a:avLst/>
              <a:pathLst>
                <a:path w="89966" h="89966">
                  <a:moveTo>
                    <a:pt x="76452" y="13514"/>
                  </a:moveTo>
                  <a:lnTo>
                    <a:pt x="74326" y="11518"/>
                  </a:lnTo>
                  <a:lnTo>
                    <a:pt x="72080" y="9659"/>
                  </a:lnTo>
                  <a:lnTo>
                    <a:pt x="69723" y="7945"/>
                  </a:lnTo>
                  <a:lnTo>
                    <a:pt x="67263" y="6384"/>
                  </a:lnTo>
                  <a:lnTo>
                    <a:pt x="64713" y="4981"/>
                  </a:lnTo>
                  <a:lnTo>
                    <a:pt x="62081" y="3743"/>
                  </a:lnTo>
                  <a:lnTo>
                    <a:pt x="59379" y="2674"/>
                  </a:lnTo>
                  <a:lnTo>
                    <a:pt x="56618" y="1779"/>
                  </a:lnTo>
                  <a:lnTo>
                    <a:pt x="53809" y="1061"/>
                  </a:lnTo>
                  <a:lnTo>
                    <a:pt x="50963" y="524"/>
                  </a:lnTo>
                  <a:lnTo>
                    <a:pt x="48093" y="170"/>
                  </a:lnTo>
                  <a:lnTo>
                    <a:pt x="45211" y="0"/>
                  </a:lnTo>
                  <a:lnTo>
                    <a:pt x="42327" y="14"/>
                  </a:lnTo>
                  <a:lnTo>
                    <a:pt x="39455" y="214"/>
                  </a:lnTo>
                  <a:lnTo>
                    <a:pt x="36605" y="597"/>
                  </a:lnTo>
                  <a:lnTo>
                    <a:pt x="33789" y="1163"/>
                  </a:lnTo>
                  <a:lnTo>
                    <a:pt x="31020" y="1908"/>
                  </a:lnTo>
                  <a:lnTo>
                    <a:pt x="28308" y="2831"/>
                  </a:lnTo>
                  <a:lnTo>
                    <a:pt x="25664" y="3927"/>
                  </a:lnTo>
                  <a:lnTo>
                    <a:pt x="23100" y="5192"/>
                  </a:lnTo>
                  <a:lnTo>
                    <a:pt x="20625" y="6620"/>
                  </a:lnTo>
                  <a:lnTo>
                    <a:pt x="18251" y="8206"/>
                  </a:lnTo>
                  <a:lnTo>
                    <a:pt x="15987" y="9943"/>
                  </a:lnTo>
                  <a:lnTo>
                    <a:pt x="13842" y="11824"/>
                  </a:lnTo>
                  <a:lnTo>
                    <a:pt x="11824" y="13842"/>
                  </a:lnTo>
                  <a:lnTo>
                    <a:pt x="9943" y="15987"/>
                  </a:lnTo>
                  <a:lnTo>
                    <a:pt x="8206" y="18251"/>
                  </a:lnTo>
                  <a:lnTo>
                    <a:pt x="6620" y="20625"/>
                  </a:lnTo>
                  <a:lnTo>
                    <a:pt x="5192" y="23100"/>
                  </a:lnTo>
                  <a:lnTo>
                    <a:pt x="3927" y="25664"/>
                  </a:lnTo>
                  <a:lnTo>
                    <a:pt x="2831" y="28308"/>
                  </a:lnTo>
                  <a:lnTo>
                    <a:pt x="1908" y="31020"/>
                  </a:lnTo>
                  <a:lnTo>
                    <a:pt x="1163" y="33789"/>
                  </a:lnTo>
                  <a:lnTo>
                    <a:pt x="597" y="36605"/>
                  </a:lnTo>
                  <a:lnTo>
                    <a:pt x="214" y="39455"/>
                  </a:lnTo>
                  <a:lnTo>
                    <a:pt x="14" y="42327"/>
                  </a:lnTo>
                  <a:lnTo>
                    <a:pt x="0" y="45211"/>
                  </a:lnTo>
                  <a:lnTo>
                    <a:pt x="170" y="48093"/>
                  </a:lnTo>
                  <a:lnTo>
                    <a:pt x="524" y="50963"/>
                  </a:lnTo>
                  <a:lnTo>
                    <a:pt x="1061" y="53809"/>
                  </a:lnTo>
                  <a:lnTo>
                    <a:pt x="1779" y="56618"/>
                  </a:lnTo>
                  <a:lnTo>
                    <a:pt x="2674" y="59379"/>
                  </a:lnTo>
                  <a:lnTo>
                    <a:pt x="3743" y="62081"/>
                  </a:lnTo>
                  <a:lnTo>
                    <a:pt x="4981" y="64713"/>
                  </a:lnTo>
                  <a:lnTo>
                    <a:pt x="6384" y="67263"/>
                  </a:lnTo>
                  <a:lnTo>
                    <a:pt x="7945" y="69723"/>
                  </a:lnTo>
                  <a:lnTo>
                    <a:pt x="9659" y="72080"/>
                  </a:lnTo>
                  <a:lnTo>
                    <a:pt x="11518" y="74326"/>
                  </a:lnTo>
                  <a:lnTo>
                    <a:pt x="13514" y="76452"/>
                  </a:lnTo>
                  <a:lnTo>
                    <a:pt x="15639" y="78448"/>
                  </a:lnTo>
                  <a:lnTo>
                    <a:pt x="17886" y="80307"/>
                  </a:lnTo>
                  <a:lnTo>
                    <a:pt x="20243" y="82020"/>
                  </a:lnTo>
                  <a:lnTo>
                    <a:pt x="22702" y="83582"/>
                  </a:lnTo>
                  <a:lnTo>
                    <a:pt x="25253" y="84984"/>
                  </a:lnTo>
                  <a:lnTo>
                    <a:pt x="27885" y="86223"/>
                  </a:lnTo>
                  <a:lnTo>
                    <a:pt x="30587" y="87292"/>
                  </a:lnTo>
                  <a:lnTo>
                    <a:pt x="33348" y="88187"/>
                  </a:lnTo>
                  <a:lnTo>
                    <a:pt x="36157" y="88904"/>
                  </a:lnTo>
                  <a:lnTo>
                    <a:pt x="39002" y="89441"/>
                  </a:lnTo>
                  <a:lnTo>
                    <a:pt x="41872" y="89796"/>
                  </a:lnTo>
                  <a:lnTo>
                    <a:pt x="44755" y="89966"/>
                  </a:lnTo>
                  <a:lnTo>
                    <a:pt x="47638" y="89951"/>
                  </a:lnTo>
                  <a:lnTo>
                    <a:pt x="50511" y="89752"/>
                  </a:lnTo>
                  <a:lnTo>
                    <a:pt x="53361" y="89369"/>
                  </a:lnTo>
                  <a:lnTo>
                    <a:pt x="56176" y="88803"/>
                  </a:lnTo>
                  <a:lnTo>
                    <a:pt x="58946" y="88057"/>
                  </a:lnTo>
                  <a:lnTo>
                    <a:pt x="61658" y="87134"/>
                  </a:lnTo>
                  <a:lnTo>
                    <a:pt x="64302" y="86038"/>
                  </a:lnTo>
                  <a:lnTo>
                    <a:pt x="66866" y="84773"/>
                  </a:lnTo>
                  <a:lnTo>
                    <a:pt x="69340" y="83345"/>
                  </a:lnTo>
                  <a:lnTo>
                    <a:pt x="71714" y="81759"/>
                  </a:lnTo>
                  <a:lnTo>
                    <a:pt x="73979" y="80022"/>
                  </a:lnTo>
                  <a:lnTo>
                    <a:pt x="76124" y="78141"/>
                  </a:lnTo>
                  <a:lnTo>
                    <a:pt x="78141" y="76124"/>
                  </a:lnTo>
                  <a:lnTo>
                    <a:pt x="80022" y="73979"/>
                  </a:lnTo>
                  <a:lnTo>
                    <a:pt x="81759" y="71714"/>
                  </a:lnTo>
                  <a:lnTo>
                    <a:pt x="83345" y="69340"/>
                  </a:lnTo>
                  <a:lnTo>
                    <a:pt x="84773" y="66866"/>
                  </a:lnTo>
                  <a:lnTo>
                    <a:pt x="86038" y="64302"/>
                  </a:lnTo>
                  <a:lnTo>
                    <a:pt x="87134" y="61658"/>
                  </a:lnTo>
                  <a:lnTo>
                    <a:pt x="88057" y="58946"/>
                  </a:lnTo>
                  <a:lnTo>
                    <a:pt x="88803" y="56176"/>
                  </a:lnTo>
                  <a:lnTo>
                    <a:pt x="89369" y="53361"/>
                  </a:lnTo>
                  <a:lnTo>
                    <a:pt x="89752" y="50511"/>
                  </a:lnTo>
                  <a:lnTo>
                    <a:pt x="89951" y="47638"/>
                  </a:lnTo>
                  <a:lnTo>
                    <a:pt x="89966" y="44755"/>
                  </a:lnTo>
                  <a:lnTo>
                    <a:pt x="89796" y="41872"/>
                  </a:lnTo>
                  <a:lnTo>
                    <a:pt x="89441" y="39002"/>
                  </a:lnTo>
                  <a:lnTo>
                    <a:pt x="88904" y="36157"/>
                  </a:lnTo>
                  <a:lnTo>
                    <a:pt x="88187" y="33348"/>
                  </a:lnTo>
                  <a:lnTo>
                    <a:pt x="87292" y="30587"/>
                  </a:lnTo>
                  <a:lnTo>
                    <a:pt x="86223" y="27885"/>
                  </a:lnTo>
                  <a:lnTo>
                    <a:pt x="84984" y="25253"/>
                  </a:lnTo>
                  <a:lnTo>
                    <a:pt x="83582" y="22702"/>
                  </a:lnTo>
                  <a:lnTo>
                    <a:pt x="82020" y="20243"/>
                  </a:lnTo>
                  <a:lnTo>
                    <a:pt x="80307" y="17886"/>
                  </a:lnTo>
                  <a:lnTo>
                    <a:pt x="78448" y="15639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4580706" y="5521982"/>
              <a:ext cx="89973" cy="89973"/>
            </a:xfrm>
            <a:custGeom>
              <a:avLst/>
              <a:pathLst>
                <a:path w="89973" h="89973">
                  <a:moveTo>
                    <a:pt x="76556" y="13417"/>
                  </a:moveTo>
                  <a:lnTo>
                    <a:pt x="74436" y="11427"/>
                  </a:lnTo>
                  <a:lnTo>
                    <a:pt x="72196" y="9576"/>
                  </a:lnTo>
                  <a:lnTo>
                    <a:pt x="69843" y="7869"/>
                  </a:lnTo>
                  <a:lnTo>
                    <a:pt x="67389" y="6315"/>
                  </a:lnTo>
                  <a:lnTo>
                    <a:pt x="64842" y="4921"/>
                  </a:lnTo>
                  <a:lnTo>
                    <a:pt x="62214" y="3690"/>
                  </a:lnTo>
                  <a:lnTo>
                    <a:pt x="59515" y="2630"/>
                  </a:lnTo>
                  <a:lnTo>
                    <a:pt x="56757" y="1743"/>
                  </a:lnTo>
                  <a:lnTo>
                    <a:pt x="53950" y="1034"/>
                  </a:lnTo>
                  <a:lnTo>
                    <a:pt x="51106" y="506"/>
                  </a:lnTo>
                  <a:lnTo>
                    <a:pt x="48237" y="161"/>
                  </a:lnTo>
                  <a:lnTo>
                    <a:pt x="45355" y="0"/>
                  </a:lnTo>
                  <a:lnTo>
                    <a:pt x="42471" y="23"/>
                  </a:lnTo>
                  <a:lnTo>
                    <a:pt x="39598" y="232"/>
                  </a:lnTo>
                  <a:lnTo>
                    <a:pt x="36746" y="624"/>
                  </a:lnTo>
                  <a:lnTo>
                    <a:pt x="33929" y="1198"/>
                  </a:lnTo>
                  <a:lnTo>
                    <a:pt x="31157" y="1953"/>
                  </a:lnTo>
                  <a:lnTo>
                    <a:pt x="28442" y="2884"/>
                  </a:lnTo>
                  <a:lnTo>
                    <a:pt x="25794" y="3989"/>
                  </a:lnTo>
                  <a:lnTo>
                    <a:pt x="23226" y="5261"/>
                  </a:lnTo>
                  <a:lnTo>
                    <a:pt x="20747" y="6698"/>
                  </a:lnTo>
                  <a:lnTo>
                    <a:pt x="18368" y="8291"/>
                  </a:lnTo>
                  <a:lnTo>
                    <a:pt x="16098" y="10035"/>
                  </a:lnTo>
                  <a:lnTo>
                    <a:pt x="13947" y="11923"/>
                  </a:lnTo>
                  <a:lnTo>
                    <a:pt x="11923" y="13947"/>
                  </a:lnTo>
                  <a:lnTo>
                    <a:pt x="10035" y="16098"/>
                  </a:lnTo>
                  <a:lnTo>
                    <a:pt x="8291" y="18368"/>
                  </a:lnTo>
                  <a:lnTo>
                    <a:pt x="6698" y="20747"/>
                  </a:lnTo>
                  <a:lnTo>
                    <a:pt x="5261" y="23226"/>
                  </a:lnTo>
                  <a:lnTo>
                    <a:pt x="3989" y="25794"/>
                  </a:lnTo>
                  <a:lnTo>
                    <a:pt x="2884" y="28442"/>
                  </a:lnTo>
                  <a:lnTo>
                    <a:pt x="1953" y="31157"/>
                  </a:lnTo>
                  <a:lnTo>
                    <a:pt x="1198" y="33929"/>
                  </a:lnTo>
                  <a:lnTo>
                    <a:pt x="624" y="36746"/>
                  </a:lnTo>
                  <a:lnTo>
                    <a:pt x="232" y="39598"/>
                  </a:lnTo>
                  <a:lnTo>
                    <a:pt x="23" y="42471"/>
                  </a:lnTo>
                  <a:lnTo>
                    <a:pt x="0" y="45355"/>
                  </a:lnTo>
                  <a:lnTo>
                    <a:pt x="161" y="48237"/>
                  </a:lnTo>
                  <a:lnTo>
                    <a:pt x="506" y="51106"/>
                  </a:lnTo>
                  <a:lnTo>
                    <a:pt x="1034" y="53950"/>
                  </a:lnTo>
                  <a:lnTo>
                    <a:pt x="1743" y="56757"/>
                  </a:lnTo>
                  <a:lnTo>
                    <a:pt x="2630" y="59515"/>
                  </a:lnTo>
                  <a:lnTo>
                    <a:pt x="3690" y="62214"/>
                  </a:lnTo>
                  <a:lnTo>
                    <a:pt x="4921" y="64842"/>
                  </a:lnTo>
                  <a:lnTo>
                    <a:pt x="6315" y="67389"/>
                  </a:lnTo>
                  <a:lnTo>
                    <a:pt x="7869" y="69843"/>
                  </a:lnTo>
                  <a:lnTo>
                    <a:pt x="9576" y="72196"/>
                  </a:lnTo>
                  <a:lnTo>
                    <a:pt x="11427" y="74436"/>
                  </a:lnTo>
                  <a:lnTo>
                    <a:pt x="13417" y="76556"/>
                  </a:lnTo>
                  <a:lnTo>
                    <a:pt x="15537" y="78545"/>
                  </a:lnTo>
                  <a:lnTo>
                    <a:pt x="17777" y="80397"/>
                  </a:lnTo>
                  <a:lnTo>
                    <a:pt x="20129" y="82103"/>
                  </a:lnTo>
                  <a:lnTo>
                    <a:pt x="22584" y="83657"/>
                  </a:lnTo>
                  <a:lnTo>
                    <a:pt x="25130" y="85052"/>
                  </a:lnTo>
                  <a:lnTo>
                    <a:pt x="27758" y="86282"/>
                  </a:lnTo>
                  <a:lnTo>
                    <a:pt x="30457" y="87343"/>
                  </a:lnTo>
                  <a:lnTo>
                    <a:pt x="33216" y="88230"/>
                  </a:lnTo>
                  <a:lnTo>
                    <a:pt x="36023" y="88938"/>
                  </a:lnTo>
                  <a:lnTo>
                    <a:pt x="38867" y="89467"/>
                  </a:lnTo>
                  <a:lnTo>
                    <a:pt x="41736" y="89812"/>
                  </a:lnTo>
                  <a:lnTo>
                    <a:pt x="44618" y="89973"/>
                  </a:lnTo>
                  <a:lnTo>
                    <a:pt x="47502" y="89950"/>
                  </a:lnTo>
                  <a:lnTo>
                    <a:pt x="50375" y="89741"/>
                  </a:lnTo>
                  <a:lnTo>
                    <a:pt x="53226" y="89349"/>
                  </a:lnTo>
                  <a:lnTo>
                    <a:pt x="56044" y="88774"/>
                  </a:lnTo>
                  <a:lnTo>
                    <a:pt x="58816" y="88020"/>
                  </a:lnTo>
                  <a:lnTo>
                    <a:pt x="61531" y="87088"/>
                  </a:lnTo>
                  <a:lnTo>
                    <a:pt x="64178" y="85984"/>
                  </a:lnTo>
                  <a:lnTo>
                    <a:pt x="66747" y="84711"/>
                  </a:lnTo>
                  <a:lnTo>
                    <a:pt x="69226" y="83275"/>
                  </a:lnTo>
                  <a:lnTo>
                    <a:pt x="71605" y="81682"/>
                  </a:lnTo>
                  <a:lnTo>
                    <a:pt x="73875" y="79938"/>
                  </a:lnTo>
                  <a:lnTo>
                    <a:pt x="76026" y="78050"/>
                  </a:lnTo>
                  <a:lnTo>
                    <a:pt x="78050" y="76026"/>
                  </a:lnTo>
                  <a:lnTo>
                    <a:pt x="79938" y="73875"/>
                  </a:lnTo>
                  <a:lnTo>
                    <a:pt x="81682" y="71605"/>
                  </a:lnTo>
                  <a:lnTo>
                    <a:pt x="83275" y="69226"/>
                  </a:lnTo>
                  <a:lnTo>
                    <a:pt x="84711" y="66747"/>
                  </a:lnTo>
                  <a:lnTo>
                    <a:pt x="85984" y="64178"/>
                  </a:lnTo>
                  <a:lnTo>
                    <a:pt x="87088" y="61531"/>
                  </a:lnTo>
                  <a:lnTo>
                    <a:pt x="88020" y="58816"/>
                  </a:lnTo>
                  <a:lnTo>
                    <a:pt x="88774" y="56044"/>
                  </a:lnTo>
                  <a:lnTo>
                    <a:pt x="89349" y="53226"/>
                  </a:lnTo>
                  <a:lnTo>
                    <a:pt x="89741" y="50375"/>
                  </a:lnTo>
                  <a:lnTo>
                    <a:pt x="89950" y="47502"/>
                  </a:lnTo>
                  <a:lnTo>
                    <a:pt x="89973" y="44618"/>
                  </a:lnTo>
                  <a:lnTo>
                    <a:pt x="89812" y="41736"/>
                  </a:lnTo>
                  <a:lnTo>
                    <a:pt x="89467" y="38867"/>
                  </a:lnTo>
                  <a:lnTo>
                    <a:pt x="88938" y="36023"/>
                  </a:lnTo>
                  <a:lnTo>
                    <a:pt x="88230" y="33216"/>
                  </a:lnTo>
                  <a:lnTo>
                    <a:pt x="87343" y="30457"/>
                  </a:lnTo>
                  <a:lnTo>
                    <a:pt x="86282" y="27758"/>
                  </a:lnTo>
                  <a:lnTo>
                    <a:pt x="85052" y="25130"/>
                  </a:lnTo>
                  <a:lnTo>
                    <a:pt x="83657" y="22584"/>
                  </a:lnTo>
                  <a:lnTo>
                    <a:pt x="82103" y="20129"/>
                  </a:lnTo>
                  <a:lnTo>
                    <a:pt x="80397" y="17777"/>
                  </a:lnTo>
                  <a:lnTo>
                    <a:pt x="78545" y="15537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4580710" y="5627868"/>
              <a:ext cx="89965" cy="89965"/>
            </a:xfrm>
            <a:custGeom>
              <a:avLst/>
              <a:pathLst>
                <a:path w="89965" h="89965">
                  <a:moveTo>
                    <a:pt x="76432" y="13532"/>
                  </a:moveTo>
                  <a:lnTo>
                    <a:pt x="74305" y="11535"/>
                  </a:lnTo>
                  <a:lnTo>
                    <a:pt x="72058" y="9675"/>
                  </a:lnTo>
                  <a:lnTo>
                    <a:pt x="69699" y="7960"/>
                  </a:lnTo>
                  <a:lnTo>
                    <a:pt x="67239" y="6397"/>
                  </a:lnTo>
                  <a:lnTo>
                    <a:pt x="64688" y="4993"/>
                  </a:lnTo>
                  <a:lnTo>
                    <a:pt x="62055" y="3753"/>
                  </a:lnTo>
                  <a:lnTo>
                    <a:pt x="59352" y="2682"/>
                  </a:lnTo>
                  <a:lnTo>
                    <a:pt x="56591" y="1786"/>
                  </a:lnTo>
                  <a:lnTo>
                    <a:pt x="53781" y="1066"/>
                  </a:lnTo>
                  <a:lnTo>
                    <a:pt x="50936" y="528"/>
                  </a:lnTo>
                  <a:lnTo>
                    <a:pt x="48066" y="171"/>
                  </a:lnTo>
                  <a:lnTo>
                    <a:pt x="45183" y="0"/>
                  </a:lnTo>
                  <a:lnTo>
                    <a:pt x="42300" y="12"/>
                  </a:lnTo>
                  <a:lnTo>
                    <a:pt x="39427" y="210"/>
                  </a:lnTo>
                  <a:lnTo>
                    <a:pt x="36577" y="592"/>
                  </a:lnTo>
                  <a:lnTo>
                    <a:pt x="33762" y="1156"/>
                  </a:lnTo>
                  <a:lnTo>
                    <a:pt x="30993" y="1900"/>
                  </a:lnTo>
                  <a:lnTo>
                    <a:pt x="28282" y="2821"/>
                  </a:lnTo>
                  <a:lnTo>
                    <a:pt x="25639" y="3916"/>
                  </a:lnTo>
                  <a:lnTo>
                    <a:pt x="23075" y="5179"/>
                  </a:lnTo>
                  <a:lnTo>
                    <a:pt x="20602" y="6606"/>
                  </a:lnTo>
                  <a:lnTo>
                    <a:pt x="18229" y="8190"/>
                  </a:lnTo>
                  <a:lnTo>
                    <a:pt x="15965" y="9926"/>
                  </a:lnTo>
                  <a:lnTo>
                    <a:pt x="13821" y="11805"/>
                  </a:lnTo>
                  <a:lnTo>
                    <a:pt x="11805" y="13821"/>
                  </a:lnTo>
                  <a:lnTo>
                    <a:pt x="9926" y="15965"/>
                  </a:lnTo>
                  <a:lnTo>
                    <a:pt x="8190" y="18229"/>
                  </a:lnTo>
                  <a:lnTo>
                    <a:pt x="6606" y="20602"/>
                  </a:lnTo>
                  <a:lnTo>
                    <a:pt x="5179" y="23075"/>
                  </a:lnTo>
                  <a:lnTo>
                    <a:pt x="3916" y="25639"/>
                  </a:lnTo>
                  <a:lnTo>
                    <a:pt x="2821" y="28282"/>
                  </a:lnTo>
                  <a:lnTo>
                    <a:pt x="1900" y="30993"/>
                  </a:lnTo>
                  <a:lnTo>
                    <a:pt x="1156" y="33762"/>
                  </a:lnTo>
                  <a:lnTo>
                    <a:pt x="592" y="36577"/>
                  </a:lnTo>
                  <a:lnTo>
                    <a:pt x="210" y="39427"/>
                  </a:lnTo>
                  <a:lnTo>
                    <a:pt x="12" y="42300"/>
                  </a:lnTo>
                  <a:lnTo>
                    <a:pt x="0" y="45183"/>
                  </a:lnTo>
                  <a:lnTo>
                    <a:pt x="171" y="48066"/>
                  </a:lnTo>
                  <a:lnTo>
                    <a:pt x="528" y="50936"/>
                  </a:lnTo>
                  <a:lnTo>
                    <a:pt x="1066" y="53781"/>
                  </a:lnTo>
                  <a:lnTo>
                    <a:pt x="1786" y="56591"/>
                  </a:lnTo>
                  <a:lnTo>
                    <a:pt x="2682" y="59352"/>
                  </a:lnTo>
                  <a:lnTo>
                    <a:pt x="3753" y="62055"/>
                  </a:lnTo>
                  <a:lnTo>
                    <a:pt x="4993" y="64688"/>
                  </a:lnTo>
                  <a:lnTo>
                    <a:pt x="6397" y="67239"/>
                  </a:lnTo>
                  <a:lnTo>
                    <a:pt x="7960" y="69699"/>
                  </a:lnTo>
                  <a:lnTo>
                    <a:pt x="9675" y="72058"/>
                  </a:lnTo>
                  <a:lnTo>
                    <a:pt x="11535" y="74305"/>
                  </a:lnTo>
                  <a:lnTo>
                    <a:pt x="13532" y="76432"/>
                  </a:lnTo>
                  <a:lnTo>
                    <a:pt x="15659" y="78429"/>
                  </a:lnTo>
                  <a:lnTo>
                    <a:pt x="17906" y="80289"/>
                  </a:lnTo>
                  <a:lnTo>
                    <a:pt x="20265" y="82004"/>
                  </a:lnTo>
                  <a:lnTo>
                    <a:pt x="22725" y="83567"/>
                  </a:lnTo>
                  <a:lnTo>
                    <a:pt x="25276" y="84971"/>
                  </a:lnTo>
                  <a:lnTo>
                    <a:pt x="27909" y="86211"/>
                  </a:lnTo>
                  <a:lnTo>
                    <a:pt x="30612" y="87282"/>
                  </a:lnTo>
                  <a:lnTo>
                    <a:pt x="33373" y="88179"/>
                  </a:lnTo>
                  <a:lnTo>
                    <a:pt x="36183" y="88898"/>
                  </a:lnTo>
                  <a:lnTo>
                    <a:pt x="39028" y="89437"/>
                  </a:lnTo>
                  <a:lnTo>
                    <a:pt x="41898" y="89793"/>
                  </a:lnTo>
                  <a:lnTo>
                    <a:pt x="44781" y="89965"/>
                  </a:lnTo>
                  <a:lnTo>
                    <a:pt x="47664" y="89952"/>
                  </a:lnTo>
                  <a:lnTo>
                    <a:pt x="50537" y="89754"/>
                  </a:lnTo>
                  <a:lnTo>
                    <a:pt x="53387" y="89372"/>
                  </a:lnTo>
                  <a:lnTo>
                    <a:pt x="56202" y="88808"/>
                  </a:lnTo>
                  <a:lnTo>
                    <a:pt x="58971" y="88064"/>
                  </a:lnTo>
                  <a:lnTo>
                    <a:pt x="61682" y="87143"/>
                  </a:lnTo>
                  <a:lnTo>
                    <a:pt x="64325" y="86049"/>
                  </a:lnTo>
                  <a:lnTo>
                    <a:pt x="66889" y="84785"/>
                  </a:lnTo>
                  <a:lnTo>
                    <a:pt x="69362" y="83359"/>
                  </a:lnTo>
                  <a:lnTo>
                    <a:pt x="71735" y="81774"/>
                  </a:lnTo>
                  <a:lnTo>
                    <a:pt x="73999" y="80038"/>
                  </a:lnTo>
                  <a:lnTo>
                    <a:pt x="76143" y="78159"/>
                  </a:lnTo>
                  <a:lnTo>
                    <a:pt x="78159" y="76143"/>
                  </a:lnTo>
                  <a:lnTo>
                    <a:pt x="80038" y="73999"/>
                  </a:lnTo>
                  <a:lnTo>
                    <a:pt x="81774" y="71735"/>
                  </a:lnTo>
                  <a:lnTo>
                    <a:pt x="83359" y="69362"/>
                  </a:lnTo>
                  <a:lnTo>
                    <a:pt x="84785" y="66889"/>
                  </a:lnTo>
                  <a:lnTo>
                    <a:pt x="86049" y="64325"/>
                  </a:lnTo>
                  <a:lnTo>
                    <a:pt x="87143" y="61682"/>
                  </a:lnTo>
                  <a:lnTo>
                    <a:pt x="88064" y="58971"/>
                  </a:lnTo>
                  <a:lnTo>
                    <a:pt x="88808" y="56202"/>
                  </a:lnTo>
                  <a:lnTo>
                    <a:pt x="89372" y="53387"/>
                  </a:lnTo>
                  <a:lnTo>
                    <a:pt x="89754" y="50537"/>
                  </a:lnTo>
                  <a:lnTo>
                    <a:pt x="89952" y="47664"/>
                  </a:lnTo>
                  <a:lnTo>
                    <a:pt x="89965" y="44781"/>
                  </a:lnTo>
                  <a:lnTo>
                    <a:pt x="89793" y="41898"/>
                  </a:lnTo>
                  <a:lnTo>
                    <a:pt x="89437" y="39028"/>
                  </a:lnTo>
                  <a:lnTo>
                    <a:pt x="88898" y="36183"/>
                  </a:lnTo>
                  <a:lnTo>
                    <a:pt x="88179" y="33373"/>
                  </a:lnTo>
                  <a:lnTo>
                    <a:pt x="87282" y="30612"/>
                  </a:lnTo>
                  <a:lnTo>
                    <a:pt x="86211" y="27909"/>
                  </a:lnTo>
                  <a:lnTo>
                    <a:pt x="84971" y="25276"/>
                  </a:lnTo>
                  <a:lnTo>
                    <a:pt x="83567" y="22725"/>
                  </a:lnTo>
                  <a:lnTo>
                    <a:pt x="82004" y="20265"/>
                  </a:lnTo>
                  <a:lnTo>
                    <a:pt x="80289" y="17906"/>
                  </a:lnTo>
                  <a:lnTo>
                    <a:pt x="78429" y="15659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4580701" y="5733741"/>
              <a:ext cx="89982" cy="89982"/>
            </a:xfrm>
            <a:custGeom>
              <a:avLst/>
              <a:pathLst>
                <a:path w="89982" h="89982">
                  <a:moveTo>
                    <a:pt x="75891" y="14090"/>
                  </a:moveTo>
                  <a:lnTo>
                    <a:pt x="73731" y="12058"/>
                  </a:lnTo>
                  <a:lnTo>
                    <a:pt x="71454" y="10161"/>
                  </a:lnTo>
                  <a:lnTo>
                    <a:pt x="69068" y="8407"/>
                  </a:lnTo>
                  <a:lnTo>
                    <a:pt x="66582" y="6803"/>
                  </a:lnTo>
                  <a:lnTo>
                    <a:pt x="64009" y="5356"/>
                  </a:lnTo>
                  <a:lnTo>
                    <a:pt x="61356" y="4072"/>
                  </a:lnTo>
                  <a:lnTo>
                    <a:pt x="58637" y="2957"/>
                  </a:lnTo>
                  <a:lnTo>
                    <a:pt x="55862" y="2014"/>
                  </a:lnTo>
                  <a:lnTo>
                    <a:pt x="53042" y="1247"/>
                  </a:lnTo>
                  <a:lnTo>
                    <a:pt x="50189" y="661"/>
                  </a:lnTo>
                  <a:lnTo>
                    <a:pt x="47314" y="256"/>
                  </a:lnTo>
                  <a:lnTo>
                    <a:pt x="44430" y="35"/>
                  </a:lnTo>
                  <a:lnTo>
                    <a:pt x="41548" y="0"/>
                  </a:lnTo>
                  <a:lnTo>
                    <a:pt x="38681" y="148"/>
                  </a:lnTo>
                  <a:lnTo>
                    <a:pt x="35839" y="482"/>
                  </a:lnTo>
                  <a:lnTo>
                    <a:pt x="33035" y="998"/>
                  </a:lnTo>
                  <a:lnTo>
                    <a:pt x="30280" y="1695"/>
                  </a:lnTo>
                  <a:lnTo>
                    <a:pt x="27585" y="2569"/>
                  </a:lnTo>
                  <a:lnTo>
                    <a:pt x="24962" y="3619"/>
                  </a:lnTo>
                  <a:lnTo>
                    <a:pt x="22422" y="4838"/>
                  </a:lnTo>
                  <a:lnTo>
                    <a:pt x="19974" y="6222"/>
                  </a:lnTo>
                  <a:lnTo>
                    <a:pt x="17629" y="7765"/>
                  </a:lnTo>
                  <a:lnTo>
                    <a:pt x="15396" y="9462"/>
                  </a:lnTo>
                  <a:lnTo>
                    <a:pt x="13285" y="11304"/>
                  </a:lnTo>
                  <a:lnTo>
                    <a:pt x="11304" y="13285"/>
                  </a:lnTo>
                  <a:lnTo>
                    <a:pt x="9462" y="15396"/>
                  </a:lnTo>
                  <a:lnTo>
                    <a:pt x="7765" y="17629"/>
                  </a:lnTo>
                  <a:lnTo>
                    <a:pt x="6222" y="19974"/>
                  </a:lnTo>
                  <a:lnTo>
                    <a:pt x="4838" y="22422"/>
                  </a:lnTo>
                  <a:lnTo>
                    <a:pt x="3619" y="24962"/>
                  </a:lnTo>
                  <a:lnTo>
                    <a:pt x="2569" y="27585"/>
                  </a:lnTo>
                  <a:lnTo>
                    <a:pt x="1695" y="30280"/>
                  </a:lnTo>
                  <a:lnTo>
                    <a:pt x="998" y="33035"/>
                  </a:lnTo>
                  <a:lnTo>
                    <a:pt x="482" y="35839"/>
                  </a:lnTo>
                  <a:lnTo>
                    <a:pt x="148" y="38681"/>
                  </a:lnTo>
                  <a:lnTo>
                    <a:pt x="0" y="41548"/>
                  </a:lnTo>
                  <a:lnTo>
                    <a:pt x="35" y="44430"/>
                  </a:lnTo>
                  <a:lnTo>
                    <a:pt x="256" y="47314"/>
                  </a:lnTo>
                  <a:lnTo>
                    <a:pt x="661" y="50189"/>
                  </a:lnTo>
                  <a:lnTo>
                    <a:pt x="1247" y="53042"/>
                  </a:lnTo>
                  <a:lnTo>
                    <a:pt x="2014" y="55862"/>
                  </a:lnTo>
                  <a:lnTo>
                    <a:pt x="2957" y="58637"/>
                  </a:lnTo>
                  <a:lnTo>
                    <a:pt x="4072" y="61356"/>
                  </a:lnTo>
                  <a:lnTo>
                    <a:pt x="5356" y="64009"/>
                  </a:lnTo>
                  <a:lnTo>
                    <a:pt x="6803" y="66582"/>
                  </a:lnTo>
                  <a:lnTo>
                    <a:pt x="8407" y="69068"/>
                  </a:lnTo>
                  <a:lnTo>
                    <a:pt x="10161" y="71454"/>
                  </a:lnTo>
                  <a:lnTo>
                    <a:pt x="12058" y="73731"/>
                  </a:lnTo>
                  <a:lnTo>
                    <a:pt x="14090" y="75891"/>
                  </a:lnTo>
                  <a:lnTo>
                    <a:pt x="16250" y="77923"/>
                  </a:lnTo>
                  <a:lnTo>
                    <a:pt x="18527" y="79820"/>
                  </a:lnTo>
                  <a:lnTo>
                    <a:pt x="20913" y="81574"/>
                  </a:lnTo>
                  <a:lnTo>
                    <a:pt x="23399" y="83178"/>
                  </a:lnTo>
                  <a:lnTo>
                    <a:pt x="25973" y="84625"/>
                  </a:lnTo>
                  <a:lnTo>
                    <a:pt x="28625" y="85909"/>
                  </a:lnTo>
                  <a:lnTo>
                    <a:pt x="31344" y="87024"/>
                  </a:lnTo>
                  <a:lnTo>
                    <a:pt x="34119" y="87967"/>
                  </a:lnTo>
                  <a:lnTo>
                    <a:pt x="36939" y="88734"/>
                  </a:lnTo>
                  <a:lnTo>
                    <a:pt x="39793" y="89320"/>
                  </a:lnTo>
                  <a:lnTo>
                    <a:pt x="42667" y="89725"/>
                  </a:lnTo>
                  <a:lnTo>
                    <a:pt x="45551" y="89946"/>
                  </a:lnTo>
                  <a:lnTo>
                    <a:pt x="48433" y="89982"/>
                  </a:lnTo>
                  <a:lnTo>
                    <a:pt x="51301" y="89833"/>
                  </a:lnTo>
                  <a:lnTo>
                    <a:pt x="54142" y="89499"/>
                  </a:lnTo>
                  <a:lnTo>
                    <a:pt x="56946" y="88983"/>
                  </a:lnTo>
                  <a:lnTo>
                    <a:pt x="59701" y="88286"/>
                  </a:lnTo>
                  <a:lnTo>
                    <a:pt x="62396" y="87412"/>
                  </a:lnTo>
                  <a:lnTo>
                    <a:pt x="65019" y="86363"/>
                  </a:lnTo>
                  <a:lnTo>
                    <a:pt x="67559" y="85143"/>
                  </a:lnTo>
                  <a:lnTo>
                    <a:pt x="70007" y="83759"/>
                  </a:lnTo>
                  <a:lnTo>
                    <a:pt x="72352" y="82216"/>
                  </a:lnTo>
                  <a:lnTo>
                    <a:pt x="74585" y="80519"/>
                  </a:lnTo>
                  <a:lnTo>
                    <a:pt x="76696" y="78677"/>
                  </a:lnTo>
                  <a:lnTo>
                    <a:pt x="78677" y="76696"/>
                  </a:lnTo>
                  <a:lnTo>
                    <a:pt x="80519" y="74585"/>
                  </a:lnTo>
                  <a:lnTo>
                    <a:pt x="82216" y="72352"/>
                  </a:lnTo>
                  <a:lnTo>
                    <a:pt x="83759" y="70007"/>
                  </a:lnTo>
                  <a:lnTo>
                    <a:pt x="85143" y="67559"/>
                  </a:lnTo>
                  <a:lnTo>
                    <a:pt x="86363" y="65019"/>
                  </a:lnTo>
                  <a:lnTo>
                    <a:pt x="87412" y="62396"/>
                  </a:lnTo>
                  <a:lnTo>
                    <a:pt x="88286" y="59701"/>
                  </a:lnTo>
                  <a:lnTo>
                    <a:pt x="88983" y="56946"/>
                  </a:lnTo>
                  <a:lnTo>
                    <a:pt x="89499" y="54142"/>
                  </a:lnTo>
                  <a:lnTo>
                    <a:pt x="89833" y="51301"/>
                  </a:lnTo>
                  <a:lnTo>
                    <a:pt x="89982" y="48433"/>
                  </a:lnTo>
                  <a:lnTo>
                    <a:pt x="89946" y="45551"/>
                  </a:lnTo>
                  <a:lnTo>
                    <a:pt x="89725" y="42667"/>
                  </a:lnTo>
                  <a:lnTo>
                    <a:pt x="89320" y="39793"/>
                  </a:lnTo>
                  <a:lnTo>
                    <a:pt x="88734" y="36939"/>
                  </a:lnTo>
                  <a:lnTo>
                    <a:pt x="87967" y="34119"/>
                  </a:lnTo>
                  <a:lnTo>
                    <a:pt x="87024" y="31344"/>
                  </a:lnTo>
                  <a:lnTo>
                    <a:pt x="85909" y="28625"/>
                  </a:lnTo>
                  <a:lnTo>
                    <a:pt x="84625" y="25973"/>
                  </a:lnTo>
                  <a:lnTo>
                    <a:pt x="83178" y="23399"/>
                  </a:lnTo>
                  <a:lnTo>
                    <a:pt x="81574" y="20913"/>
                  </a:lnTo>
                  <a:lnTo>
                    <a:pt x="79820" y="18527"/>
                  </a:lnTo>
                  <a:lnTo>
                    <a:pt x="77923" y="16250"/>
                  </a:lnTo>
                  <a:close/>
                </a:path>
              </a:pathLst>
            </a:custGeom>
            <a:solidFill>
              <a:srgbClr val="FEF5EF">
                <a:alpha val="100000"/>
              </a:srgbClr>
            </a:solidFill>
            <a:ln w="9525" cap="rnd">
              <a:solidFill>
                <a:srgbClr val="FEF5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580699" y="5839620"/>
              <a:ext cx="89986" cy="89986"/>
            </a:xfrm>
            <a:custGeom>
              <a:avLst/>
              <a:pathLst>
                <a:path w="89986" h="89986">
                  <a:moveTo>
                    <a:pt x="75805" y="14181"/>
                  </a:moveTo>
                  <a:lnTo>
                    <a:pt x="73640" y="12143"/>
                  </a:lnTo>
                  <a:lnTo>
                    <a:pt x="71358" y="10240"/>
                  </a:lnTo>
                  <a:lnTo>
                    <a:pt x="68967" y="8480"/>
                  </a:lnTo>
                  <a:lnTo>
                    <a:pt x="66478" y="6870"/>
                  </a:lnTo>
                  <a:lnTo>
                    <a:pt x="63901" y="5416"/>
                  </a:lnTo>
                  <a:lnTo>
                    <a:pt x="61245" y="4125"/>
                  </a:lnTo>
                  <a:lnTo>
                    <a:pt x="58524" y="3002"/>
                  </a:lnTo>
                  <a:lnTo>
                    <a:pt x="55746" y="2052"/>
                  </a:lnTo>
                  <a:lnTo>
                    <a:pt x="52924" y="1278"/>
                  </a:lnTo>
                  <a:lnTo>
                    <a:pt x="50070" y="684"/>
                  </a:lnTo>
                  <a:lnTo>
                    <a:pt x="47195" y="272"/>
                  </a:lnTo>
                  <a:lnTo>
                    <a:pt x="44311" y="43"/>
                  </a:lnTo>
                  <a:lnTo>
                    <a:pt x="41429" y="0"/>
                  </a:lnTo>
                  <a:lnTo>
                    <a:pt x="38563" y="141"/>
                  </a:lnTo>
                  <a:lnTo>
                    <a:pt x="35722" y="466"/>
                  </a:lnTo>
                  <a:lnTo>
                    <a:pt x="32920" y="975"/>
                  </a:lnTo>
                  <a:lnTo>
                    <a:pt x="30167" y="1664"/>
                  </a:lnTo>
                  <a:lnTo>
                    <a:pt x="27476" y="2531"/>
                  </a:lnTo>
                  <a:lnTo>
                    <a:pt x="24856" y="3573"/>
                  </a:lnTo>
                  <a:lnTo>
                    <a:pt x="22319" y="4785"/>
                  </a:lnTo>
                  <a:lnTo>
                    <a:pt x="19875" y="6162"/>
                  </a:lnTo>
                  <a:lnTo>
                    <a:pt x="17534" y="7699"/>
                  </a:lnTo>
                  <a:lnTo>
                    <a:pt x="15307" y="9389"/>
                  </a:lnTo>
                  <a:lnTo>
                    <a:pt x="13201" y="11226"/>
                  </a:lnTo>
                  <a:lnTo>
                    <a:pt x="11226" y="13201"/>
                  </a:lnTo>
                  <a:lnTo>
                    <a:pt x="9389" y="15307"/>
                  </a:lnTo>
                  <a:lnTo>
                    <a:pt x="7699" y="17534"/>
                  </a:lnTo>
                  <a:lnTo>
                    <a:pt x="6162" y="19875"/>
                  </a:lnTo>
                  <a:lnTo>
                    <a:pt x="4785" y="22319"/>
                  </a:lnTo>
                  <a:lnTo>
                    <a:pt x="3573" y="24856"/>
                  </a:lnTo>
                  <a:lnTo>
                    <a:pt x="2531" y="27476"/>
                  </a:lnTo>
                  <a:lnTo>
                    <a:pt x="1664" y="30167"/>
                  </a:lnTo>
                  <a:lnTo>
                    <a:pt x="975" y="32920"/>
                  </a:lnTo>
                  <a:lnTo>
                    <a:pt x="466" y="35722"/>
                  </a:lnTo>
                  <a:lnTo>
                    <a:pt x="141" y="38563"/>
                  </a:lnTo>
                  <a:lnTo>
                    <a:pt x="0" y="41429"/>
                  </a:lnTo>
                  <a:lnTo>
                    <a:pt x="43" y="44311"/>
                  </a:lnTo>
                  <a:lnTo>
                    <a:pt x="272" y="47195"/>
                  </a:lnTo>
                  <a:lnTo>
                    <a:pt x="684" y="50070"/>
                  </a:lnTo>
                  <a:lnTo>
                    <a:pt x="1278" y="52924"/>
                  </a:lnTo>
                  <a:lnTo>
                    <a:pt x="2052" y="55746"/>
                  </a:lnTo>
                  <a:lnTo>
                    <a:pt x="3002" y="58524"/>
                  </a:lnTo>
                  <a:lnTo>
                    <a:pt x="4125" y="61245"/>
                  </a:lnTo>
                  <a:lnTo>
                    <a:pt x="5416" y="63901"/>
                  </a:lnTo>
                  <a:lnTo>
                    <a:pt x="6870" y="66478"/>
                  </a:lnTo>
                  <a:lnTo>
                    <a:pt x="8480" y="68967"/>
                  </a:lnTo>
                  <a:lnTo>
                    <a:pt x="10240" y="71358"/>
                  </a:lnTo>
                  <a:lnTo>
                    <a:pt x="12143" y="73640"/>
                  </a:lnTo>
                  <a:lnTo>
                    <a:pt x="14181" y="75805"/>
                  </a:lnTo>
                  <a:lnTo>
                    <a:pt x="16345" y="77843"/>
                  </a:lnTo>
                  <a:lnTo>
                    <a:pt x="18628" y="79746"/>
                  </a:lnTo>
                  <a:lnTo>
                    <a:pt x="21018" y="81506"/>
                  </a:lnTo>
                  <a:lnTo>
                    <a:pt x="23507" y="83116"/>
                  </a:lnTo>
                  <a:lnTo>
                    <a:pt x="26085" y="84569"/>
                  </a:lnTo>
                  <a:lnTo>
                    <a:pt x="28740" y="85860"/>
                  </a:lnTo>
                  <a:lnTo>
                    <a:pt x="31462" y="86983"/>
                  </a:lnTo>
                  <a:lnTo>
                    <a:pt x="34239" y="87933"/>
                  </a:lnTo>
                  <a:lnTo>
                    <a:pt x="37061" y="88707"/>
                  </a:lnTo>
                  <a:lnTo>
                    <a:pt x="39915" y="89302"/>
                  </a:lnTo>
                  <a:lnTo>
                    <a:pt x="42791" y="89714"/>
                  </a:lnTo>
                  <a:lnTo>
                    <a:pt x="45675" y="89942"/>
                  </a:lnTo>
                  <a:lnTo>
                    <a:pt x="48556" y="89986"/>
                  </a:lnTo>
                  <a:lnTo>
                    <a:pt x="51423" y="89845"/>
                  </a:lnTo>
                  <a:lnTo>
                    <a:pt x="54263" y="89519"/>
                  </a:lnTo>
                  <a:lnTo>
                    <a:pt x="57066" y="89011"/>
                  </a:lnTo>
                  <a:lnTo>
                    <a:pt x="59818" y="88322"/>
                  </a:lnTo>
                  <a:lnTo>
                    <a:pt x="62510" y="87454"/>
                  </a:lnTo>
                  <a:lnTo>
                    <a:pt x="65130" y="86412"/>
                  </a:lnTo>
                  <a:lnTo>
                    <a:pt x="67667" y="85200"/>
                  </a:lnTo>
                  <a:lnTo>
                    <a:pt x="70110" y="83823"/>
                  </a:lnTo>
                  <a:lnTo>
                    <a:pt x="72451" y="82286"/>
                  </a:lnTo>
                  <a:lnTo>
                    <a:pt x="74679" y="80596"/>
                  </a:lnTo>
                  <a:lnTo>
                    <a:pt x="76785" y="78760"/>
                  </a:lnTo>
                  <a:lnTo>
                    <a:pt x="78760" y="76785"/>
                  </a:lnTo>
                  <a:lnTo>
                    <a:pt x="80596" y="74679"/>
                  </a:lnTo>
                  <a:lnTo>
                    <a:pt x="82286" y="72451"/>
                  </a:lnTo>
                  <a:lnTo>
                    <a:pt x="83823" y="70110"/>
                  </a:lnTo>
                  <a:lnTo>
                    <a:pt x="85200" y="67667"/>
                  </a:lnTo>
                  <a:lnTo>
                    <a:pt x="86412" y="65130"/>
                  </a:lnTo>
                  <a:lnTo>
                    <a:pt x="87454" y="62510"/>
                  </a:lnTo>
                  <a:lnTo>
                    <a:pt x="88322" y="59818"/>
                  </a:lnTo>
                  <a:lnTo>
                    <a:pt x="89011" y="57066"/>
                  </a:lnTo>
                  <a:lnTo>
                    <a:pt x="89519" y="54263"/>
                  </a:lnTo>
                  <a:lnTo>
                    <a:pt x="89845" y="51423"/>
                  </a:lnTo>
                  <a:lnTo>
                    <a:pt x="89986" y="48556"/>
                  </a:lnTo>
                  <a:lnTo>
                    <a:pt x="89942" y="45675"/>
                  </a:lnTo>
                  <a:lnTo>
                    <a:pt x="89714" y="42791"/>
                  </a:lnTo>
                  <a:lnTo>
                    <a:pt x="89302" y="39915"/>
                  </a:lnTo>
                  <a:lnTo>
                    <a:pt x="88707" y="37061"/>
                  </a:lnTo>
                  <a:lnTo>
                    <a:pt x="87933" y="34239"/>
                  </a:lnTo>
                  <a:lnTo>
                    <a:pt x="86983" y="31462"/>
                  </a:lnTo>
                  <a:lnTo>
                    <a:pt x="85860" y="28740"/>
                  </a:lnTo>
                  <a:lnTo>
                    <a:pt x="84569" y="26085"/>
                  </a:lnTo>
                  <a:lnTo>
                    <a:pt x="83116" y="23507"/>
                  </a:lnTo>
                  <a:lnTo>
                    <a:pt x="81506" y="21018"/>
                  </a:lnTo>
                  <a:lnTo>
                    <a:pt x="79746" y="18628"/>
                  </a:lnTo>
                  <a:lnTo>
                    <a:pt x="77843" y="16345"/>
                  </a:lnTo>
                  <a:close/>
                </a:path>
              </a:pathLst>
            </a:custGeom>
            <a:solidFill>
              <a:srgbClr val="FEF3EC">
                <a:alpha val="100000"/>
              </a:srgbClr>
            </a:solidFill>
            <a:ln w="9525" cap="rnd">
              <a:solidFill>
                <a:srgbClr val="FEF3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4580700" y="5945503"/>
              <a:ext cx="89984" cy="89984"/>
            </a:xfrm>
            <a:custGeom>
              <a:avLst/>
              <a:pathLst>
                <a:path w="89984" h="89984">
                  <a:moveTo>
                    <a:pt x="76740" y="13243"/>
                  </a:moveTo>
                  <a:lnTo>
                    <a:pt x="74632" y="11265"/>
                  </a:lnTo>
                  <a:lnTo>
                    <a:pt x="72402" y="9426"/>
                  </a:lnTo>
                  <a:lnTo>
                    <a:pt x="70059" y="7732"/>
                  </a:lnTo>
                  <a:lnTo>
                    <a:pt x="67613" y="6192"/>
                  </a:lnTo>
                  <a:lnTo>
                    <a:pt x="65074" y="4811"/>
                  </a:lnTo>
                  <a:lnTo>
                    <a:pt x="62453" y="3596"/>
                  </a:lnTo>
                  <a:lnTo>
                    <a:pt x="59760" y="2550"/>
                  </a:lnTo>
                  <a:lnTo>
                    <a:pt x="57006" y="1679"/>
                  </a:lnTo>
                  <a:lnTo>
                    <a:pt x="54203" y="986"/>
                  </a:lnTo>
                  <a:lnTo>
                    <a:pt x="51362" y="474"/>
                  </a:lnTo>
                  <a:lnTo>
                    <a:pt x="48494" y="145"/>
                  </a:lnTo>
                  <a:lnTo>
                    <a:pt x="45613" y="0"/>
                  </a:lnTo>
                  <a:lnTo>
                    <a:pt x="42729" y="39"/>
                  </a:lnTo>
                  <a:lnTo>
                    <a:pt x="39854" y="264"/>
                  </a:lnTo>
                  <a:lnTo>
                    <a:pt x="37000" y="672"/>
                  </a:lnTo>
                  <a:lnTo>
                    <a:pt x="34179" y="1263"/>
                  </a:lnTo>
                  <a:lnTo>
                    <a:pt x="31403" y="2033"/>
                  </a:lnTo>
                  <a:lnTo>
                    <a:pt x="28682" y="2979"/>
                  </a:lnTo>
                  <a:lnTo>
                    <a:pt x="26029" y="4099"/>
                  </a:lnTo>
                  <a:lnTo>
                    <a:pt x="23453" y="5386"/>
                  </a:lnTo>
                  <a:lnTo>
                    <a:pt x="20966" y="6836"/>
                  </a:lnTo>
                  <a:lnTo>
                    <a:pt x="18577" y="8443"/>
                  </a:lnTo>
                  <a:lnTo>
                    <a:pt x="16297" y="10200"/>
                  </a:lnTo>
                  <a:lnTo>
                    <a:pt x="14135" y="12100"/>
                  </a:lnTo>
                  <a:lnTo>
                    <a:pt x="12100" y="14135"/>
                  </a:lnTo>
                  <a:lnTo>
                    <a:pt x="10200" y="16297"/>
                  </a:lnTo>
                  <a:lnTo>
                    <a:pt x="8443" y="18577"/>
                  </a:lnTo>
                  <a:lnTo>
                    <a:pt x="6836" y="20966"/>
                  </a:lnTo>
                  <a:lnTo>
                    <a:pt x="5386" y="23453"/>
                  </a:lnTo>
                  <a:lnTo>
                    <a:pt x="4099" y="26029"/>
                  </a:lnTo>
                  <a:lnTo>
                    <a:pt x="2979" y="28682"/>
                  </a:lnTo>
                  <a:lnTo>
                    <a:pt x="2033" y="31403"/>
                  </a:lnTo>
                  <a:lnTo>
                    <a:pt x="1263" y="34179"/>
                  </a:lnTo>
                  <a:lnTo>
                    <a:pt x="672" y="37000"/>
                  </a:lnTo>
                  <a:lnTo>
                    <a:pt x="264" y="39854"/>
                  </a:lnTo>
                  <a:lnTo>
                    <a:pt x="39" y="42729"/>
                  </a:lnTo>
                  <a:lnTo>
                    <a:pt x="0" y="45613"/>
                  </a:lnTo>
                  <a:lnTo>
                    <a:pt x="145" y="48494"/>
                  </a:lnTo>
                  <a:lnTo>
                    <a:pt x="474" y="51362"/>
                  </a:lnTo>
                  <a:lnTo>
                    <a:pt x="986" y="54203"/>
                  </a:lnTo>
                  <a:lnTo>
                    <a:pt x="1679" y="57006"/>
                  </a:lnTo>
                  <a:lnTo>
                    <a:pt x="2550" y="59760"/>
                  </a:lnTo>
                  <a:lnTo>
                    <a:pt x="3596" y="62453"/>
                  </a:lnTo>
                  <a:lnTo>
                    <a:pt x="4811" y="65074"/>
                  </a:lnTo>
                  <a:lnTo>
                    <a:pt x="6192" y="67613"/>
                  </a:lnTo>
                  <a:lnTo>
                    <a:pt x="7732" y="70059"/>
                  </a:lnTo>
                  <a:lnTo>
                    <a:pt x="9426" y="72402"/>
                  </a:lnTo>
                  <a:lnTo>
                    <a:pt x="11265" y="74632"/>
                  </a:lnTo>
                  <a:lnTo>
                    <a:pt x="13243" y="76740"/>
                  </a:lnTo>
                  <a:lnTo>
                    <a:pt x="15351" y="78718"/>
                  </a:lnTo>
                  <a:lnTo>
                    <a:pt x="17582" y="80558"/>
                  </a:lnTo>
                  <a:lnTo>
                    <a:pt x="19925" y="82251"/>
                  </a:lnTo>
                  <a:lnTo>
                    <a:pt x="22370" y="83791"/>
                  </a:lnTo>
                  <a:lnTo>
                    <a:pt x="24909" y="85172"/>
                  </a:lnTo>
                  <a:lnTo>
                    <a:pt x="27531" y="86387"/>
                  </a:lnTo>
                  <a:lnTo>
                    <a:pt x="30224" y="87433"/>
                  </a:lnTo>
                  <a:lnTo>
                    <a:pt x="32978" y="88304"/>
                  </a:lnTo>
                  <a:lnTo>
                    <a:pt x="35781" y="88997"/>
                  </a:lnTo>
                  <a:lnTo>
                    <a:pt x="38622" y="89509"/>
                  </a:lnTo>
                  <a:lnTo>
                    <a:pt x="41489" y="89839"/>
                  </a:lnTo>
                  <a:lnTo>
                    <a:pt x="44371" y="89984"/>
                  </a:lnTo>
                  <a:lnTo>
                    <a:pt x="47255" y="89944"/>
                  </a:lnTo>
                  <a:lnTo>
                    <a:pt x="50129" y="89719"/>
                  </a:lnTo>
                  <a:lnTo>
                    <a:pt x="52983" y="89311"/>
                  </a:lnTo>
                  <a:lnTo>
                    <a:pt x="55804" y="88721"/>
                  </a:lnTo>
                  <a:lnTo>
                    <a:pt x="58581" y="87951"/>
                  </a:lnTo>
                  <a:lnTo>
                    <a:pt x="61301" y="87004"/>
                  </a:lnTo>
                  <a:lnTo>
                    <a:pt x="63955" y="85885"/>
                  </a:lnTo>
                  <a:lnTo>
                    <a:pt x="66530" y="84597"/>
                  </a:lnTo>
                  <a:lnTo>
                    <a:pt x="69018" y="83147"/>
                  </a:lnTo>
                  <a:lnTo>
                    <a:pt x="71406" y="81540"/>
                  </a:lnTo>
                  <a:lnTo>
                    <a:pt x="73686" y="79783"/>
                  </a:lnTo>
                  <a:lnTo>
                    <a:pt x="75848" y="77883"/>
                  </a:lnTo>
                  <a:lnTo>
                    <a:pt x="77883" y="75848"/>
                  </a:lnTo>
                  <a:lnTo>
                    <a:pt x="79783" y="73686"/>
                  </a:lnTo>
                  <a:lnTo>
                    <a:pt x="81540" y="71406"/>
                  </a:lnTo>
                  <a:lnTo>
                    <a:pt x="83147" y="69018"/>
                  </a:lnTo>
                  <a:lnTo>
                    <a:pt x="84597" y="66530"/>
                  </a:lnTo>
                  <a:lnTo>
                    <a:pt x="85885" y="63955"/>
                  </a:lnTo>
                  <a:lnTo>
                    <a:pt x="87004" y="61301"/>
                  </a:lnTo>
                  <a:lnTo>
                    <a:pt x="87951" y="58581"/>
                  </a:lnTo>
                  <a:lnTo>
                    <a:pt x="88721" y="55804"/>
                  </a:lnTo>
                  <a:lnTo>
                    <a:pt x="89311" y="52983"/>
                  </a:lnTo>
                  <a:lnTo>
                    <a:pt x="89719" y="50129"/>
                  </a:lnTo>
                  <a:lnTo>
                    <a:pt x="89944" y="47255"/>
                  </a:lnTo>
                  <a:lnTo>
                    <a:pt x="89984" y="44371"/>
                  </a:lnTo>
                  <a:lnTo>
                    <a:pt x="89839" y="41489"/>
                  </a:lnTo>
                  <a:lnTo>
                    <a:pt x="89509" y="38622"/>
                  </a:lnTo>
                  <a:lnTo>
                    <a:pt x="88997" y="35781"/>
                  </a:lnTo>
                  <a:lnTo>
                    <a:pt x="88304" y="32978"/>
                  </a:lnTo>
                  <a:lnTo>
                    <a:pt x="87433" y="30224"/>
                  </a:lnTo>
                  <a:lnTo>
                    <a:pt x="86387" y="27531"/>
                  </a:lnTo>
                  <a:lnTo>
                    <a:pt x="85172" y="24909"/>
                  </a:lnTo>
                  <a:lnTo>
                    <a:pt x="83791" y="22370"/>
                  </a:lnTo>
                  <a:lnTo>
                    <a:pt x="82251" y="19925"/>
                  </a:lnTo>
                  <a:lnTo>
                    <a:pt x="80558" y="17582"/>
                  </a:lnTo>
                  <a:lnTo>
                    <a:pt x="78718" y="15351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4686574" y="3721982"/>
              <a:ext cx="89999" cy="89999"/>
            </a:xfrm>
            <a:custGeom>
              <a:avLst/>
              <a:pathLst>
                <a:path w="89999" h="89999">
                  <a:moveTo>
                    <a:pt x="77325" y="12673"/>
                  </a:moveTo>
                  <a:lnTo>
                    <a:pt x="75253" y="10734"/>
                  </a:lnTo>
                  <a:lnTo>
                    <a:pt x="73056" y="8936"/>
                  </a:lnTo>
                  <a:lnTo>
                    <a:pt x="70745" y="7285"/>
                  </a:lnTo>
                  <a:lnTo>
                    <a:pt x="68327" y="5790"/>
                  </a:lnTo>
                  <a:lnTo>
                    <a:pt x="65814" y="4456"/>
                  </a:lnTo>
                  <a:lnTo>
                    <a:pt x="63215" y="3288"/>
                  </a:lnTo>
                  <a:lnTo>
                    <a:pt x="60541" y="2292"/>
                  </a:lnTo>
                  <a:lnTo>
                    <a:pt x="57803" y="1471"/>
                  </a:lnTo>
                  <a:lnTo>
                    <a:pt x="55013" y="829"/>
                  </a:lnTo>
                  <a:lnTo>
                    <a:pt x="52181" y="369"/>
                  </a:lnTo>
                  <a:lnTo>
                    <a:pt x="49321" y="92"/>
                  </a:lnTo>
                  <a:lnTo>
                    <a:pt x="46442" y="0"/>
                  </a:lnTo>
                  <a:lnTo>
                    <a:pt x="43557" y="92"/>
                  </a:lnTo>
                  <a:lnTo>
                    <a:pt x="40679" y="369"/>
                  </a:lnTo>
                  <a:lnTo>
                    <a:pt x="37818" y="829"/>
                  </a:lnTo>
                  <a:lnTo>
                    <a:pt x="34986" y="1471"/>
                  </a:lnTo>
                  <a:lnTo>
                    <a:pt x="32196" y="2292"/>
                  </a:lnTo>
                  <a:lnTo>
                    <a:pt x="29458" y="3288"/>
                  </a:lnTo>
                  <a:lnTo>
                    <a:pt x="26784" y="4456"/>
                  </a:lnTo>
                  <a:lnTo>
                    <a:pt x="24185" y="5790"/>
                  </a:lnTo>
                  <a:lnTo>
                    <a:pt x="21672" y="7286"/>
                  </a:lnTo>
                  <a:lnTo>
                    <a:pt x="19254" y="8936"/>
                  </a:lnTo>
                  <a:lnTo>
                    <a:pt x="16943" y="10735"/>
                  </a:lnTo>
                  <a:lnTo>
                    <a:pt x="14746" y="12674"/>
                  </a:lnTo>
                  <a:lnTo>
                    <a:pt x="12674" y="14746"/>
                  </a:lnTo>
                  <a:lnTo>
                    <a:pt x="10735" y="16943"/>
                  </a:lnTo>
                  <a:lnTo>
                    <a:pt x="8936" y="19254"/>
                  </a:lnTo>
                  <a:lnTo>
                    <a:pt x="7286" y="21672"/>
                  </a:lnTo>
                  <a:lnTo>
                    <a:pt x="5790" y="24185"/>
                  </a:lnTo>
                  <a:lnTo>
                    <a:pt x="4456" y="26784"/>
                  </a:lnTo>
                  <a:lnTo>
                    <a:pt x="3288" y="29458"/>
                  </a:lnTo>
                  <a:lnTo>
                    <a:pt x="2292" y="32196"/>
                  </a:lnTo>
                  <a:lnTo>
                    <a:pt x="1471" y="34986"/>
                  </a:lnTo>
                  <a:lnTo>
                    <a:pt x="829" y="37818"/>
                  </a:lnTo>
                  <a:lnTo>
                    <a:pt x="369" y="40679"/>
                  </a:lnTo>
                  <a:lnTo>
                    <a:pt x="92" y="43557"/>
                  </a:lnTo>
                  <a:lnTo>
                    <a:pt x="0" y="46442"/>
                  </a:lnTo>
                  <a:lnTo>
                    <a:pt x="92" y="49321"/>
                  </a:lnTo>
                  <a:lnTo>
                    <a:pt x="369" y="52181"/>
                  </a:lnTo>
                  <a:lnTo>
                    <a:pt x="829" y="55013"/>
                  </a:lnTo>
                  <a:lnTo>
                    <a:pt x="1471" y="57803"/>
                  </a:lnTo>
                  <a:lnTo>
                    <a:pt x="2292" y="60541"/>
                  </a:lnTo>
                  <a:lnTo>
                    <a:pt x="3288" y="63215"/>
                  </a:lnTo>
                  <a:lnTo>
                    <a:pt x="4456" y="65814"/>
                  </a:lnTo>
                  <a:lnTo>
                    <a:pt x="5790" y="68327"/>
                  </a:lnTo>
                  <a:lnTo>
                    <a:pt x="7285" y="70745"/>
                  </a:lnTo>
                  <a:lnTo>
                    <a:pt x="8936" y="73056"/>
                  </a:lnTo>
                  <a:lnTo>
                    <a:pt x="10734" y="75253"/>
                  </a:lnTo>
                  <a:lnTo>
                    <a:pt x="12673" y="77325"/>
                  </a:lnTo>
                  <a:lnTo>
                    <a:pt x="14746" y="79264"/>
                  </a:lnTo>
                  <a:lnTo>
                    <a:pt x="16942" y="81063"/>
                  </a:lnTo>
                  <a:lnTo>
                    <a:pt x="19254" y="82713"/>
                  </a:lnTo>
                  <a:lnTo>
                    <a:pt x="21671" y="84208"/>
                  </a:lnTo>
                  <a:lnTo>
                    <a:pt x="24185" y="85543"/>
                  </a:lnTo>
                  <a:lnTo>
                    <a:pt x="26784" y="86710"/>
                  </a:lnTo>
                  <a:lnTo>
                    <a:pt x="29458" y="87706"/>
                  </a:lnTo>
                  <a:lnTo>
                    <a:pt x="32195" y="88527"/>
                  </a:lnTo>
                  <a:lnTo>
                    <a:pt x="34985" y="89169"/>
                  </a:lnTo>
                  <a:lnTo>
                    <a:pt x="37817" y="89629"/>
                  </a:lnTo>
                  <a:lnTo>
                    <a:pt x="40678" y="89906"/>
                  </a:lnTo>
                  <a:lnTo>
                    <a:pt x="43557" y="89999"/>
                  </a:lnTo>
                  <a:lnTo>
                    <a:pt x="46441" y="89906"/>
                  </a:lnTo>
                  <a:lnTo>
                    <a:pt x="49320" y="89629"/>
                  </a:lnTo>
                  <a:lnTo>
                    <a:pt x="52181" y="89169"/>
                  </a:lnTo>
                  <a:lnTo>
                    <a:pt x="55012" y="88527"/>
                  </a:lnTo>
                  <a:lnTo>
                    <a:pt x="57802" y="87706"/>
                  </a:lnTo>
                  <a:lnTo>
                    <a:pt x="60540" y="86710"/>
                  </a:lnTo>
                  <a:lnTo>
                    <a:pt x="63214" y="85542"/>
                  </a:lnTo>
                  <a:lnTo>
                    <a:pt x="65813" y="84208"/>
                  </a:lnTo>
                  <a:lnTo>
                    <a:pt x="68326" y="82713"/>
                  </a:lnTo>
                  <a:lnTo>
                    <a:pt x="70744" y="81062"/>
                  </a:lnTo>
                  <a:lnTo>
                    <a:pt x="73056" y="79264"/>
                  </a:lnTo>
                  <a:lnTo>
                    <a:pt x="75252" y="77324"/>
                  </a:lnTo>
                  <a:lnTo>
                    <a:pt x="77324" y="75252"/>
                  </a:lnTo>
                  <a:lnTo>
                    <a:pt x="79264" y="73056"/>
                  </a:lnTo>
                  <a:lnTo>
                    <a:pt x="81062" y="70744"/>
                  </a:lnTo>
                  <a:lnTo>
                    <a:pt x="82713" y="68326"/>
                  </a:lnTo>
                  <a:lnTo>
                    <a:pt x="84208" y="65813"/>
                  </a:lnTo>
                  <a:lnTo>
                    <a:pt x="85542" y="63214"/>
                  </a:lnTo>
                  <a:lnTo>
                    <a:pt x="86710" y="60540"/>
                  </a:lnTo>
                  <a:lnTo>
                    <a:pt x="87706" y="57802"/>
                  </a:lnTo>
                  <a:lnTo>
                    <a:pt x="88527" y="55012"/>
                  </a:lnTo>
                  <a:lnTo>
                    <a:pt x="89169" y="52181"/>
                  </a:lnTo>
                  <a:lnTo>
                    <a:pt x="89629" y="49320"/>
                  </a:lnTo>
                  <a:lnTo>
                    <a:pt x="89906" y="46441"/>
                  </a:lnTo>
                  <a:lnTo>
                    <a:pt x="89999" y="43557"/>
                  </a:lnTo>
                  <a:lnTo>
                    <a:pt x="89906" y="40678"/>
                  </a:lnTo>
                  <a:lnTo>
                    <a:pt x="89629" y="37817"/>
                  </a:lnTo>
                  <a:lnTo>
                    <a:pt x="89169" y="34985"/>
                  </a:lnTo>
                  <a:lnTo>
                    <a:pt x="88527" y="32195"/>
                  </a:lnTo>
                  <a:lnTo>
                    <a:pt x="87706" y="29458"/>
                  </a:lnTo>
                  <a:lnTo>
                    <a:pt x="86710" y="26784"/>
                  </a:lnTo>
                  <a:lnTo>
                    <a:pt x="85543" y="24185"/>
                  </a:lnTo>
                  <a:lnTo>
                    <a:pt x="84208" y="21671"/>
                  </a:lnTo>
                  <a:lnTo>
                    <a:pt x="82713" y="19254"/>
                  </a:lnTo>
                  <a:lnTo>
                    <a:pt x="81063" y="16942"/>
                  </a:lnTo>
                  <a:lnTo>
                    <a:pt x="79264" y="14746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4686585" y="3827875"/>
              <a:ext cx="89978" cy="89978"/>
            </a:xfrm>
            <a:custGeom>
              <a:avLst/>
              <a:pathLst>
                <a:path w="89978" h="89978">
                  <a:moveTo>
                    <a:pt x="76629" y="13349"/>
                  </a:moveTo>
                  <a:lnTo>
                    <a:pt x="74513" y="11364"/>
                  </a:lnTo>
                  <a:lnTo>
                    <a:pt x="72277" y="9517"/>
                  </a:lnTo>
                  <a:lnTo>
                    <a:pt x="69928" y="7815"/>
                  </a:lnTo>
                  <a:lnTo>
                    <a:pt x="67477" y="6267"/>
                  </a:lnTo>
                  <a:lnTo>
                    <a:pt x="64934" y="4878"/>
                  </a:lnTo>
                  <a:lnTo>
                    <a:pt x="62308" y="3653"/>
                  </a:lnTo>
                  <a:lnTo>
                    <a:pt x="59612" y="2599"/>
                  </a:lnTo>
                  <a:lnTo>
                    <a:pt x="56855" y="1718"/>
                  </a:lnTo>
                  <a:lnTo>
                    <a:pt x="54050" y="1015"/>
                  </a:lnTo>
                  <a:lnTo>
                    <a:pt x="51207" y="493"/>
                  </a:lnTo>
                  <a:lnTo>
                    <a:pt x="48339" y="154"/>
                  </a:lnTo>
                  <a:lnTo>
                    <a:pt x="45457" y="0"/>
                  </a:lnTo>
                  <a:lnTo>
                    <a:pt x="42573" y="29"/>
                  </a:lnTo>
                  <a:lnTo>
                    <a:pt x="39699" y="244"/>
                  </a:lnTo>
                  <a:lnTo>
                    <a:pt x="36846" y="643"/>
                  </a:lnTo>
                  <a:lnTo>
                    <a:pt x="34028" y="1224"/>
                  </a:lnTo>
                  <a:lnTo>
                    <a:pt x="31254" y="1984"/>
                  </a:lnTo>
                  <a:lnTo>
                    <a:pt x="28536" y="2922"/>
                  </a:lnTo>
                  <a:lnTo>
                    <a:pt x="25887" y="4032"/>
                  </a:lnTo>
                  <a:lnTo>
                    <a:pt x="23315" y="5311"/>
                  </a:lnTo>
                  <a:lnTo>
                    <a:pt x="20833" y="6752"/>
                  </a:lnTo>
                  <a:lnTo>
                    <a:pt x="18450" y="8351"/>
                  </a:lnTo>
                  <a:lnTo>
                    <a:pt x="16176" y="10100"/>
                  </a:lnTo>
                  <a:lnTo>
                    <a:pt x="14021" y="11993"/>
                  </a:lnTo>
                  <a:lnTo>
                    <a:pt x="11993" y="14021"/>
                  </a:lnTo>
                  <a:lnTo>
                    <a:pt x="10100" y="16176"/>
                  </a:lnTo>
                  <a:lnTo>
                    <a:pt x="8351" y="18450"/>
                  </a:lnTo>
                  <a:lnTo>
                    <a:pt x="6752" y="20833"/>
                  </a:lnTo>
                  <a:lnTo>
                    <a:pt x="5311" y="23315"/>
                  </a:lnTo>
                  <a:lnTo>
                    <a:pt x="4032" y="25887"/>
                  </a:lnTo>
                  <a:lnTo>
                    <a:pt x="2922" y="28536"/>
                  </a:lnTo>
                  <a:lnTo>
                    <a:pt x="1984" y="31254"/>
                  </a:lnTo>
                  <a:lnTo>
                    <a:pt x="1224" y="34028"/>
                  </a:lnTo>
                  <a:lnTo>
                    <a:pt x="643" y="36846"/>
                  </a:lnTo>
                  <a:lnTo>
                    <a:pt x="244" y="39699"/>
                  </a:lnTo>
                  <a:lnTo>
                    <a:pt x="29" y="42573"/>
                  </a:lnTo>
                  <a:lnTo>
                    <a:pt x="0" y="45457"/>
                  </a:lnTo>
                  <a:lnTo>
                    <a:pt x="154" y="48339"/>
                  </a:lnTo>
                  <a:lnTo>
                    <a:pt x="493" y="51207"/>
                  </a:lnTo>
                  <a:lnTo>
                    <a:pt x="1015" y="54050"/>
                  </a:lnTo>
                  <a:lnTo>
                    <a:pt x="1718" y="56855"/>
                  </a:lnTo>
                  <a:lnTo>
                    <a:pt x="2599" y="59612"/>
                  </a:lnTo>
                  <a:lnTo>
                    <a:pt x="3653" y="62308"/>
                  </a:lnTo>
                  <a:lnTo>
                    <a:pt x="4878" y="64934"/>
                  </a:lnTo>
                  <a:lnTo>
                    <a:pt x="6267" y="67477"/>
                  </a:lnTo>
                  <a:lnTo>
                    <a:pt x="7815" y="69928"/>
                  </a:lnTo>
                  <a:lnTo>
                    <a:pt x="9517" y="72277"/>
                  </a:lnTo>
                  <a:lnTo>
                    <a:pt x="11364" y="74513"/>
                  </a:lnTo>
                  <a:lnTo>
                    <a:pt x="13349" y="76629"/>
                  </a:lnTo>
                  <a:lnTo>
                    <a:pt x="15464" y="78614"/>
                  </a:lnTo>
                  <a:lnTo>
                    <a:pt x="17700" y="80461"/>
                  </a:lnTo>
                  <a:lnTo>
                    <a:pt x="20049" y="82162"/>
                  </a:lnTo>
                  <a:lnTo>
                    <a:pt x="22500" y="83710"/>
                  </a:lnTo>
                  <a:lnTo>
                    <a:pt x="25043" y="85100"/>
                  </a:lnTo>
                  <a:lnTo>
                    <a:pt x="27669" y="86324"/>
                  </a:lnTo>
                  <a:lnTo>
                    <a:pt x="30365" y="87379"/>
                  </a:lnTo>
                  <a:lnTo>
                    <a:pt x="33122" y="88259"/>
                  </a:lnTo>
                  <a:lnTo>
                    <a:pt x="35928" y="88962"/>
                  </a:lnTo>
                  <a:lnTo>
                    <a:pt x="38770" y="89484"/>
                  </a:lnTo>
                  <a:lnTo>
                    <a:pt x="41639" y="89823"/>
                  </a:lnTo>
                  <a:lnTo>
                    <a:pt x="44521" y="89978"/>
                  </a:lnTo>
                  <a:lnTo>
                    <a:pt x="47405" y="89948"/>
                  </a:lnTo>
                  <a:lnTo>
                    <a:pt x="50279" y="89733"/>
                  </a:lnTo>
                  <a:lnTo>
                    <a:pt x="53131" y="89334"/>
                  </a:lnTo>
                  <a:lnTo>
                    <a:pt x="55950" y="88754"/>
                  </a:lnTo>
                  <a:lnTo>
                    <a:pt x="58723" y="87993"/>
                  </a:lnTo>
                  <a:lnTo>
                    <a:pt x="61441" y="87055"/>
                  </a:lnTo>
                  <a:lnTo>
                    <a:pt x="64091" y="85945"/>
                  </a:lnTo>
                  <a:lnTo>
                    <a:pt x="66662" y="84667"/>
                  </a:lnTo>
                  <a:lnTo>
                    <a:pt x="69144" y="83225"/>
                  </a:lnTo>
                  <a:lnTo>
                    <a:pt x="71527" y="81626"/>
                  </a:lnTo>
                  <a:lnTo>
                    <a:pt x="73801" y="79877"/>
                  </a:lnTo>
                  <a:lnTo>
                    <a:pt x="75956" y="77984"/>
                  </a:lnTo>
                  <a:lnTo>
                    <a:pt x="77984" y="75956"/>
                  </a:lnTo>
                  <a:lnTo>
                    <a:pt x="79877" y="73801"/>
                  </a:lnTo>
                  <a:lnTo>
                    <a:pt x="81626" y="71527"/>
                  </a:lnTo>
                  <a:lnTo>
                    <a:pt x="83225" y="69144"/>
                  </a:lnTo>
                  <a:lnTo>
                    <a:pt x="84667" y="66662"/>
                  </a:lnTo>
                  <a:lnTo>
                    <a:pt x="85945" y="64091"/>
                  </a:lnTo>
                  <a:lnTo>
                    <a:pt x="87055" y="61441"/>
                  </a:lnTo>
                  <a:lnTo>
                    <a:pt x="87993" y="58723"/>
                  </a:lnTo>
                  <a:lnTo>
                    <a:pt x="88754" y="55950"/>
                  </a:lnTo>
                  <a:lnTo>
                    <a:pt x="89334" y="53131"/>
                  </a:lnTo>
                  <a:lnTo>
                    <a:pt x="89733" y="50279"/>
                  </a:lnTo>
                  <a:lnTo>
                    <a:pt x="89948" y="47405"/>
                  </a:lnTo>
                  <a:lnTo>
                    <a:pt x="89978" y="44521"/>
                  </a:lnTo>
                  <a:lnTo>
                    <a:pt x="89823" y="41639"/>
                  </a:lnTo>
                  <a:lnTo>
                    <a:pt x="89484" y="38770"/>
                  </a:lnTo>
                  <a:lnTo>
                    <a:pt x="88962" y="35928"/>
                  </a:lnTo>
                  <a:lnTo>
                    <a:pt x="88259" y="33122"/>
                  </a:lnTo>
                  <a:lnTo>
                    <a:pt x="87379" y="30365"/>
                  </a:lnTo>
                  <a:lnTo>
                    <a:pt x="86324" y="27669"/>
                  </a:lnTo>
                  <a:lnTo>
                    <a:pt x="85100" y="25043"/>
                  </a:lnTo>
                  <a:lnTo>
                    <a:pt x="83710" y="22500"/>
                  </a:lnTo>
                  <a:lnTo>
                    <a:pt x="82162" y="20049"/>
                  </a:lnTo>
                  <a:lnTo>
                    <a:pt x="80461" y="17700"/>
                  </a:lnTo>
                  <a:lnTo>
                    <a:pt x="78614" y="15464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4686587" y="3933758"/>
              <a:ext cx="89974" cy="89974"/>
            </a:xfrm>
            <a:custGeom>
              <a:avLst/>
              <a:pathLst>
                <a:path w="89974" h="89974">
                  <a:moveTo>
                    <a:pt x="76565" y="13408"/>
                  </a:moveTo>
                  <a:lnTo>
                    <a:pt x="74446" y="11419"/>
                  </a:lnTo>
                  <a:lnTo>
                    <a:pt x="72206" y="9568"/>
                  </a:lnTo>
                  <a:lnTo>
                    <a:pt x="69854" y="7862"/>
                  </a:lnTo>
                  <a:lnTo>
                    <a:pt x="67400" y="6309"/>
                  </a:lnTo>
                  <a:lnTo>
                    <a:pt x="64854" y="4915"/>
                  </a:lnTo>
                  <a:lnTo>
                    <a:pt x="62227" y="3685"/>
                  </a:lnTo>
                  <a:lnTo>
                    <a:pt x="59528" y="2626"/>
                  </a:lnTo>
                  <a:lnTo>
                    <a:pt x="56770" y="1740"/>
                  </a:lnTo>
                  <a:lnTo>
                    <a:pt x="53963" y="1032"/>
                  </a:lnTo>
                  <a:lnTo>
                    <a:pt x="51119" y="505"/>
                  </a:lnTo>
                  <a:lnTo>
                    <a:pt x="48250" y="160"/>
                  </a:lnTo>
                  <a:lnTo>
                    <a:pt x="45368" y="0"/>
                  </a:lnTo>
                  <a:lnTo>
                    <a:pt x="42484" y="24"/>
                  </a:lnTo>
                  <a:lnTo>
                    <a:pt x="39611" y="233"/>
                  </a:lnTo>
                  <a:lnTo>
                    <a:pt x="36759" y="626"/>
                  </a:lnTo>
                  <a:lnTo>
                    <a:pt x="33942" y="1202"/>
                  </a:lnTo>
                  <a:lnTo>
                    <a:pt x="31169" y="1957"/>
                  </a:lnTo>
                  <a:lnTo>
                    <a:pt x="28454" y="2889"/>
                  </a:lnTo>
                  <a:lnTo>
                    <a:pt x="25806" y="3994"/>
                  </a:lnTo>
                  <a:lnTo>
                    <a:pt x="23238" y="5268"/>
                  </a:lnTo>
                  <a:lnTo>
                    <a:pt x="20758" y="6705"/>
                  </a:lnTo>
                  <a:lnTo>
                    <a:pt x="18379" y="8299"/>
                  </a:lnTo>
                  <a:lnTo>
                    <a:pt x="16108" y="10044"/>
                  </a:lnTo>
                  <a:lnTo>
                    <a:pt x="13956" y="11932"/>
                  </a:lnTo>
                  <a:lnTo>
                    <a:pt x="11932" y="13956"/>
                  </a:lnTo>
                  <a:lnTo>
                    <a:pt x="10044" y="16108"/>
                  </a:lnTo>
                  <a:lnTo>
                    <a:pt x="8299" y="18379"/>
                  </a:lnTo>
                  <a:lnTo>
                    <a:pt x="6705" y="20758"/>
                  </a:lnTo>
                  <a:lnTo>
                    <a:pt x="5268" y="23238"/>
                  </a:lnTo>
                  <a:lnTo>
                    <a:pt x="3994" y="25806"/>
                  </a:lnTo>
                  <a:lnTo>
                    <a:pt x="2889" y="28454"/>
                  </a:lnTo>
                  <a:lnTo>
                    <a:pt x="1957" y="31169"/>
                  </a:lnTo>
                  <a:lnTo>
                    <a:pt x="1202" y="33942"/>
                  </a:lnTo>
                  <a:lnTo>
                    <a:pt x="626" y="36759"/>
                  </a:lnTo>
                  <a:lnTo>
                    <a:pt x="233" y="39611"/>
                  </a:lnTo>
                  <a:lnTo>
                    <a:pt x="24" y="42484"/>
                  </a:lnTo>
                  <a:lnTo>
                    <a:pt x="0" y="45368"/>
                  </a:lnTo>
                  <a:lnTo>
                    <a:pt x="160" y="48250"/>
                  </a:lnTo>
                  <a:lnTo>
                    <a:pt x="505" y="51119"/>
                  </a:lnTo>
                  <a:lnTo>
                    <a:pt x="1032" y="53963"/>
                  </a:lnTo>
                  <a:lnTo>
                    <a:pt x="1740" y="56770"/>
                  </a:lnTo>
                  <a:lnTo>
                    <a:pt x="2626" y="59528"/>
                  </a:lnTo>
                  <a:lnTo>
                    <a:pt x="3685" y="62227"/>
                  </a:lnTo>
                  <a:lnTo>
                    <a:pt x="4915" y="64854"/>
                  </a:lnTo>
                  <a:lnTo>
                    <a:pt x="6309" y="67400"/>
                  </a:lnTo>
                  <a:lnTo>
                    <a:pt x="7862" y="69854"/>
                  </a:lnTo>
                  <a:lnTo>
                    <a:pt x="9568" y="72206"/>
                  </a:lnTo>
                  <a:lnTo>
                    <a:pt x="11419" y="74446"/>
                  </a:lnTo>
                  <a:lnTo>
                    <a:pt x="13408" y="76565"/>
                  </a:lnTo>
                  <a:lnTo>
                    <a:pt x="15527" y="78554"/>
                  </a:lnTo>
                  <a:lnTo>
                    <a:pt x="17767" y="80405"/>
                  </a:lnTo>
                  <a:lnTo>
                    <a:pt x="20119" y="82111"/>
                  </a:lnTo>
                  <a:lnTo>
                    <a:pt x="22573" y="83664"/>
                  </a:lnTo>
                  <a:lnTo>
                    <a:pt x="25119" y="85058"/>
                  </a:lnTo>
                  <a:lnTo>
                    <a:pt x="27747" y="86288"/>
                  </a:lnTo>
                  <a:lnTo>
                    <a:pt x="30445" y="87348"/>
                  </a:lnTo>
                  <a:lnTo>
                    <a:pt x="33204" y="88233"/>
                  </a:lnTo>
                  <a:lnTo>
                    <a:pt x="36010" y="88941"/>
                  </a:lnTo>
                  <a:lnTo>
                    <a:pt x="38854" y="89469"/>
                  </a:lnTo>
                  <a:lnTo>
                    <a:pt x="41723" y="89813"/>
                  </a:lnTo>
                  <a:lnTo>
                    <a:pt x="44605" y="89974"/>
                  </a:lnTo>
                  <a:lnTo>
                    <a:pt x="47489" y="89949"/>
                  </a:lnTo>
                  <a:lnTo>
                    <a:pt x="50363" y="89740"/>
                  </a:lnTo>
                  <a:lnTo>
                    <a:pt x="53214" y="89347"/>
                  </a:lnTo>
                  <a:lnTo>
                    <a:pt x="56032" y="88772"/>
                  </a:lnTo>
                  <a:lnTo>
                    <a:pt x="58804" y="88016"/>
                  </a:lnTo>
                  <a:lnTo>
                    <a:pt x="61519" y="87084"/>
                  </a:lnTo>
                  <a:lnTo>
                    <a:pt x="64167" y="85979"/>
                  </a:lnTo>
                  <a:lnTo>
                    <a:pt x="66736" y="84705"/>
                  </a:lnTo>
                  <a:lnTo>
                    <a:pt x="69215" y="83269"/>
                  </a:lnTo>
                  <a:lnTo>
                    <a:pt x="71595" y="81675"/>
                  </a:lnTo>
                  <a:lnTo>
                    <a:pt x="73865" y="79930"/>
                  </a:lnTo>
                  <a:lnTo>
                    <a:pt x="76017" y="78041"/>
                  </a:lnTo>
                  <a:lnTo>
                    <a:pt x="78041" y="76017"/>
                  </a:lnTo>
                  <a:lnTo>
                    <a:pt x="79930" y="73865"/>
                  </a:lnTo>
                  <a:lnTo>
                    <a:pt x="81675" y="71595"/>
                  </a:lnTo>
                  <a:lnTo>
                    <a:pt x="83269" y="69215"/>
                  </a:lnTo>
                  <a:lnTo>
                    <a:pt x="84705" y="66736"/>
                  </a:lnTo>
                  <a:lnTo>
                    <a:pt x="85979" y="64167"/>
                  </a:lnTo>
                  <a:lnTo>
                    <a:pt x="87084" y="61519"/>
                  </a:lnTo>
                  <a:lnTo>
                    <a:pt x="88016" y="58804"/>
                  </a:lnTo>
                  <a:lnTo>
                    <a:pt x="88772" y="56032"/>
                  </a:lnTo>
                  <a:lnTo>
                    <a:pt x="89347" y="53214"/>
                  </a:lnTo>
                  <a:lnTo>
                    <a:pt x="89740" y="50363"/>
                  </a:lnTo>
                  <a:lnTo>
                    <a:pt x="89949" y="47489"/>
                  </a:lnTo>
                  <a:lnTo>
                    <a:pt x="89974" y="44605"/>
                  </a:lnTo>
                  <a:lnTo>
                    <a:pt x="89813" y="41723"/>
                  </a:lnTo>
                  <a:lnTo>
                    <a:pt x="89469" y="38854"/>
                  </a:lnTo>
                  <a:lnTo>
                    <a:pt x="88941" y="36010"/>
                  </a:lnTo>
                  <a:lnTo>
                    <a:pt x="88233" y="33204"/>
                  </a:lnTo>
                  <a:lnTo>
                    <a:pt x="87348" y="30445"/>
                  </a:lnTo>
                  <a:lnTo>
                    <a:pt x="86288" y="27747"/>
                  </a:lnTo>
                  <a:lnTo>
                    <a:pt x="85058" y="25119"/>
                  </a:lnTo>
                  <a:lnTo>
                    <a:pt x="83664" y="22573"/>
                  </a:lnTo>
                  <a:lnTo>
                    <a:pt x="82111" y="20119"/>
                  </a:lnTo>
                  <a:lnTo>
                    <a:pt x="80405" y="17767"/>
                  </a:lnTo>
                  <a:lnTo>
                    <a:pt x="78554" y="15527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4686667" y="4039720"/>
              <a:ext cx="89814" cy="89814"/>
            </a:xfrm>
            <a:custGeom>
              <a:avLst/>
              <a:pathLst>
                <a:path w="89814" h="89814">
                  <a:moveTo>
                    <a:pt x="89814" y="0"/>
                  </a:moveTo>
                  <a:lnTo>
                    <a:pt x="89537" y="276"/>
                  </a:lnTo>
                  <a:lnTo>
                    <a:pt x="89077" y="737"/>
                  </a:lnTo>
                  <a:lnTo>
                    <a:pt x="88435" y="1379"/>
                  </a:lnTo>
                  <a:lnTo>
                    <a:pt x="87614" y="2200"/>
                  </a:lnTo>
                  <a:lnTo>
                    <a:pt x="86618" y="3196"/>
                  </a:lnTo>
                  <a:lnTo>
                    <a:pt x="85450" y="4363"/>
                  </a:lnTo>
                  <a:lnTo>
                    <a:pt x="84116" y="5698"/>
                  </a:lnTo>
                  <a:lnTo>
                    <a:pt x="82620" y="7193"/>
                  </a:lnTo>
                  <a:lnTo>
                    <a:pt x="80970" y="8843"/>
                  </a:lnTo>
                  <a:lnTo>
                    <a:pt x="79172" y="10642"/>
                  </a:lnTo>
                  <a:lnTo>
                    <a:pt x="77232" y="12581"/>
                  </a:lnTo>
                  <a:lnTo>
                    <a:pt x="75160" y="14653"/>
                  </a:lnTo>
                  <a:lnTo>
                    <a:pt x="72964" y="16850"/>
                  </a:lnTo>
                  <a:lnTo>
                    <a:pt x="70652" y="19162"/>
                  </a:lnTo>
                  <a:lnTo>
                    <a:pt x="68234" y="21579"/>
                  </a:lnTo>
                  <a:lnTo>
                    <a:pt x="65721" y="24093"/>
                  </a:lnTo>
                  <a:lnTo>
                    <a:pt x="63122" y="26692"/>
                  </a:lnTo>
                  <a:lnTo>
                    <a:pt x="60448" y="29365"/>
                  </a:lnTo>
                  <a:lnTo>
                    <a:pt x="57710" y="32103"/>
                  </a:lnTo>
                  <a:lnTo>
                    <a:pt x="54920" y="34893"/>
                  </a:lnTo>
                  <a:lnTo>
                    <a:pt x="52089" y="37725"/>
                  </a:lnTo>
                  <a:lnTo>
                    <a:pt x="49228" y="40586"/>
                  </a:lnTo>
                  <a:lnTo>
                    <a:pt x="46349" y="43464"/>
                  </a:lnTo>
                  <a:lnTo>
                    <a:pt x="43464" y="46349"/>
                  </a:lnTo>
                  <a:lnTo>
                    <a:pt x="40586" y="49228"/>
                  </a:lnTo>
                  <a:lnTo>
                    <a:pt x="37725" y="52089"/>
                  </a:lnTo>
                  <a:lnTo>
                    <a:pt x="34893" y="54920"/>
                  </a:lnTo>
                  <a:lnTo>
                    <a:pt x="32103" y="57710"/>
                  </a:lnTo>
                  <a:lnTo>
                    <a:pt x="29365" y="60448"/>
                  </a:lnTo>
                  <a:lnTo>
                    <a:pt x="26692" y="63122"/>
                  </a:lnTo>
                  <a:lnTo>
                    <a:pt x="24093" y="65721"/>
                  </a:lnTo>
                  <a:lnTo>
                    <a:pt x="21579" y="68234"/>
                  </a:lnTo>
                  <a:lnTo>
                    <a:pt x="19162" y="70652"/>
                  </a:lnTo>
                  <a:lnTo>
                    <a:pt x="16850" y="72964"/>
                  </a:lnTo>
                  <a:lnTo>
                    <a:pt x="14653" y="75160"/>
                  </a:lnTo>
                  <a:lnTo>
                    <a:pt x="12581" y="77232"/>
                  </a:lnTo>
                  <a:lnTo>
                    <a:pt x="10642" y="79172"/>
                  </a:lnTo>
                  <a:lnTo>
                    <a:pt x="8843" y="80970"/>
                  </a:lnTo>
                  <a:lnTo>
                    <a:pt x="7193" y="82620"/>
                  </a:lnTo>
                  <a:lnTo>
                    <a:pt x="5698" y="84116"/>
                  </a:lnTo>
                  <a:lnTo>
                    <a:pt x="4363" y="85450"/>
                  </a:lnTo>
                  <a:lnTo>
                    <a:pt x="3196" y="86618"/>
                  </a:lnTo>
                  <a:lnTo>
                    <a:pt x="2200" y="87614"/>
                  </a:lnTo>
                  <a:lnTo>
                    <a:pt x="1379" y="88435"/>
                  </a:lnTo>
                  <a:lnTo>
                    <a:pt x="737" y="89077"/>
                  </a:lnTo>
                  <a:lnTo>
                    <a:pt x="276" y="89537"/>
                  </a:lnTo>
                  <a:lnTo>
                    <a:pt x="0" y="89814"/>
                  </a:lnTo>
                  <a:lnTo>
                    <a:pt x="276" y="89537"/>
                  </a:lnTo>
                  <a:lnTo>
                    <a:pt x="737" y="89077"/>
                  </a:lnTo>
                  <a:lnTo>
                    <a:pt x="1379" y="88435"/>
                  </a:lnTo>
                  <a:lnTo>
                    <a:pt x="2200" y="87614"/>
                  </a:lnTo>
                  <a:lnTo>
                    <a:pt x="3196" y="86618"/>
                  </a:lnTo>
                  <a:lnTo>
                    <a:pt x="4363" y="85450"/>
                  </a:lnTo>
                  <a:lnTo>
                    <a:pt x="5698" y="84116"/>
                  </a:lnTo>
                  <a:lnTo>
                    <a:pt x="7193" y="82620"/>
                  </a:lnTo>
                  <a:lnTo>
                    <a:pt x="8843" y="80970"/>
                  </a:lnTo>
                  <a:lnTo>
                    <a:pt x="10642" y="79172"/>
                  </a:lnTo>
                  <a:lnTo>
                    <a:pt x="12581" y="77232"/>
                  </a:lnTo>
                  <a:lnTo>
                    <a:pt x="14653" y="75160"/>
                  </a:lnTo>
                  <a:lnTo>
                    <a:pt x="16850" y="72964"/>
                  </a:lnTo>
                  <a:lnTo>
                    <a:pt x="19162" y="70652"/>
                  </a:lnTo>
                  <a:lnTo>
                    <a:pt x="21579" y="68234"/>
                  </a:lnTo>
                  <a:lnTo>
                    <a:pt x="24093" y="65721"/>
                  </a:lnTo>
                  <a:lnTo>
                    <a:pt x="26692" y="63122"/>
                  </a:lnTo>
                  <a:lnTo>
                    <a:pt x="29365" y="60448"/>
                  </a:lnTo>
                  <a:lnTo>
                    <a:pt x="32103" y="57710"/>
                  </a:lnTo>
                  <a:lnTo>
                    <a:pt x="34893" y="54920"/>
                  </a:lnTo>
                  <a:lnTo>
                    <a:pt x="37725" y="52089"/>
                  </a:lnTo>
                  <a:lnTo>
                    <a:pt x="40586" y="49228"/>
                  </a:lnTo>
                  <a:lnTo>
                    <a:pt x="43464" y="46349"/>
                  </a:lnTo>
                  <a:lnTo>
                    <a:pt x="46349" y="43464"/>
                  </a:lnTo>
                  <a:lnTo>
                    <a:pt x="49228" y="40586"/>
                  </a:lnTo>
                  <a:lnTo>
                    <a:pt x="52089" y="37725"/>
                  </a:lnTo>
                  <a:lnTo>
                    <a:pt x="54920" y="34893"/>
                  </a:lnTo>
                  <a:lnTo>
                    <a:pt x="57710" y="32103"/>
                  </a:lnTo>
                  <a:lnTo>
                    <a:pt x="60448" y="29365"/>
                  </a:lnTo>
                  <a:lnTo>
                    <a:pt x="63122" y="26692"/>
                  </a:lnTo>
                  <a:lnTo>
                    <a:pt x="65721" y="24093"/>
                  </a:lnTo>
                  <a:lnTo>
                    <a:pt x="68234" y="21579"/>
                  </a:lnTo>
                  <a:lnTo>
                    <a:pt x="70652" y="19162"/>
                  </a:lnTo>
                  <a:lnTo>
                    <a:pt x="72964" y="16850"/>
                  </a:lnTo>
                  <a:lnTo>
                    <a:pt x="75160" y="14653"/>
                  </a:lnTo>
                  <a:lnTo>
                    <a:pt x="77232" y="12581"/>
                  </a:lnTo>
                  <a:lnTo>
                    <a:pt x="79172" y="10642"/>
                  </a:lnTo>
                  <a:lnTo>
                    <a:pt x="80970" y="8843"/>
                  </a:lnTo>
                  <a:lnTo>
                    <a:pt x="82620" y="7193"/>
                  </a:lnTo>
                  <a:lnTo>
                    <a:pt x="84116" y="5698"/>
                  </a:lnTo>
                  <a:lnTo>
                    <a:pt x="85450" y="4363"/>
                  </a:lnTo>
                  <a:lnTo>
                    <a:pt x="86618" y="3196"/>
                  </a:lnTo>
                  <a:lnTo>
                    <a:pt x="87614" y="2200"/>
                  </a:lnTo>
                  <a:lnTo>
                    <a:pt x="88435" y="1379"/>
                  </a:lnTo>
                  <a:lnTo>
                    <a:pt x="89077" y="737"/>
                  </a:lnTo>
                  <a:lnTo>
                    <a:pt x="89537" y="276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4686574" y="4145509"/>
              <a:ext cx="89999" cy="89999"/>
            </a:xfrm>
            <a:custGeom>
              <a:avLst/>
              <a:pathLst>
                <a:path w="89999" h="89999">
                  <a:moveTo>
                    <a:pt x="77273" y="12725"/>
                  </a:moveTo>
                  <a:lnTo>
                    <a:pt x="75198" y="10782"/>
                  </a:lnTo>
                  <a:lnTo>
                    <a:pt x="72998" y="8980"/>
                  </a:lnTo>
                  <a:lnTo>
                    <a:pt x="70683" y="7326"/>
                  </a:lnTo>
                  <a:lnTo>
                    <a:pt x="68263" y="5826"/>
                  </a:lnTo>
                  <a:lnTo>
                    <a:pt x="65747" y="4488"/>
                  </a:lnTo>
                  <a:lnTo>
                    <a:pt x="63146" y="3316"/>
                  </a:lnTo>
                  <a:lnTo>
                    <a:pt x="60471" y="2315"/>
                  </a:lnTo>
                  <a:lnTo>
                    <a:pt x="57732" y="1490"/>
                  </a:lnTo>
                  <a:lnTo>
                    <a:pt x="54940" y="843"/>
                  </a:lnTo>
                  <a:lnTo>
                    <a:pt x="52108" y="378"/>
                  </a:lnTo>
                  <a:lnTo>
                    <a:pt x="49246" y="97"/>
                  </a:lnTo>
                  <a:lnTo>
                    <a:pt x="46367" y="0"/>
                  </a:lnTo>
                  <a:lnTo>
                    <a:pt x="43483" y="87"/>
                  </a:lnTo>
                  <a:lnTo>
                    <a:pt x="40604" y="359"/>
                  </a:lnTo>
                  <a:lnTo>
                    <a:pt x="37744" y="815"/>
                  </a:lnTo>
                  <a:lnTo>
                    <a:pt x="34914" y="1452"/>
                  </a:lnTo>
                  <a:lnTo>
                    <a:pt x="32124" y="2269"/>
                  </a:lnTo>
                  <a:lnTo>
                    <a:pt x="29388" y="3260"/>
                  </a:lnTo>
                  <a:lnTo>
                    <a:pt x="26716" y="4424"/>
                  </a:lnTo>
                  <a:lnTo>
                    <a:pt x="24119" y="5754"/>
                  </a:lnTo>
                  <a:lnTo>
                    <a:pt x="21608" y="7245"/>
                  </a:lnTo>
                  <a:lnTo>
                    <a:pt x="19193" y="8892"/>
                  </a:lnTo>
                  <a:lnTo>
                    <a:pt x="16884" y="10686"/>
                  </a:lnTo>
                  <a:lnTo>
                    <a:pt x="14691" y="12622"/>
                  </a:lnTo>
                  <a:lnTo>
                    <a:pt x="12622" y="14691"/>
                  </a:lnTo>
                  <a:lnTo>
                    <a:pt x="10686" y="16884"/>
                  </a:lnTo>
                  <a:lnTo>
                    <a:pt x="8892" y="19193"/>
                  </a:lnTo>
                  <a:lnTo>
                    <a:pt x="7245" y="21608"/>
                  </a:lnTo>
                  <a:lnTo>
                    <a:pt x="5754" y="24119"/>
                  </a:lnTo>
                  <a:lnTo>
                    <a:pt x="4424" y="26716"/>
                  </a:lnTo>
                  <a:lnTo>
                    <a:pt x="3260" y="29388"/>
                  </a:lnTo>
                  <a:lnTo>
                    <a:pt x="2269" y="32124"/>
                  </a:lnTo>
                  <a:lnTo>
                    <a:pt x="1452" y="34914"/>
                  </a:lnTo>
                  <a:lnTo>
                    <a:pt x="815" y="37744"/>
                  </a:lnTo>
                  <a:lnTo>
                    <a:pt x="359" y="40604"/>
                  </a:lnTo>
                  <a:lnTo>
                    <a:pt x="87" y="43483"/>
                  </a:lnTo>
                  <a:lnTo>
                    <a:pt x="0" y="46367"/>
                  </a:lnTo>
                  <a:lnTo>
                    <a:pt x="97" y="49246"/>
                  </a:lnTo>
                  <a:lnTo>
                    <a:pt x="378" y="52108"/>
                  </a:lnTo>
                  <a:lnTo>
                    <a:pt x="843" y="54940"/>
                  </a:lnTo>
                  <a:lnTo>
                    <a:pt x="1490" y="57732"/>
                  </a:lnTo>
                  <a:lnTo>
                    <a:pt x="2315" y="60471"/>
                  </a:lnTo>
                  <a:lnTo>
                    <a:pt x="3316" y="63146"/>
                  </a:lnTo>
                  <a:lnTo>
                    <a:pt x="4488" y="65747"/>
                  </a:lnTo>
                  <a:lnTo>
                    <a:pt x="5826" y="68263"/>
                  </a:lnTo>
                  <a:lnTo>
                    <a:pt x="7326" y="70683"/>
                  </a:lnTo>
                  <a:lnTo>
                    <a:pt x="8980" y="72998"/>
                  </a:lnTo>
                  <a:lnTo>
                    <a:pt x="10782" y="75198"/>
                  </a:lnTo>
                  <a:lnTo>
                    <a:pt x="12725" y="77273"/>
                  </a:lnTo>
                  <a:lnTo>
                    <a:pt x="14801" y="79216"/>
                  </a:lnTo>
                  <a:lnTo>
                    <a:pt x="17000" y="81018"/>
                  </a:lnTo>
                  <a:lnTo>
                    <a:pt x="19315" y="82672"/>
                  </a:lnTo>
                  <a:lnTo>
                    <a:pt x="21735" y="84172"/>
                  </a:lnTo>
                  <a:lnTo>
                    <a:pt x="24251" y="85510"/>
                  </a:lnTo>
                  <a:lnTo>
                    <a:pt x="26852" y="86682"/>
                  </a:lnTo>
                  <a:lnTo>
                    <a:pt x="29527" y="87683"/>
                  </a:lnTo>
                  <a:lnTo>
                    <a:pt x="32266" y="88508"/>
                  </a:lnTo>
                  <a:lnTo>
                    <a:pt x="35058" y="89155"/>
                  </a:lnTo>
                  <a:lnTo>
                    <a:pt x="37890" y="89620"/>
                  </a:lnTo>
                  <a:lnTo>
                    <a:pt x="40752" y="89902"/>
                  </a:lnTo>
                  <a:lnTo>
                    <a:pt x="43631" y="89999"/>
                  </a:lnTo>
                  <a:lnTo>
                    <a:pt x="46515" y="89911"/>
                  </a:lnTo>
                  <a:lnTo>
                    <a:pt x="49394" y="89639"/>
                  </a:lnTo>
                  <a:lnTo>
                    <a:pt x="52254" y="89183"/>
                  </a:lnTo>
                  <a:lnTo>
                    <a:pt x="55085" y="88546"/>
                  </a:lnTo>
                  <a:lnTo>
                    <a:pt x="57874" y="87730"/>
                  </a:lnTo>
                  <a:lnTo>
                    <a:pt x="60610" y="86738"/>
                  </a:lnTo>
                  <a:lnTo>
                    <a:pt x="63282" y="85574"/>
                  </a:lnTo>
                  <a:lnTo>
                    <a:pt x="65879" y="84244"/>
                  </a:lnTo>
                  <a:lnTo>
                    <a:pt x="68390" y="82753"/>
                  </a:lnTo>
                  <a:lnTo>
                    <a:pt x="70805" y="81107"/>
                  </a:lnTo>
                  <a:lnTo>
                    <a:pt x="73114" y="79312"/>
                  </a:lnTo>
                  <a:lnTo>
                    <a:pt x="75307" y="77376"/>
                  </a:lnTo>
                  <a:lnTo>
                    <a:pt x="77376" y="75307"/>
                  </a:lnTo>
                  <a:lnTo>
                    <a:pt x="79312" y="73114"/>
                  </a:lnTo>
                  <a:lnTo>
                    <a:pt x="81107" y="70805"/>
                  </a:lnTo>
                  <a:lnTo>
                    <a:pt x="82753" y="68390"/>
                  </a:lnTo>
                  <a:lnTo>
                    <a:pt x="84244" y="65879"/>
                  </a:lnTo>
                  <a:lnTo>
                    <a:pt x="85574" y="63282"/>
                  </a:lnTo>
                  <a:lnTo>
                    <a:pt x="86738" y="60610"/>
                  </a:lnTo>
                  <a:lnTo>
                    <a:pt x="87730" y="57874"/>
                  </a:lnTo>
                  <a:lnTo>
                    <a:pt x="88546" y="55085"/>
                  </a:lnTo>
                  <a:lnTo>
                    <a:pt x="89183" y="52254"/>
                  </a:lnTo>
                  <a:lnTo>
                    <a:pt x="89639" y="49394"/>
                  </a:lnTo>
                  <a:lnTo>
                    <a:pt x="89911" y="46515"/>
                  </a:lnTo>
                  <a:lnTo>
                    <a:pt x="89999" y="43631"/>
                  </a:lnTo>
                  <a:lnTo>
                    <a:pt x="89902" y="40752"/>
                  </a:lnTo>
                  <a:lnTo>
                    <a:pt x="89620" y="37890"/>
                  </a:lnTo>
                  <a:lnTo>
                    <a:pt x="89155" y="35058"/>
                  </a:lnTo>
                  <a:lnTo>
                    <a:pt x="88508" y="32266"/>
                  </a:lnTo>
                  <a:lnTo>
                    <a:pt x="87683" y="29527"/>
                  </a:lnTo>
                  <a:lnTo>
                    <a:pt x="86682" y="26852"/>
                  </a:lnTo>
                  <a:lnTo>
                    <a:pt x="85510" y="24251"/>
                  </a:lnTo>
                  <a:lnTo>
                    <a:pt x="84172" y="21735"/>
                  </a:lnTo>
                  <a:lnTo>
                    <a:pt x="82672" y="19315"/>
                  </a:lnTo>
                  <a:lnTo>
                    <a:pt x="81018" y="17000"/>
                  </a:lnTo>
                  <a:lnTo>
                    <a:pt x="79216" y="14801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686583" y="4251399"/>
              <a:ext cx="89982" cy="89982"/>
            </a:xfrm>
            <a:custGeom>
              <a:avLst/>
              <a:pathLst>
                <a:path w="89982" h="89982">
                  <a:moveTo>
                    <a:pt x="76712" y="13270"/>
                  </a:moveTo>
                  <a:lnTo>
                    <a:pt x="74602" y="11290"/>
                  </a:lnTo>
                  <a:lnTo>
                    <a:pt x="72370" y="9449"/>
                  </a:lnTo>
                  <a:lnTo>
                    <a:pt x="70026" y="7753"/>
                  </a:lnTo>
                  <a:lnTo>
                    <a:pt x="67579" y="6211"/>
                  </a:lnTo>
                  <a:lnTo>
                    <a:pt x="65039" y="4828"/>
                  </a:lnTo>
                  <a:lnTo>
                    <a:pt x="62416" y="3610"/>
                  </a:lnTo>
                  <a:lnTo>
                    <a:pt x="59722" y="2563"/>
                  </a:lnTo>
                  <a:lnTo>
                    <a:pt x="56968" y="1689"/>
                  </a:lnTo>
                  <a:lnTo>
                    <a:pt x="54164" y="994"/>
                  </a:lnTo>
                  <a:lnTo>
                    <a:pt x="51323" y="479"/>
                  </a:lnTo>
                  <a:lnTo>
                    <a:pt x="48455" y="147"/>
                  </a:lnTo>
                  <a:lnTo>
                    <a:pt x="45573" y="0"/>
                  </a:lnTo>
                  <a:lnTo>
                    <a:pt x="42689" y="37"/>
                  </a:lnTo>
                  <a:lnTo>
                    <a:pt x="39815" y="259"/>
                  </a:lnTo>
                  <a:lnTo>
                    <a:pt x="36961" y="665"/>
                  </a:lnTo>
                  <a:lnTo>
                    <a:pt x="34141" y="1253"/>
                  </a:lnTo>
                  <a:lnTo>
                    <a:pt x="31365" y="2021"/>
                  </a:lnTo>
                  <a:lnTo>
                    <a:pt x="28645" y="2965"/>
                  </a:lnTo>
                  <a:lnTo>
                    <a:pt x="25993" y="4082"/>
                  </a:lnTo>
                  <a:lnTo>
                    <a:pt x="23418" y="5367"/>
                  </a:lnTo>
                  <a:lnTo>
                    <a:pt x="20932" y="6815"/>
                  </a:lnTo>
                  <a:lnTo>
                    <a:pt x="18545" y="8420"/>
                  </a:lnTo>
                  <a:lnTo>
                    <a:pt x="16267" y="10175"/>
                  </a:lnTo>
                  <a:lnTo>
                    <a:pt x="14106" y="12073"/>
                  </a:lnTo>
                  <a:lnTo>
                    <a:pt x="12073" y="14106"/>
                  </a:lnTo>
                  <a:lnTo>
                    <a:pt x="10175" y="16267"/>
                  </a:lnTo>
                  <a:lnTo>
                    <a:pt x="8420" y="18545"/>
                  </a:lnTo>
                  <a:lnTo>
                    <a:pt x="6815" y="20932"/>
                  </a:lnTo>
                  <a:lnTo>
                    <a:pt x="5367" y="23418"/>
                  </a:lnTo>
                  <a:lnTo>
                    <a:pt x="4082" y="25993"/>
                  </a:lnTo>
                  <a:lnTo>
                    <a:pt x="2965" y="28645"/>
                  </a:lnTo>
                  <a:lnTo>
                    <a:pt x="2021" y="31365"/>
                  </a:lnTo>
                  <a:lnTo>
                    <a:pt x="1253" y="34141"/>
                  </a:lnTo>
                  <a:lnTo>
                    <a:pt x="665" y="36961"/>
                  </a:lnTo>
                  <a:lnTo>
                    <a:pt x="259" y="39815"/>
                  </a:lnTo>
                  <a:lnTo>
                    <a:pt x="37" y="42689"/>
                  </a:lnTo>
                  <a:lnTo>
                    <a:pt x="0" y="45573"/>
                  </a:lnTo>
                  <a:lnTo>
                    <a:pt x="147" y="48455"/>
                  </a:lnTo>
                  <a:lnTo>
                    <a:pt x="479" y="51323"/>
                  </a:lnTo>
                  <a:lnTo>
                    <a:pt x="994" y="54164"/>
                  </a:lnTo>
                  <a:lnTo>
                    <a:pt x="1689" y="56968"/>
                  </a:lnTo>
                  <a:lnTo>
                    <a:pt x="2563" y="59722"/>
                  </a:lnTo>
                  <a:lnTo>
                    <a:pt x="3610" y="62416"/>
                  </a:lnTo>
                  <a:lnTo>
                    <a:pt x="4828" y="65039"/>
                  </a:lnTo>
                  <a:lnTo>
                    <a:pt x="6211" y="67579"/>
                  </a:lnTo>
                  <a:lnTo>
                    <a:pt x="7753" y="70026"/>
                  </a:lnTo>
                  <a:lnTo>
                    <a:pt x="9449" y="72370"/>
                  </a:lnTo>
                  <a:lnTo>
                    <a:pt x="11290" y="74602"/>
                  </a:lnTo>
                  <a:lnTo>
                    <a:pt x="13270" y="76712"/>
                  </a:lnTo>
                  <a:lnTo>
                    <a:pt x="15380" y="78692"/>
                  </a:lnTo>
                  <a:lnTo>
                    <a:pt x="17612" y="80533"/>
                  </a:lnTo>
                  <a:lnTo>
                    <a:pt x="19956" y="82229"/>
                  </a:lnTo>
                  <a:lnTo>
                    <a:pt x="22403" y="83771"/>
                  </a:lnTo>
                  <a:lnTo>
                    <a:pt x="24943" y="85154"/>
                  </a:lnTo>
                  <a:lnTo>
                    <a:pt x="27566" y="86372"/>
                  </a:lnTo>
                  <a:lnTo>
                    <a:pt x="30260" y="87419"/>
                  </a:lnTo>
                  <a:lnTo>
                    <a:pt x="33014" y="88293"/>
                  </a:lnTo>
                  <a:lnTo>
                    <a:pt x="35818" y="88988"/>
                  </a:lnTo>
                  <a:lnTo>
                    <a:pt x="38659" y="89503"/>
                  </a:lnTo>
                  <a:lnTo>
                    <a:pt x="41527" y="89835"/>
                  </a:lnTo>
                  <a:lnTo>
                    <a:pt x="44409" y="89982"/>
                  </a:lnTo>
                  <a:lnTo>
                    <a:pt x="47293" y="89945"/>
                  </a:lnTo>
                  <a:lnTo>
                    <a:pt x="50167" y="89723"/>
                  </a:lnTo>
                  <a:lnTo>
                    <a:pt x="53021" y="89317"/>
                  </a:lnTo>
                  <a:lnTo>
                    <a:pt x="55841" y="88729"/>
                  </a:lnTo>
                  <a:lnTo>
                    <a:pt x="58617" y="87961"/>
                  </a:lnTo>
                  <a:lnTo>
                    <a:pt x="61337" y="87017"/>
                  </a:lnTo>
                  <a:lnTo>
                    <a:pt x="63989" y="85900"/>
                  </a:lnTo>
                  <a:lnTo>
                    <a:pt x="66564" y="84615"/>
                  </a:lnTo>
                  <a:lnTo>
                    <a:pt x="69050" y="83167"/>
                  </a:lnTo>
                  <a:lnTo>
                    <a:pt x="71437" y="81562"/>
                  </a:lnTo>
                  <a:lnTo>
                    <a:pt x="73715" y="79807"/>
                  </a:lnTo>
                  <a:lnTo>
                    <a:pt x="75875" y="77909"/>
                  </a:lnTo>
                  <a:lnTo>
                    <a:pt x="77909" y="75875"/>
                  </a:lnTo>
                  <a:lnTo>
                    <a:pt x="79807" y="73715"/>
                  </a:lnTo>
                  <a:lnTo>
                    <a:pt x="81562" y="71437"/>
                  </a:lnTo>
                  <a:lnTo>
                    <a:pt x="83167" y="69050"/>
                  </a:lnTo>
                  <a:lnTo>
                    <a:pt x="84615" y="66564"/>
                  </a:lnTo>
                  <a:lnTo>
                    <a:pt x="85900" y="63989"/>
                  </a:lnTo>
                  <a:lnTo>
                    <a:pt x="87017" y="61337"/>
                  </a:lnTo>
                  <a:lnTo>
                    <a:pt x="87961" y="58617"/>
                  </a:lnTo>
                  <a:lnTo>
                    <a:pt x="88729" y="55841"/>
                  </a:lnTo>
                  <a:lnTo>
                    <a:pt x="89317" y="53021"/>
                  </a:lnTo>
                  <a:lnTo>
                    <a:pt x="89723" y="50167"/>
                  </a:lnTo>
                  <a:lnTo>
                    <a:pt x="89945" y="47293"/>
                  </a:lnTo>
                  <a:lnTo>
                    <a:pt x="89982" y="44409"/>
                  </a:lnTo>
                  <a:lnTo>
                    <a:pt x="89835" y="41527"/>
                  </a:lnTo>
                  <a:lnTo>
                    <a:pt x="89503" y="38659"/>
                  </a:lnTo>
                  <a:lnTo>
                    <a:pt x="88988" y="35818"/>
                  </a:lnTo>
                  <a:lnTo>
                    <a:pt x="88293" y="33014"/>
                  </a:lnTo>
                  <a:lnTo>
                    <a:pt x="87419" y="30260"/>
                  </a:lnTo>
                  <a:lnTo>
                    <a:pt x="86372" y="27566"/>
                  </a:lnTo>
                  <a:lnTo>
                    <a:pt x="85154" y="24943"/>
                  </a:lnTo>
                  <a:lnTo>
                    <a:pt x="83771" y="22403"/>
                  </a:lnTo>
                  <a:lnTo>
                    <a:pt x="82229" y="19956"/>
                  </a:lnTo>
                  <a:lnTo>
                    <a:pt x="80533" y="17612"/>
                  </a:lnTo>
                  <a:lnTo>
                    <a:pt x="78692" y="15380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4686596" y="4357293"/>
              <a:ext cx="89956" cy="89956"/>
            </a:xfrm>
            <a:custGeom>
              <a:avLst/>
              <a:pathLst>
                <a:path w="89956" h="89956">
                  <a:moveTo>
                    <a:pt x="76322" y="13633"/>
                  </a:moveTo>
                  <a:lnTo>
                    <a:pt x="74189" y="11629"/>
                  </a:lnTo>
                  <a:lnTo>
                    <a:pt x="71936" y="9762"/>
                  </a:lnTo>
                  <a:lnTo>
                    <a:pt x="69572" y="8039"/>
                  </a:lnTo>
                  <a:lnTo>
                    <a:pt x="67107" y="6469"/>
                  </a:lnTo>
                  <a:lnTo>
                    <a:pt x="64551" y="5056"/>
                  </a:lnTo>
                  <a:lnTo>
                    <a:pt x="61915" y="3808"/>
                  </a:lnTo>
                  <a:lnTo>
                    <a:pt x="59209" y="2728"/>
                  </a:lnTo>
                  <a:lnTo>
                    <a:pt x="56445" y="1823"/>
                  </a:lnTo>
                  <a:lnTo>
                    <a:pt x="53633" y="1094"/>
                  </a:lnTo>
                  <a:lnTo>
                    <a:pt x="50786" y="546"/>
                  </a:lnTo>
                  <a:lnTo>
                    <a:pt x="47915" y="181"/>
                  </a:lnTo>
                  <a:lnTo>
                    <a:pt x="45032" y="0"/>
                  </a:lnTo>
                  <a:lnTo>
                    <a:pt x="42149" y="3"/>
                  </a:lnTo>
                  <a:lnTo>
                    <a:pt x="39277" y="191"/>
                  </a:lnTo>
                  <a:lnTo>
                    <a:pt x="36429" y="564"/>
                  </a:lnTo>
                  <a:lnTo>
                    <a:pt x="33616" y="1118"/>
                  </a:lnTo>
                  <a:lnTo>
                    <a:pt x="30849" y="1853"/>
                  </a:lnTo>
                  <a:lnTo>
                    <a:pt x="28141" y="2766"/>
                  </a:lnTo>
                  <a:lnTo>
                    <a:pt x="25502" y="3851"/>
                  </a:lnTo>
                  <a:lnTo>
                    <a:pt x="22943" y="5106"/>
                  </a:lnTo>
                  <a:lnTo>
                    <a:pt x="20474" y="6525"/>
                  </a:lnTo>
                  <a:lnTo>
                    <a:pt x="18106" y="8101"/>
                  </a:lnTo>
                  <a:lnTo>
                    <a:pt x="15849" y="9829"/>
                  </a:lnTo>
                  <a:lnTo>
                    <a:pt x="13711" y="11702"/>
                  </a:lnTo>
                  <a:lnTo>
                    <a:pt x="11702" y="13711"/>
                  </a:lnTo>
                  <a:lnTo>
                    <a:pt x="9829" y="15849"/>
                  </a:lnTo>
                  <a:lnTo>
                    <a:pt x="8101" y="18106"/>
                  </a:lnTo>
                  <a:lnTo>
                    <a:pt x="6525" y="20474"/>
                  </a:lnTo>
                  <a:lnTo>
                    <a:pt x="5106" y="22943"/>
                  </a:lnTo>
                  <a:lnTo>
                    <a:pt x="3851" y="25502"/>
                  </a:lnTo>
                  <a:lnTo>
                    <a:pt x="2766" y="28141"/>
                  </a:lnTo>
                  <a:lnTo>
                    <a:pt x="1853" y="30849"/>
                  </a:lnTo>
                  <a:lnTo>
                    <a:pt x="1118" y="33616"/>
                  </a:lnTo>
                  <a:lnTo>
                    <a:pt x="564" y="36429"/>
                  </a:lnTo>
                  <a:lnTo>
                    <a:pt x="191" y="39277"/>
                  </a:lnTo>
                  <a:lnTo>
                    <a:pt x="3" y="42149"/>
                  </a:lnTo>
                  <a:lnTo>
                    <a:pt x="0" y="45032"/>
                  </a:lnTo>
                  <a:lnTo>
                    <a:pt x="181" y="47915"/>
                  </a:lnTo>
                  <a:lnTo>
                    <a:pt x="546" y="50786"/>
                  </a:lnTo>
                  <a:lnTo>
                    <a:pt x="1094" y="53633"/>
                  </a:lnTo>
                  <a:lnTo>
                    <a:pt x="1823" y="56445"/>
                  </a:lnTo>
                  <a:lnTo>
                    <a:pt x="2728" y="59209"/>
                  </a:lnTo>
                  <a:lnTo>
                    <a:pt x="3808" y="61915"/>
                  </a:lnTo>
                  <a:lnTo>
                    <a:pt x="5056" y="64551"/>
                  </a:lnTo>
                  <a:lnTo>
                    <a:pt x="6469" y="67107"/>
                  </a:lnTo>
                  <a:lnTo>
                    <a:pt x="8039" y="69572"/>
                  </a:lnTo>
                  <a:lnTo>
                    <a:pt x="9762" y="71936"/>
                  </a:lnTo>
                  <a:lnTo>
                    <a:pt x="11629" y="74189"/>
                  </a:lnTo>
                  <a:lnTo>
                    <a:pt x="13633" y="76322"/>
                  </a:lnTo>
                  <a:lnTo>
                    <a:pt x="15766" y="78326"/>
                  </a:lnTo>
                  <a:lnTo>
                    <a:pt x="18020" y="80194"/>
                  </a:lnTo>
                  <a:lnTo>
                    <a:pt x="20383" y="81916"/>
                  </a:lnTo>
                  <a:lnTo>
                    <a:pt x="22848" y="83487"/>
                  </a:lnTo>
                  <a:lnTo>
                    <a:pt x="25404" y="84899"/>
                  </a:lnTo>
                  <a:lnTo>
                    <a:pt x="28041" y="86148"/>
                  </a:lnTo>
                  <a:lnTo>
                    <a:pt x="30747" y="87227"/>
                  </a:lnTo>
                  <a:lnTo>
                    <a:pt x="33511" y="88133"/>
                  </a:lnTo>
                  <a:lnTo>
                    <a:pt x="36322" y="88861"/>
                  </a:lnTo>
                  <a:lnTo>
                    <a:pt x="39170" y="89409"/>
                  </a:lnTo>
                  <a:lnTo>
                    <a:pt x="42040" y="89775"/>
                  </a:lnTo>
                  <a:lnTo>
                    <a:pt x="44924" y="89956"/>
                  </a:lnTo>
                  <a:lnTo>
                    <a:pt x="47807" y="89953"/>
                  </a:lnTo>
                  <a:lnTo>
                    <a:pt x="50678" y="89764"/>
                  </a:lnTo>
                  <a:lnTo>
                    <a:pt x="53527" y="89392"/>
                  </a:lnTo>
                  <a:lnTo>
                    <a:pt x="56340" y="88837"/>
                  </a:lnTo>
                  <a:lnTo>
                    <a:pt x="59106" y="88102"/>
                  </a:lnTo>
                  <a:lnTo>
                    <a:pt x="61814" y="87190"/>
                  </a:lnTo>
                  <a:lnTo>
                    <a:pt x="64453" y="86104"/>
                  </a:lnTo>
                  <a:lnTo>
                    <a:pt x="67013" y="84849"/>
                  </a:lnTo>
                  <a:lnTo>
                    <a:pt x="69481" y="83431"/>
                  </a:lnTo>
                  <a:lnTo>
                    <a:pt x="71849" y="81854"/>
                  </a:lnTo>
                  <a:lnTo>
                    <a:pt x="74106" y="80126"/>
                  </a:lnTo>
                  <a:lnTo>
                    <a:pt x="76244" y="78254"/>
                  </a:lnTo>
                  <a:lnTo>
                    <a:pt x="78254" y="76244"/>
                  </a:lnTo>
                  <a:lnTo>
                    <a:pt x="80126" y="74106"/>
                  </a:lnTo>
                  <a:lnTo>
                    <a:pt x="81854" y="71849"/>
                  </a:lnTo>
                  <a:lnTo>
                    <a:pt x="83431" y="69481"/>
                  </a:lnTo>
                  <a:lnTo>
                    <a:pt x="84849" y="67013"/>
                  </a:lnTo>
                  <a:lnTo>
                    <a:pt x="86104" y="64453"/>
                  </a:lnTo>
                  <a:lnTo>
                    <a:pt x="87190" y="61814"/>
                  </a:lnTo>
                  <a:lnTo>
                    <a:pt x="88102" y="59106"/>
                  </a:lnTo>
                  <a:lnTo>
                    <a:pt x="88837" y="56340"/>
                  </a:lnTo>
                  <a:lnTo>
                    <a:pt x="89392" y="53527"/>
                  </a:lnTo>
                  <a:lnTo>
                    <a:pt x="89764" y="50678"/>
                  </a:lnTo>
                  <a:lnTo>
                    <a:pt x="89953" y="47807"/>
                  </a:lnTo>
                  <a:lnTo>
                    <a:pt x="89956" y="44924"/>
                  </a:lnTo>
                  <a:lnTo>
                    <a:pt x="89775" y="42040"/>
                  </a:lnTo>
                  <a:lnTo>
                    <a:pt x="89409" y="39170"/>
                  </a:lnTo>
                  <a:lnTo>
                    <a:pt x="88861" y="36322"/>
                  </a:lnTo>
                  <a:lnTo>
                    <a:pt x="88133" y="33511"/>
                  </a:lnTo>
                  <a:lnTo>
                    <a:pt x="87227" y="30747"/>
                  </a:lnTo>
                  <a:lnTo>
                    <a:pt x="86148" y="28041"/>
                  </a:lnTo>
                  <a:lnTo>
                    <a:pt x="84899" y="25404"/>
                  </a:lnTo>
                  <a:lnTo>
                    <a:pt x="83487" y="22848"/>
                  </a:lnTo>
                  <a:lnTo>
                    <a:pt x="81916" y="20383"/>
                  </a:lnTo>
                  <a:lnTo>
                    <a:pt x="80194" y="18020"/>
                  </a:lnTo>
                  <a:lnTo>
                    <a:pt x="78326" y="15766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4686588" y="4463167"/>
              <a:ext cx="89971" cy="89971"/>
            </a:xfrm>
            <a:custGeom>
              <a:avLst/>
              <a:pathLst>
                <a:path w="89971" h="89971">
                  <a:moveTo>
                    <a:pt x="76529" y="13442"/>
                  </a:moveTo>
                  <a:lnTo>
                    <a:pt x="74408" y="11450"/>
                  </a:lnTo>
                  <a:lnTo>
                    <a:pt x="72166" y="9597"/>
                  </a:lnTo>
                  <a:lnTo>
                    <a:pt x="69813" y="7889"/>
                  </a:lnTo>
                  <a:lnTo>
                    <a:pt x="67357" y="6333"/>
                  </a:lnTo>
                  <a:lnTo>
                    <a:pt x="64809" y="4936"/>
                  </a:lnTo>
                  <a:lnTo>
                    <a:pt x="62180" y="3704"/>
                  </a:lnTo>
                  <a:lnTo>
                    <a:pt x="59481" y="2641"/>
                  </a:lnTo>
                  <a:lnTo>
                    <a:pt x="56722" y="1752"/>
                  </a:lnTo>
                  <a:lnTo>
                    <a:pt x="53914" y="1041"/>
                  </a:lnTo>
                  <a:lnTo>
                    <a:pt x="51070" y="511"/>
                  </a:lnTo>
                  <a:lnTo>
                    <a:pt x="48201" y="163"/>
                  </a:lnTo>
                  <a:lnTo>
                    <a:pt x="45318" y="0"/>
                  </a:lnTo>
                  <a:lnTo>
                    <a:pt x="42435" y="21"/>
                  </a:lnTo>
                  <a:lnTo>
                    <a:pt x="39561" y="227"/>
                  </a:lnTo>
                  <a:lnTo>
                    <a:pt x="36710" y="617"/>
                  </a:lnTo>
                  <a:lnTo>
                    <a:pt x="33893" y="1189"/>
                  </a:lnTo>
                  <a:lnTo>
                    <a:pt x="31122" y="1942"/>
                  </a:lnTo>
                  <a:lnTo>
                    <a:pt x="28408" y="2871"/>
                  </a:lnTo>
                  <a:lnTo>
                    <a:pt x="25761" y="3973"/>
                  </a:lnTo>
                  <a:lnTo>
                    <a:pt x="23194" y="5244"/>
                  </a:lnTo>
                  <a:lnTo>
                    <a:pt x="20716" y="6678"/>
                  </a:lnTo>
                  <a:lnTo>
                    <a:pt x="18338" y="8269"/>
                  </a:lnTo>
                  <a:lnTo>
                    <a:pt x="16070" y="10012"/>
                  </a:lnTo>
                  <a:lnTo>
                    <a:pt x="13920" y="11898"/>
                  </a:lnTo>
                  <a:lnTo>
                    <a:pt x="11898" y="13920"/>
                  </a:lnTo>
                  <a:lnTo>
                    <a:pt x="10012" y="16070"/>
                  </a:lnTo>
                  <a:lnTo>
                    <a:pt x="8269" y="18338"/>
                  </a:lnTo>
                  <a:lnTo>
                    <a:pt x="6678" y="20716"/>
                  </a:lnTo>
                  <a:lnTo>
                    <a:pt x="5244" y="23194"/>
                  </a:lnTo>
                  <a:lnTo>
                    <a:pt x="3973" y="25761"/>
                  </a:lnTo>
                  <a:lnTo>
                    <a:pt x="2871" y="28408"/>
                  </a:lnTo>
                  <a:lnTo>
                    <a:pt x="1942" y="31122"/>
                  </a:lnTo>
                  <a:lnTo>
                    <a:pt x="1189" y="33893"/>
                  </a:lnTo>
                  <a:lnTo>
                    <a:pt x="617" y="36710"/>
                  </a:lnTo>
                  <a:lnTo>
                    <a:pt x="227" y="39561"/>
                  </a:lnTo>
                  <a:lnTo>
                    <a:pt x="21" y="42435"/>
                  </a:lnTo>
                  <a:lnTo>
                    <a:pt x="0" y="45318"/>
                  </a:lnTo>
                  <a:lnTo>
                    <a:pt x="163" y="48201"/>
                  </a:lnTo>
                  <a:lnTo>
                    <a:pt x="511" y="51070"/>
                  </a:lnTo>
                  <a:lnTo>
                    <a:pt x="1041" y="53914"/>
                  </a:lnTo>
                  <a:lnTo>
                    <a:pt x="1752" y="56722"/>
                  </a:lnTo>
                  <a:lnTo>
                    <a:pt x="2641" y="59481"/>
                  </a:lnTo>
                  <a:lnTo>
                    <a:pt x="3704" y="62180"/>
                  </a:lnTo>
                  <a:lnTo>
                    <a:pt x="4936" y="64809"/>
                  </a:lnTo>
                  <a:lnTo>
                    <a:pt x="6333" y="67357"/>
                  </a:lnTo>
                  <a:lnTo>
                    <a:pt x="7889" y="69813"/>
                  </a:lnTo>
                  <a:lnTo>
                    <a:pt x="9597" y="72166"/>
                  </a:lnTo>
                  <a:lnTo>
                    <a:pt x="11450" y="74408"/>
                  </a:lnTo>
                  <a:lnTo>
                    <a:pt x="13442" y="76529"/>
                  </a:lnTo>
                  <a:lnTo>
                    <a:pt x="15563" y="78521"/>
                  </a:lnTo>
                  <a:lnTo>
                    <a:pt x="17805" y="80374"/>
                  </a:lnTo>
                  <a:lnTo>
                    <a:pt x="20158" y="82082"/>
                  </a:lnTo>
                  <a:lnTo>
                    <a:pt x="22614" y="83638"/>
                  </a:lnTo>
                  <a:lnTo>
                    <a:pt x="25162" y="85035"/>
                  </a:lnTo>
                  <a:lnTo>
                    <a:pt x="27791" y="86267"/>
                  </a:lnTo>
                  <a:lnTo>
                    <a:pt x="30490" y="87330"/>
                  </a:lnTo>
                  <a:lnTo>
                    <a:pt x="33249" y="88219"/>
                  </a:lnTo>
                  <a:lnTo>
                    <a:pt x="36057" y="88930"/>
                  </a:lnTo>
                  <a:lnTo>
                    <a:pt x="38901" y="89460"/>
                  </a:lnTo>
                  <a:lnTo>
                    <a:pt x="41770" y="89808"/>
                  </a:lnTo>
                  <a:lnTo>
                    <a:pt x="44653" y="89971"/>
                  </a:lnTo>
                  <a:lnTo>
                    <a:pt x="47536" y="89950"/>
                  </a:lnTo>
                  <a:lnTo>
                    <a:pt x="50410" y="89744"/>
                  </a:lnTo>
                  <a:lnTo>
                    <a:pt x="53261" y="89354"/>
                  </a:lnTo>
                  <a:lnTo>
                    <a:pt x="56078" y="88782"/>
                  </a:lnTo>
                  <a:lnTo>
                    <a:pt x="58849" y="88029"/>
                  </a:lnTo>
                  <a:lnTo>
                    <a:pt x="61563" y="87100"/>
                  </a:lnTo>
                  <a:lnTo>
                    <a:pt x="64210" y="85998"/>
                  </a:lnTo>
                  <a:lnTo>
                    <a:pt x="66777" y="84727"/>
                  </a:lnTo>
                  <a:lnTo>
                    <a:pt x="69255" y="83293"/>
                  </a:lnTo>
                  <a:lnTo>
                    <a:pt x="71633" y="81702"/>
                  </a:lnTo>
                  <a:lnTo>
                    <a:pt x="73901" y="79959"/>
                  </a:lnTo>
                  <a:lnTo>
                    <a:pt x="76051" y="78073"/>
                  </a:lnTo>
                  <a:lnTo>
                    <a:pt x="78073" y="76051"/>
                  </a:lnTo>
                  <a:lnTo>
                    <a:pt x="79959" y="73901"/>
                  </a:lnTo>
                  <a:lnTo>
                    <a:pt x="81702" y="71633"/>
                  </a:lnTo>
                  <a:lnTo>
                    <a:pt x="83293" y="69255"/>
                  </a:lnTo>
                  <a:lnTo>
                    <a:pt x="84727" y="66777"/>
                  </a:lnTo>
                  <a:lnTo>
                    <a:pt x="85998" y="64210"/>
                  </a:lnTo>
                  <a:lnTo>
                    <a:pt x="87100" y="61563"/>
                  </a:lnTo>
                  <a:lnTo>
                    <a:pt x="88029" y="58849"/>
                  </a:lnTo>
                  <a:lnTo>
                    <a:pt x="88782" y="56078"/>
                  </a:lnTo>
                  <a:lnTo>
                    <a:pt x="89354" y="53261"/>
                  </a:lnTo>
                  <a:lnTo>
                    <a:pt x="89744" y="50410"/>
                  </a:lnTo>
                  <a:lnTo>
                    <a:pt x="89950" y="47536"/>
                  </a:lnTo>
                  <a:lnTo>
                    <a:pt x="89971" y="44653"/>
                  </a:lnTo>
                  <a:lnTo>
                    <a:pt x="89808" y="41770"/>
                  </a:lnTo>
                  <a:lnTo>
                    <a:pt x="89460" y="38901"/>
                  </a:lnTo>
                  <a:lnTo>
                    <a:pt x="88930" y="36057"/>
                  </a:lnTo>
                  <a:lnTo>
                    <a:pt x="88219" y="33249"/>
                  </a:lnTo>
                  <a:lnTo>
                    <a:pt x="87330" y="30490"/>
                  </a:lnTo>
                  <a:lnTo>
                    <a:pt x="86267" y="27791"/>
                  </a:lnTo>
                  <a:lnTo>
                    <a:pt x="85035" y="25162"/>
                  </a:lnTo>
                  <a:lnTo>
                    <a:pt x="83638" y="22614"/>
                  </a:lnTo>
                  <a:lnTo>
                    <a:pt x="82082" y="20158"/>
                  </a:lnTo>
                  <a:lnTo>
                    <a:pt x="80374" y="17805"/>
                  </a:lnTo>
                  <a:lnTo>
                    <a:pt x="78521" y="15563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4686575" y="4569035"/>
              <a:ext cx="89998" cy="89998"/>
            </a:xfrm>
            <a:custGeom>
              <a:avLst/>
              <a:pathLst>
                <a:path w="89998" h="89998">
                  <a:moveTo>
                    <a:pt x="77418" y="12580"/>
                  </a:moveTo>
                  <a:lnTo>
                    <a:pt x="75351" y="10647"/>
                  </a:lnTo>
                  <a:lnTo>
                    <a:pt x="73160" y="8856"/>
                  </a:lnTo>
                  <a:lnTo>
                    <a:pt x="70854" y="7212"/>
                  </a:lnTo>
                  <a:lnTo>
                    <a:pt x="68441" y="5724"/>
                  </a:lnTo>
                  <a:lnTo>
                    <a:pt x="65932" y="4398"/>
                  </a:lnTo>
                  <a:lnTo>
                    <a:pt x="63337" y="3238"/>
                  </a:lnTo>
                  <a:lnTo>
                    <a:pt x="60666" y="2250"/>
                  </a:lnTo>
                  <a:lnTo>
                    <a:pt x="57931" y="1437"/>
                  </a:lnTo>
                  <a:lnTo>
                    <a:pt x="55143" y="804"/>
                  </a:lnTo>
                  <a:lnTo>
                    <a:pt x="52313" y="352"/>
                  </a:lnTo>
                  <a:lnTo>
                    <a:pt x="49453" y="83"/>
                  </a:lnTo>
                  <a:lnTo>
                    <a:pt x="46575" y="0"/>
                  </a:lnTo>
                  <a:lnTo>
                    <a:pt x="43691" y="101"/>
                  </a:lnTo>
                  <a:lnTo>
                    <a:pt x="40811" y="386"/>
                  </a:lnTo>
                  <a:lnTo>
                    <a:pt x="37949" y="855"/>
                  </a:lnTo>
                  <a:lnTo>
                    <a:pt x="35116" y="1505"/>
                  </a:lnTo>
                  <a:lnTo>
                    <a:pt x="32324" y="2334"/>
                  </a:lnTo>
                  <a:lnTo>
                    <a:pt x="29583" y="3338"/>
                  </a:lnTo>
                  <a:lnTo>
                    <a:pt x="26906" y="4514"/>
                  </a:lnTo>
                  <a:lnTo>
                    <a:pt x="24304" y="5856"/>
                  </a:lnTo>
                  <a:lnTo>
                    <a:pt x="21786" y="7359"/>
                  </a:lnTo>
                  <a:lnTo>
                    <a:pt x="19364" y="9016"/>
                  </a:lnTo>
                  <a:lnTo>
                    <a:pt x="17047" y="10821"/>
                  </a:lnTo>
                  <a:lnTo>
                    <a:pt x="14845" y="12767"/>
                  </a:lnTo>
                  <a:lnTo>
                    <a:pt x="12767" y="14845"/>
                  </a:lnTo>
                  <a:lnTo>
                    <a:pt x="10821" y="17047"/>
                  </a:lnTo>
                  <a:lnTo>
                    <a:pt x="9016" y="19364"/>
                  </a:lnTo>
                  <a:lnTo>
                    <a:pt x="7359" y="21786"/>
                  </a:lnTo>
                  <a:lnTo>
                    <a:pt x="5856" y="24304"/>
                  </a:lnTo>
                  <a:lnTo>
                    <a:pt x="4514" y="26906"/>
                  </a:lnTo>
                  <a:lnTo>
                    <a:pt x="3338" y="29583"/>
                  </a:lnTo>
                  <a:lnTo>
                    <a:pt x="2334" y="32324"/>
                  </a:lnTo>
                  <a:lnTo>
                    <a:pt x="1505" y="35116"/>
                  </a:lnTo>
                  <a:lnTo>
                    <a:pt x="855" y="37949"/>
                  </a:lnTo>
                  <a:lnTo>
                    <a:pt x="386" y="40811"/>
                  </a:lnTo>
                  <a:lnTo>
                    <a:pt x="101" y="43691"/>
                  </a:lnTo>
                  <a:lnTo>
                    <a:pt x="0" y="46575"/>
                  </a:lnTo>
                  <a:lnTo>
                    <a:pt x="83" y="49453"/>
                  </a:lnTo>
                  <a:lnTo>
                    <a:pt x="352" y="52313"/>
                  </a:lnTo>
                  <a:lnTo>
                    <a:pt x="804" y="55143"/>
                  </a:lnTo>
                  <a:lnTo>
                    <a:pt x="1437" y="57931"/>
                  </a:lnTo>
                  <a:lnTo>
                    <a:pt x="2250" y="60666"/>
                  </a:lnTo>
                  <a:lnTo>
                    <a:pt x="3238" y="63337"/>
                  </a:lnTo>
                  <a:lnTo>
                    <a:pt x="4398" y="65932"/>
                  </a:lnTo>
                  <a:lnTo>
                    <a:pt x="5724" y="68441"/>
                  </a:lnTo>
                  <a:lnTo>
                    <a:pt x="7212" y="70854"/>
                  </a:lnTo>
                  <a:lnTo>
                    <a:pt x="8856" y="73160"/>
                  </a:lnTo>
                  <a:lnTo>
                    <a:pt x="10647" y="75351"/>
                  </a:lnTo>
                  <a:lnTo>
                    <a:pt x="12580" y="77418"/>
                  </a:lnTo>
                  <a:lnTo>
                    <a:pt x="14647" y="79350"/>
                  </a:lnTo>
                  <a:lnTo>
                    <a:pt x="16837" y="81142"/>
                  </a:lnTo>
                  <a:lnTo>
                    <a:pt x="19144" y="82786"/>
                  </a:lnTo>
                  <a:lnTo>
                    <a:pt x="21557" y="84274"/>
                  </a:lnTo>
                  <a:lnTo>
                    <a:pt x="24066" y="85600"/>
                  </a:lnTo>
                  <a:lnTo>
                    <a:pt x="26661" y="86760"/>
                  </a:lnTo>
                  <a:lnTo>
                    <a:pt x="29332" y="87748"/>
                  </a:lnTo>
                  <a:lnTo>
                    <a:pt x="32067" y="88561"/>
                  </a:lnTo>
                  <a:lnTo>
                    <a:pt x="34855" y="89194"/>
                  </a:lnTo>
                  <a:lnTo>
                    <a:pt x="37685" y="89646"/>
                  </a:lnTo>
                  <a:lnTo>
                    <a:pt x="40545" y="89915"/>
                  </a:lnTo>
                  <a:lnTo>
                    <a:pt x="43423" y="89998"/>
                  </a:lnTo>
                  <a:lnTo>
                    <a:pt x="46307" y="89897"/>
                  </a:lnTo>
                  <a:lnTo>
                    <a:pt x="49187" y="89612"/>
                  </a:lnTo>
                  <a:lnTo>
                    <a:pt x="52049" y="89143"/>
                  </a:lnTo>
                  <a:lnTo>
                    <a:pt x="54882" y="88493"/>
                  </a:lnTo>
                  <a:lnTo>
                    <a:pt x="57674" y="87664"/>
                  </a:lnTo>
                  <a:lnTo>
                    <a:pt x="60414" y="86659"/>
                  </a:lnTo>
                  <a:lnTo>
                    <a:pt x="63091" y="85484"/>
                  </a:lnTo>
                  <a:lnTo>
                    <a:pt x="65694" y="84142"/>
                  </a:lnTo>
                  <a:lnTo>
                    <a:pt x="68212" y="82639"/>
                  </a:lnTo>
                  <a:lnTo>
                    <a:pt x="70634" y="80982"/>
                  </a:lnTo>
                  <a:lnTo>
                    <a:pt x="72951" y="79177"/>
                  </a:lnTo>
                  <a:lnTo>
                    <a:pt x="75153" y="77231"/>
                  </a:lnTo>
                  <a:lnTo>
                    <a:pt x="77231" y="75153"/>
                  </a:lnTo>
                  <a:lnTo>
                    <a:pt x="79177" y="72951"/>
                  </a:lnTo>
                  <a:lnTo>
                    <a:pt x="80982" y="70634"/>
                  </a:lnTo>
                  <a:lnTo>
                    <a:pt x="82639" y="68212"/>
                  </a:lnTo>
                  <a:lnTo>
                    <a:pt x="84142" y="65694"/>
                  </a:lnTo>
                  <a:lnTo>
                    <a:pt x="85484" y="63091"/>
                  </a:lnTo>
                  <a:lnTo>
                    <a:pt x="86659" y="60414"/>
                  </a:lnTo>
                  <a:lnTo>
                    <a:pt x="87664" y="57674"/>
                  </a:lnTo>
                  <a:lnTo>
                    <a:pt x="88493" y="54882"/>
                  </a:lnTo>
                  <a:lnTo>
                    <a:pt x="89143" y="52049"/>
                  </a:lnTo>
                  <a:lnTo>
                    <a:pt x="89612" y="49187"/>
                  </a:lnTo>
                  <a:lnTo>
                    <a:pt x="89897" y="46307"/>
                  </a:lnTo>
                  <a:lnTo>
                    <a:pt x="89998" y="43423"/>
                  </a:lnTo>
                  <a:lnTo>
                    <a:pt x="89915" y="40545"/>
                  </a:lnTo>
                  <a:lnTo>
                    <a:pt x="89646" y="37685"/>
                  </a:lnTo>
                  <a:lnTo>
                    <a:pt x="89194" y="34855"/>
                  </a:lnTo>
                  <a:lnTo>
                    <a:pt x="88561" y="32067"/>
                  </a:lnTo>
                  <a:lnTo>
                    <a:pt x="87748" y="29332"/>
                  </a:lnTo>
                  <a:lnTo>
                    <a:pt x="86760" y="26661"/>
                  </a:lnTo>
                  <a:lnTo>
                    <a:pt x="85600" y="24066"/>
                  </a:lnTo>
                  <a:lnTo>
                    <a:pt x="84274" y="21557"/>
                  </a:lnTo>
                  <a:lnTo>
                    <a:pt x="82786" y="19144"/>
                  </a:lnTo>
                  <a:lnTo>
                    <a:pt x="81142" y="16837"/>
                  </a:lnTo>
                  <a:lnTo>
                    <a:pt x="79350" y="14647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4686591" y="4674933"/>
              <a:ext cx="89966" cy="89966"/>
            </a:xfrm>
            <a:custGeom>
              <a:avLst/>
              <a:pathLst>
                <a:path w="89966" h="89966">
                  <a:moveTo>
                    <a:pt x="76448" y="13518"/>
                  </a:moveTo>
                  <a:lnTo>
                    <a:pt x="74322" y="11521"/>
                  </a:lnTo>
                  <a:lnTo>
                    <a:pt x="72076" y="9662"/>
                  </a:lnTo>
                  <a:lnTo>
                    <a:pt x="69718" y="7948"/>
                  </a:lnTo>
                  <a:lnTo>
                    <a:pt x="67259" y="6387"/>
                  </a:lnTo>
                  <a:lnTo>
                    <a:pt x="64708" y="4983"/>
                  </a:lnTo>
                  <a:lnTo>
                    <a:pt x="62076" y="3745"/>
                  </a:lnTo>
                  <a:lnTo>
                    <a:pt x="59374" y="2675"/>
                  </a:lnTo>
                  <a:lnTo>
                    <a:pt x="56612" y="1780"/>
                  </a:lnTo>
                  <a:lnTo>
                    <a:pt x="53803" y="1062"/>
                  </a:lnTo>
                  <a:lnTo>
                    <a:pt x="50958" y="525"/>
                  </a:lnTo>
                  <a:lnTo>
                    <a:pt x="48088" y="170"/>
                  </a:lnTo>
                  <a:lnTo>
                    <a:pt x="45205" y="0"/>
                  </a:lnTo>
                  <a:lnTo>
                    <a:pt x="42322" y="14"/>
                  </a:lnTo>
                  <a:lnTo>
                    <a:pt x="39449" y="213"/>
                  </a:lnTo>
                  <a:lnTo>
                    <a:pt x="36599" y="596"/>
                  </a:lnTo>
                  <a:lnTo>
                    <a:pt x="33784" y="1161"/>
                  </a:lnTo>
                  <a:lnTo>
                    <a:pt x="31014" y="1907"/>
                  </a:lnTo>
                  <a:lnTo>
                    <a:pt x="28302" y="2829"/>
                  </a:lnTo>
                  <a:lnTo>
                    <a:pt x="25659" y="3925"/>
                  </a:lnTo>
                  <a:lnTo>
                    <a:pt x="23095" y="5189"/>
                  </a:lnTo>
                  <a:lnTo>
                    <a:pt x="20621" y="6617"/>
                  </a:lnTo>
                  <a:lnTo>
                    <a:pt x="18247" y="8203"/>
                  </a:lnTo>
                  <a:lnTo>
                    <a:pt x="15983" y="9940"/>
                  </a:lnTo>
                  <a:lnTo>
                    <a:pt x="13838" y="11821"/>
                  </a:lnTo>
                  <a:lnTo>
                    <a:pt x="11821" y="13838"/>
                  </a:lnTo>
                  <a:lnTo>
                    <a:pt x="9940" y="15983"/>
                  </a:lnTo>
                  <a:lnTo>
                    <a:pt x="8203" y="18247"/>
                  </a:lnTo>
                  <a:lnTo>
                    <a:pt x="6617" y="20621"/>
                  </a:lnTo>
                  <a:lnTo>
                    <a:pt x="5189" y="23095"/>
                  </a:lnTo>
                  <a:lnTo>
                    <a:pt x="3925" y="25659"/>
                  </a:lnTo>
                  <a:lnTo>
                    <a:pt x="2829" y="28302"/>
                  </a:lnTo>
                  <a:lnTo>
                    <a:pt x="1907" y="31014"/>
                  </a:lnTo>
                  <a:lnTo>
                    <a:pt x="1161" y="33784"/>
                  </a:lnTo>
                  <a:lnTo>
                    <a:pt x="596" y="36599"/>
                  </a:lnTo>
                  <a:lnTo>
                    <a:pt x="213" y="39449"/>
                  </a:lnTo>
                  <a:lnTo>
                    <a:pt x="14" y="42322"/>
                  </a:lnTo>
                  <a:lnTo>
                    <a:pt x="0" y="45205"/>
                  </a:lnTo>
                  <a:lnTo>
                    <a:pt x="170" y="48088"/>
                  </a:lnTo>
                  <a:lnTo>
                    <a:pt x="525" y="50958"/>
                  </a:lnTo>
                  <a:lnTo>
                    <a:pt x="1062" y="53803"/>
                  </a:lnTo>
                  <a:lnTo>
                    <a:pt x="1780" y="56612"/>
                  </a:lnTo>
                  <a:lnTo>
                    <a:pt x="2675" y="59374"/>
                  </a:lnTo>
                  <a:lnTo>
                    <a:pt x="3745" y="62076"/>
                  </a:lnTo>
                  <a:lnTo>
                    <a:pt x="4983" y="64708"/>
                  </a:lnTo>
                  <a:lnTo>
                    <a:pt x="6387" y="67259"/>
                  </a:lnTo>
                  <a:lnTo>
                    <a:pt x="7948" y="69718"/>
                  </a:lnTo>
                  <a:lnTo>
                    <a:pt x="9662" y="72076"/>
                  </a:lnTo>
                  <a:lnTo>
                    <a:pt x="11521" y="74322"/>
                  </a:lnTo>
                  <a:lnTo>
                    <a:pt x="13518" y="76448"/>
                  </a:lnTo>
                  <a:lnTo>
                    <a:pt x="15643" y="78444"/>
                  </a:lnTo>
                  <a:lnTo>
                    <a:pt x="17890" y="80303"/>
                  </a:lnTo>
                  <a:lnTo>
                    <a:pt x="20247" y="82017"/>
                  </a:lnTo>
                  <a:lnTo>
                    <a:pt x="22707" y="83579"/>
                  </a:lnTo>
                  <a:lnTo>
                    <a:pt x="25258" y="84982"/>
                  </a:lnTo>
                  <a:lnTo>
                    <a:pt x="27890" y="86221"/>
                  </a:lnTo>
                  <a:lnTo>
                    <a:pt x="30592" y="87290"/>
                  </a:lnTo>
                  <a:lnTo>
                    <a:pt x="33353" y="88185"/>
                  </a:lnTo>
                  <a:lnTo>
                    <a:pt x="36162" y="88903"/>
                  </a:lnTo>
                  <a:lnTo>
                    <a:pt x="39007" y="89440"/>
                  </a:lnTo>
                  <a:lnTo>
                    <a:pt x="41877" y="89795"/>
                  </a:lnTo>
                  <a:lnTo>
                    <a:pt x="44760" y="89966"/>
                  </a:lnTo>
                  <a:lnTo>
                    <a:pt x="47643" y="89951"/>
                  </a:lnTo>
                  <a:lnTo>
                    <a:pt x="50516" y="89752"/>
                  </a:lnTo>
                  <a:lnTo>
                    <a:pt x="53366" y="89369"/>
                  </a:lnTo>
                  <a:lnTo>
                    <a:pt x="56181" y="88804"/>
                  </a:lnTo>
                  <a:lnTo>
                    <a:pt x="58951" y="88058"/>
                  </a:lnTo>
                  <a:lnTo>
                    <a:pt x="61663" y="87136"/>
                  </a:lnTo>
                  <a:lnTo>
                    <a:pt x="64306" y="86040"/>
                  </a:lnTo>
                  <a:lnTo>
                    <a:pt x="66870" y="84776"/>
                  </a:lnTo>
                  <a:lnTo>
                    <a:pt x="69345" y="83348"/>
                  </a:lnTo>
                  <a:lnTo>
                    <a:pt x="71719" y="81762"/>
                  </a:lnTo>
                  <a:lnTo>
                    <a:pt x="73983" y="80026"/>
                  </a:lnTo>
                  <a:lnTo>
                    <a:pt x="76128" y="78145"/>
                  </a:lnTo>
                  <a:lnTo>
                    <a:pt x="78145" y="76128"/>
                  </a:lnTo>
                  <a:lnTo>
                    <a:pt x="80026" y="73983"/>
                  </a:lnTo>
                  <a:lnTo>
                    <a:pt x="81762" y="71719"/>
                  </a:lnTo>
                  <a:lnTo>
                    <a:pt x="83348" y="69345"/>
                  </a:lnTo>
                  <a:lnTo>
                    <a:pt x="84776" y="66870"/>
                  </a:lnTo>
                  <a:lnTo>
                    <a:pt x="86040" y="64306"/>
                  </a:lnTo>
                  <a:lnTo>
                    <a:pt x="87136" y="61663"/>
                  </a:lnTo>
                  <a:lnTo>
                    <a:pt x="88058" y="58951"/>
                  </a:lnTo>
                  <a:lnTo>
                    <a:pt x="88804" y="56181"/>
                  </a:lnTo>
                  <a:lnTo>
                    <a:pt x="89369" y="53366"/>
                  </a:lnTo>
                  <a:lnTo>
                    <a:pt x="89752" y="50516"/>
                  </a:lnTo>
                  <a:lnTo>
                    <a:pt x="89951" y="47643"/>
                  </a:lnTo>
                  <a:lnTo>
                    <a:pt x="89966" y="44760"/>
                  </a:lnTo>
                  <a:lnTo>
                    <a:pt x="89795" y="41877"/>
                  </a:lnTo>
                  <a:lnTo>
                    <a:pt x="89440" y="39007"/>
                  </a:lnTo>
                  <a:lnTo>
                    <a:pt x="88903" y="36162"/>
                  </a:lnTo>
                  <a:lnTo>
                    <a:pt x="88185" y="33353"/>
                  </a:lnTo>
                  <a:lnTo>
                    <a:pt x="87290" y="30592"/>
                  </a:lnTo>
                  <a:lnTo>
                    <a:pt x="86221" y="27890"/>
                  </a:lnTo>
                  <a:lnTo>
                    <a:pt x="84982" y="25258"/>
                  </a:lnTo>
                  <a:lnTo>
                    <a:pt x="83579" y="22707"/>
                  </a:lnTo>
                  <a:lnTo>
                    <a:pt x="82017" y="20247"/>
                  </a:lnTo>
                  <a:lnTo>
                    <a:pt x="80303" y="17890"/>
                  </a:lnTo>
                  <a:lnTo>
                    <a:pt x="78444" y="15643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686575" y="4780799"/>
              <a:ext cx="89998" cy="89998"/>
            </a:xfrm>
            <a:custGeom>
              <a:avLst/>
              <a:pathLst>
                <a:path w="89998" h="89998">
                  <a:moveTo>
                    <a:pt x="77156" y="12841"/>
                  </a:moveTo>
                  <a:lnTo>
                    <a:pt x="75073" y="10891"/>
                  </a:lnTo>
                  <a:lnTo>
                    <a:pt x="72866" y="9080"/>
                  </a:lnTo>
                  <a:lnTo>
                    <a:pt x="70545" y="7417"/>
                  </a:lnTo>
                  <a:lnTo>
                    <a:pt x="68119" y="5908"/>
                  </a:lnTo>
                  <a:lnTo>
                    <a:pt x="65599" y="4560"/>
                  </a:lnTo>
                  <a:lnTo>
                    <a:pt x="62993" y="3379"/>
                  </a:lnTo>
                  <a:lnTo>
                    <a:pt x="60313" y="2368"/>
                  </a:lnTo>
                  <a:lnTo>
                    <a:pt x="57571" y="1532"/>
                  </a:lnTo>
                  <a:lnTo>
                    <a:pt x="54777" y="875"/>
                  </a:lnTo>
                  <a:lnTo>
                    <a:pt x="51942" y="400"/>
                  </a:lnTo>
                  <a:lnTo>
                    <a:pt x="49079" y="107"/>
                  </a:lnTo>
                  <a:lnTo>
                    <a:pt x="46200" y="0"/>
                  </a:lnTo>
                  <a:lnTo>
                    <a:pt x="43315" y="77"/>
                  </a:lnTo>
                  <a:lnTo>
                    <a:pt x="40438" y="338"/>
                  </a:lnTo>
                  <a:lnTo>
                    <a:pt x="37579" y="783"/>
                  </a:lnTo>
                  <a:lnTo>
                    <a:pt x="34750" y="1410"/>
                  </a:lnTo>
                  <a:lnTo>
                    <a:pt x="31964" y="2216"/>
                  </a:lnTo>
                  <a:lnTo>
                    <a:pt x="29231" y="3198"/>
                  </a:lnTo>
                  <a:lnTo>
                    <a:pt x="26563" y="4351"/>
                  </a:lnTo>
                  <a:lnTo>
                    <a:pt x="23971" y="5672"/>
                  </a:lnTo>
                  <a:lnTo>
                    <a:pt x="21465" y="7154"/>
                  </a:lnTo>
                  <a:lnTo>
                    <a:pt x="19056" y="8791"/>
                  </a:lnTo>
                  <a:lnTo>
                    <a:pt x="16754" y="10578"/>
                  </a:lnTo>
                  <a:lnTo>
                    <a:pt x="14567" y="12506"/>
                  </a:lnTo>
                  <a:lnTo>
                    <a:pt x="12506" y="14567"/>
                  </a:lnTo>
                  <a:lnTo>
                    <a:pt x="10578" y="16754"/>
                  </a:lnTo>
                  <a:lnTo>
                    <a:pt x="8791" y="19056"/>
                  </a:lnTo>
                  <a:lnTo>
                    <a:pt x="7154" y="21465"/>
                  </a:lnTo>
                  <a:lnTo>
                    <a:pt x="5672" y="23971"/>
                  </a:lnTo>
                  <a:lnTo>
                    <a:pt x="4351" y="26563"/>
                  </a:lnTo>
                  <a:lnTo>
                    <a:pt x="3198" y="29231"/>
                  </a:lnTo>
                  <a:lnTo>
                    <a:pt x="2216" y="31964"/>
                  </a:lnTo>
                  <a:lnTo>
                    <a:pt x="1410" y="34750"/>
                  </a:lnTo>
                  <a:lnTo>
                    <a:pt x="783" y="37579"/>
                  </a:lnTo>
                  <a:lnTo>
                    <a:pt x="338" y="40438"/>
                  </a:lnTo>
                  <a:lnTo>
                    <a:pt x="77" y="43315"/>
                  </a:lnTo>
                  <a:lnTo>
                    <a:pt x="0" y="46200"/>
                  </a:lnTo>
                  <a:lnTo>
                    <a:pt x="107" y="49079"/>
                  </a:lnTo>
                  <a:lnTo>
                    <a:pt x="400" y="51942"/>
                  </a:lnTo>
                  <a:lnTo>
                    <a:pt x="875" y="54777"/>
                  </a:lnTo>
                  <a:lnTo>
                    <a:pt x="1532" y="57571"/>
                  </a:lnTo>
                  <a:lnTo>
                    <a:pt x="2368" y="60313"/>
                  </a:lnTo>
                  <a:lnTo>
                    <a:pt x="3379" y="62993"/>
                  </a:lnTo>
                  <a:lnTo>
                    <a:pt x="4560" y="65599"/>
                  </a:lnTo>
                  <a:lnTo>
                    <a:pt x="5908" y="68119"/>
                  </a:lnTo>
                  <a:lnTo>
                    <a:pt x="7417" y="70545"/>
                  </a:lnTo>
                  <a:lnTo>
                    <a:pt x="9080" y="72866"/>
                  </a:lnTo>
                  <a:lnTo>
                    <a:pt x="10891" y="75073"/>
                  </a:lnTo>
                  <a:lnTo>
                    <a:pt x="12841" y="77156"/>
                  </a:lnTo>
                  <a:lnTo>
                    <a:pt x="14924" y="79107"/>
                  </a:lnTo>
                  <a:lnTo>
                    <a:pt x="17131" y="80917"/>
                  </a:lnTo>
                  <a:lnTo>
                    <a:pt x="19452" y="82580"/>
                  </a:lnTo>
                  <a:lnTo>
                    <a:pt x="21878" y="84089"/>
                  </a:lnTo>
                  <a:lnTo>
                    <a:pt x="24399" y="85437"/>
                  </a:lnTo>
                  <a:lnTo>
                    <a:pt x="27004" y="86618"/>
                  </a:lnTo>
                  <a:lnTo>
                    <a:pt x="29684" y="87629"/>
                  </a:lnTo>
                  <a:lnTo>
                    <a:pt x="32426" y="88465"/>
                  </a:lnTo>
                  <a:lnTo>
                    <a:pt x="35220" y="89122"/>
                  </a:lnTo>
                  <a:lnTo>
                    <a:pt x="38055" y="89597"/>
                  </a:lnTo>
                  <a:lnTo>
                    <a:pt x="40918" y="89890"/>
                  </a:lnTo>
                  <a:lnTo>
                    <a:pt x="43797" y="89998"/>
                  </a:lnTo>
                  <a:lnTo>
                    <a:pt x="46682" y="89921"/>
                  </a:lnTo>
                  <a:lnTo>
                    <a:pt x="49559" y="89659"/>
                  </a:lnTo>
                  <a:lnTo>
                    <a:pt x="52418" y="89214"/>
                  </a:lnTo>
                  <a:lnTo>
                    <a:pt x="55247" y="88587"/>
                  </a:lnTo>
                  <a:lnTo>
                    <a:pt x="58033" y="87781"/>
                  </a:lnTo>
                  <a:lnTo>
                    <a:pt x="60766" y="86799"/>
                  </a:lnTo>
                  <a:lnTo>
                    <a:pt x="63434" y="85646"/>
                  </a:lnTo>
                  <a:lnTo>
                    <a:pt x="66026" y="84325"/>
                  </a:lnTo>
                  <a:lnTo>
                    <a:pt x="68532" y="82843"/>
                  </a:lnTo>
                  <a:lnTo>
                    <a:pt x="70941" y="81206"/>
                  </a:lnTo>
                  <a:lnTo>
                    <a:pt x="73243" y="79419"/>
                  </a:lnTo>
                  <a:lnTo>
                    <a:pt x="75430" y="77491"/>
                  </a:lnTo>
                  <a:lnTo>
                    <a:pt x="77491" y="75430"/>
                  </a:lnTo>
                  <a:lnTo>
                    <a:pt x="79419" y="73243"/>
                  </a:lnTo>
                  <a:lnTo>
                    <a:pt x="81206" y="70941"/>
                  </a:lnTo>
                  <a:lnTo>
                    <a:pt x="82843" y="68532"/>
                  </a:lnTo>
                  <a:lnTo>
                    <a:pt x="84325" y="66026"/>
                  </a:lnTo>
                  <a:lnTo>
                    <a:pt x="85646" y="63434"/>
                  </a:lnTo>
                  <a:lnTo>
                    <a:pt x="86799" y="60766"/>
                  </a:lnTo>
                  <a:lnTo>
                    <a:pt x="87781" y="58033"/>
                  </a:lnTo>
                  <a:lnTo>
                    <a:pt x="88587" y="55247"/>
                  </a:lnTo>
                  <a:lnTo>
                    <a:pt x="89214" y="52418"/>
                  </a:lnTo>
                  <a:lnTo>
                    <a:pt x="89659" y="49559"/>
                  </a:lnTo>
                  <a:lnTo>
                    <a:pt x="89921" y="46682"/>
                  </a:lnTo>
                  <a:lnTo>
                    <a:pt x="89998" y="43797"/>
                  </a:lnTo>
                  <a:lnTo>
                    <a:pt x="89890" y="40918"/>
                  </a:lnTo>
                  <a:lnTo>
                    <a:pt x="89597" y="38055"/>
                  </a:lnTo>
                  <a:lnTo>
                    <a:pt x="89122" y="35220"/>
                  </a:lnTo>
                  <a:lnTo>
                    <a:pt x="88465" y="32426"/>
                  </a:lnTo>
                  <a:lnTo>
                    <a:pt x="87629" y="29684"/>
                  </a:lnTo>
                  <a:lnTo>
                    <a:pt x="86618" y="27004"/>
                  </a:lnTo>
                  <a:lnTo>
                    <a:pt x="85437" y="24399"/>
                  </a:lnTo>
                  <a:lnTo>
                    <a:pt x="84089" y="21878"/>
                  </a:lnTo>
                  <a:lnTo>
                    <a:pt x="82580" y="19452"/>
                  </a:lnTo>
                  <a:lnTo>
                    <a:pt x="80917" y="17131"/>
                  </a:lnTo>
                  <a:lnTo>
                    <a:pt x="79107" y="14924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686584" y="4886689"/>
              <a:ext cx="89980" cy="89980"/>
            </a:xfrm>
            <a:custGeom>
              <a:avLst/>
              <a:pathLst>
                <a:path w="89980" h="89980">
                  <a:moveTo>
                    <a:pt x="76665" y="13315"/>
                  </a:moveTo>
                  <a:lnTo>
                    <a:pt x="74552" y="11332"/>
                  </a:lnTo>
                  <a:lnTo>
                    <a:pt x="72317" y="9487"/>
                  </a:lnTo>
                  <a:lnTo>
                    <a:pt x="69970" y="7789"/>
                  </a:lnTo>
                  <a:lnTo>
                    <a:pt x="67521" y="6243"/>
                  </a:lnTo>
                  <a:lnTo>
                    <a:pt x="64979" y="4856"/>
                  </a:lnTo>
                  <a:lnTo>
                    <a:pt x="62355" y="3635"/>
                  </a:lnTo>
                  <a:lnTo>
                    <a:pt x="59659" y="2583"/>
                  </a:lnTo>
                  <a:lnTo>
                    <a:pt x="56904" y="1706"/>
                  </a:lnTo>
                  <a:lnTo>
                    <a:pt x="54099" y="1006"/>
                  </a:lnTo>
                  <a:lnTo>
                    <a:pt x="51257" y="487"/>
                  </a:lnTo>
                  <a:lnTo>
                    <a:pt x="48389" y="151"/>
                  </a:lnTo>
                  <a:lnTo>
                    <a:pt x="45507" y="0"/>
                  </a:lnTo>
                  <a:lnTo>
                    <a:pt x="42623" y="33"/>
                  </a:lnTo>
                  <a:lnTo>
                    <a:pt x="39749" y="251"/>
                  </a:lnTo>
                  <a:lnTo>
                    <a:pt x="36896" y="652"/>
                  </a:lnTo>
                  <a:lnTo>
                    <a:pt x="34076" y="1236"/>
                  </a:lnTo>
                  <a:lnTo>
                    <a:pt x="31302" y="2000"/>
                  </a:lnTo>
                  <a:lnTo>
                    <a:pt x="28583" y="2940"/>
                  </a:lnTo>
                  <a:lnTo>
                    <a:pt x="25932" y="4053"/>
                  </a:lnTo>
                  <a:lnTo>
                    <a:pt x="23360" y="5335"/>
                  </a:lnTo>
                  <a:lnTo>
                    <a:pt x="20876" y="6779"/>
                  </a:lnTo>
                  <a:lnTo>
                    <a:pt x="18491" y="8380"/>
                  </a:lnTo>
                  <a:lnTo>
                    <a:pt x="16215" y="10132"/>
                  </a:lnTo>
                  <a:lnTo>
                    <a:pt x="14058" y="12027"/>
                  </a:lnTo>
                  <a:lnTo>
                    <a:pt x="12027" y="14058"/>
                  </a:lnTo>
                  <a:lnTo>
                    <a:pt x="10132" y="16215"/>
                  </a:lnTo>
                  <a:lnTo>
                    <a:pt x="8380" y="18491"/>
                  </a:lnTo>
                  <a:lnTo>
                    <a:pt x="6779" y="20876"/>
                  </a:lnTo>
                  <a:lnTo>
                    <a:pt x="5335" y="23360"/>
                  </a:lnTo>
                  <a:lnTo>
                    <a:pt x="4053" y="25932"/>
                  </a:lnTo>
                  <a:lnTo>
                    <a:pt x="2940" y="28583"/>
                  </a:lnTo>
                  <a:lnTo>
                    <a:pt x="2000" y="31302"/>
                  </a:lnTo>
                  <a:lnTo>
                    <a:pt x="1236" y="34076"/>
                  </a:lnTo>
                  <a:lnTo>
                    <a:pt x="652" y="36896"/>
                  </a:lnTo>
                  <a:lnTo>
                    <a:pt x="251" y="39749"/>
                  </a:lnTo>
                  <a:lnTo>
                    <a:pt x="33" y="42623"/>
                  </a:lnTo>
                  <a:lnTo>
                    <a:pt x="0" y="45507"/>
                  </a:lnTo>
                  <a:lnTo>
                    <a:pt x="151" y="48389"/>
                  </a:lnTo>
                  <a:lnTo>
                    <a:pt x="487" y="51257"/>
                  </a:lnTo>
                  <a:lnTo>
                    <a:pt x="1006" y="54099"/>
                  </a:lnTo>
                  <a:lnTo>
                    <a:pt x="1706" y="56904"/>
                  </a:lnTo>
                  <a:lnTo>
                    <a:pt x="2583" y="59659"/>
                  </a:lnTo>
                  <a:lnTo>
                    <a:pt x="3635" y="62355"/>
                  </a:lnTo>
                  <a:lnTo>
                    <a:pt x="4856" y="64979"/>
                  </a:lnTo>
                  <a:lnTo>
                    <a:pt x="6243" y="67521"/>
                  </a:lnTo>
                  <a:lnTo>
                    <a:pt x="7789" y="69970"/>
                  </a:lnTo>
                  <a:lnTo>
                    <a:pt x="9487" y="72317"/>
                  </a:lnTo>
                  <a:lnTo>
                    <a:pt x="11332" y="74552"/>
                  </a:lnTo>
                  <a:lnTo>
                    <a:pt x="13315" y="76665"/>
                  </a:lnTo>
                  <a:lnTo>
                    <a:pt x="15428" y="78647"/>
                  </a:lnTo>
                  <a:lnTo>
                    <a:pt x="17662" y="80492"/>
                  </a:lnTo>
                  <a:lnTo>
                    <a:pt x="20009" y="82191"/>
                  </a:lnTo>
                  <a:lnTo>
                    <a:pt x="22458" y="83736"/>
                  </a:lnTo>
                  <a:lnTo>
                    <a:pt x="25000" y="85123"/>
                  </a:lnTo>
                  <a:lnTo>
                    <a:pt x="27625" y="86345"/>
                  </a:lnTo>
                  <a:lnTo>
                    <a:pt x="30320" y="87396"/>
                  </a:lnTo>
                  <a:lnTo>
                    <a:pt x="33076" y="88274"/>
                  </a:lnTo>
                  <a:lnTo>
                    <a:pt x="35881" y="88973"/>
                  </a:lnTo>
                  <a:lnTo>
                    <a:pt x="38723" y="89492"/>
                  </a:lnTo>
                  <a:lnTo>
                    <a:pt x="41591" y="89828"/>
                  </a:lnTo>
                  <a:lnTo>
                    <a:pt x="44472" y="89980"/>
                  </a:lnTo>
                  <a:lnTo>
                    <a:pt x="47356" y="89947"/>
                  </a:lnTo>
                  <a:lnTo>
                    <a:pt x="50231" y="89729"/>
                  </a:lnTo>
                  <a:lnTo>
                    <a:pt x="53084" y="89327"/>
                  </a:lnTo>
                  <a:lnTo>
                    <a:pt x="55903" y="88743"/>
                  </a:lnTo>
                  <a:lnTo>
                    <a:pt x="58678" y="87979"/>
                  </a:lnTo>
                  <a:lnTo>
                    <a:pt x="61396" y="87039"/>
                  </a:lnTo>
                  <a:lnTo>
                    <a:pt x="64047" y="85926"/>
                  </a:lnTo>
                  <a:lnTo>
                    <a:pt x="66620" y="84644"/>
                  </a:lnTo>
                  <a:lnTo>
                    <a:pt x="69103" y="83200"/>
                  </a:lnTo>
                  <a:lnTo>
                    <a:pt x="71488" y="81599"/>
                  </a:lnTo>
                  <a:lnTo>
                    <a:pt x="73764" y="79847"/>
                  </a:lnTo>
                  <a:lnTo>
                    <a:pt x="75922" y="77952"/>
                  </a:lnTo>
                  <a:lnTo>
                    <a:pt x="77952" y="75922"/>
                  </a:lnTo>
                  <a:lnTo>
                    <a:pt x="79847" y="73764"/>
                  </a:lnTo>
                  <a:lnTo>
                    <a:pt x="81599" y="71488"/>
                  </a:lnTo>
                  <a:lnTo>
                    <a:pt x="83200" y="69103"/>
                  </a:lnTo>
                  <a:lnTo>
                    <a:pt x="84644" y="66620"/>
                  </a:lnTo>
                  <a:lnTo>
                    <a:pt x="85926" y="64047"/>
                  </a:lnTo>
                  <a:lnTo>
                    <a:pt x="87039" y="61396"/>
                  </a:lnTo>
                  <a:lnTo>
                    <a:pt x="87979" y="58678"/>
                  </a:lnTo>
                  <a:lnTo>
                    <a:pt x="88743" y="55903"/>
                  </a:lnTo>
                  <a:lnTo>
                    <a:pt x="89327" y="53084"/>
                  </a:lnTo>
                  <a:lnTo>
                    <a:pt x="89729" y="50231"/>
                  </a:lnTo>
                  <a:lnTo>
                    <a:pt x="89947" y="47356"/>
                  </a:lnTo>
                  <a:lnTo>
                    <a:pt x="89980" y="44472"/>
                  </a:lnTo>
                  <a:lnTo>
                    <a:pt x="89828" y="41591"/>
                  </a:lnTo>
                  <a:lnTo>
                    <a:pt x="89492" y="38723"/>
                  </a:lnTo>
                  <a:lnTo>
                    <a:pt x="88973" y="35881"/>
                  </a:lnTo>
                  <a:lnTo>
                    <a:pt x="88274" y="33076"/>
                  </a:lnTo>
                  <a:lnTo>
                    <a:pt x="87396" y="30320"/>
                  </a:lnTo>
                  <a:lnTo>
                    <a:pt x="86345" y="27625"/>
                  </a:lnTo>
                  <a:lnTo>
                    <a:pt x="85123" y="25000"/>
                  </a:lnTo>
                  <a:lnTo>
                    <a:pt x="83736" y="22458"/>
                  </a:lnTo>
                  <a:lnTo>
                    <a:pt x="82191" y="20009"/>
                  </a:lnTo>
                  <a:lnTo>
                    <a:pt x="80492" y="17662"/>
                  </a:lnTo>
                  <a:lnTo>
                    <a:pt x="78647" y="15428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4686575" y="4992562"/>
              <a:ext cx="89998" cy="89998"/>
            </a:xfrm>
            <a:custGeom>
              <a:avLst/>
              <a:pathLst>
                <a:path w="89998" h="89998">
                  <a:moveTo>
                    <a:pt x="77477" y="12521"/>
                  </a:moveTo>
                  <a:lnTo>
                    <a:pt x="75414" y="10592"/>
                  </a:lnTo>
                  <a:lnTo>
                    <a:pt x="73227" y="8804"/>
                  </a:lnTo>
                  <a:lnTo>
                    <a:pt x="70924" y="7165"/>
                  </a:lnTo>
                  <a:lnTo>
                    <a:pt x="68514" y="5682"/>
                  </a:lnTo>
                  <a:lnTo>
                    <a:pt x="66007" y="4360"/>
                  </a:lnTo>
                  <a:lnTo>
                    <a:pt x="63415" y="3206"/>
                  </a:lnTo>
                  <a:lnTo>
                    <a:pt x="60746" y="2223"/>
                  </a:lnTo>
                  <a:lnTo>
                    <a:pt x="58013" y="1415"/>
                  </a:lnTo>
                  <a:lnTo>
                    <a:pt x="55226" y="787"/>
                  </a:lnTo>
                  <a:lnTo>
                    <a:pt x="52398" y="341"/>
                  </a:lnTo>
                  <a:lnTo>
                    <a:pt x="49538" y="78"/>
                  </a:lnTo>
                  <a:lnTo>
                    <a:pt x="46661" y="0"/>
                  </a:lnTo>
                  <a:lnTo>
                    <a:pt x="43776" y="106"/>
                  </a:lnTo>
                  <a:lnTo>
                    <a:pt x="40897" y="397"/>
                  </a:lnTo>
                  <a:lnTo>
                    <a:pt x="38034" y="871"/>
                  </a:lnTo>
                  <a:lnTo>
                    <a:pt x="35200" y="1527"/>
                  </a:lnTo>
                  <a:lnTo>
                    <a:pt x="32406" y="2361"/>
                  </a:lnTo>
                  <a:lnTo>
                    <a:pt x="29664" y="3371"/>
                  </a:lnTo>
                  <a:lnTo>
                    <a:pt x="26985" y="4551"/>
                  </a:lnTo>
                  <a:lnTo>
                    <a:pt x="24380" y="5898"/>
                  </a:lnTo>
                  <a:lnTo>
                    <a:pt x="21859" y="7405"/>
                  </a:lnTo>
                  <a:lnTo>
                    <a:pt x="19434" y="9067"/>
                  </a:lnTo>
                  <a:lnTo>
                    <a:pt x="17114" y="10877"/>
                  </a:lnTo>
                  <a:lnTo>
                    <a:pt x="14908" y="12827"/>
                  </a:lnTo>
                  <a:lnTo>
                    <a:pt x="12827" y="14908"/>
                  </a:lnTo>
                  <a:lnTo>
                    <a:pt x="10877" y="17114"/>
                  </a:lnTo>
                  <a:lnTo>
                    <a:pt x="9067" y="19434"/>
                  </a:lnTo>
                  <a:lnTo>
                    <a:pt x="7405" y="21859"/>
                  </a:lnTo>
                  <a:lnTo>
                    <a:pt x="5898" y="24380"/>
                  </a:lnTo>
                  <a:lnTo>
                    <a:pt x="4551" y="26985"/>
                  </a:lnTo>
                  <a:lnTo>
                    <a:pt x="3371" y="29664"/>
                  </a:lnTo>
                  <a:lnTo>
                    <a:pt x="2361" y="32406"/>
                  </a:lnTo>
                  <a:lnTo>
                    <a:pt x="1527" y="35200"/>
                  </a:lnTo>
                  <a:lnTo>
                    <a:pt x="871" y="38034"/>
                  </a:lnTo>
                  <a:lnTo>
                    <a:pt x="397" y="40897"/>
                  </a:lnTo>
                  <a:lnTo>
                    <a:pt x="106" y="43776"/>
                  </a:lnTo>
                  <a:lnTo>
                    <a:pt x="0" y="46661"/>
                  </a:lnTo>
                  <a:lnTo>
                    <a:pt x="78" y="49538"/>
                  </a:lnTo>
                  <a:lnTo>
                    <a:pt x="341" y="52398"/>
                  </a:lnTo>
                  <a:lnTo>
                    <a:pt x="787" y="55226"/>
                  </a:lnTo>
                  <a:lnTo>
                    <a:pt x="1415" y="58013"/>
                  </a:lnTo>
                  <a:lnTo>
                    <a:pt x="2223" y="60746"/>
                  </a:lnTo>
                  <a:lnTo>
                    <a:pt x="3206" y="63415"/>
                  </a:lnTo>
                  <a:lnTo>
                    <a:pt x="4360" y="66007"/>
                  </a:lnTo>
                  <a:lnTo>
                    <a:pt x="5682" y="68514"/>
                  </a:lnTo>
                  <a:lnTo>
                    <a:pt x="7165" y="70924"/>
                  </a:lnTo>
                  <a:lnTo>
                    <a:pt x="8804" y="73227"/>
                  </a:lnTo>
                  <a:lnTo>
                    <a:pt x="10592" y="75414"/>
                  </a:lnTo>
                  <a:lnTo>
                    <a:pt x="12521" y="77477"/>
                  </a:lnTo>
                  <a:lnTo>
                    <a:pt x="14583" y="79406"/>
                  </a:lnTo>
                  <a:lnTo>
                    <a:pt x="16770" y="81193"/>
                  </a:lnTo>
                  <a:lnTo>
                    <a:pt x="19074" y="82832"/>
                  </a:lnTo>
                  <a:lnTo>
                    <a:pt x="21483" y="84315"/>
                  </a:lnTo>
                  <a:lnTo>
                    <a:pt x="23990" y="85637"/>
                  </a:lnTo>
                  <a:lnTo>
                    <a:pt x="26583" y="86792"/>
                  </a:lnTo>
                  <a:lnTo>
                    <a:pt x="29251" y="87775"/>
                  </a:lnTo>
                  <a:lnTo>
                    <a:pt x="31984" y="88582"/>
                  </a:lnTo>
                  <a:lnTo>
                    <a:pt x="34771" y="89210"/>
                  </a:lnTo>
                  <a:lnTo>
                    <a:pt x="37600" y="89656"/>
                  </a:lnTo>
                  <a:lnTo>
                    <a:pt x="40459" y="89919"/>
                  </a:lnTo>
                  <a:lnTo>
                    <a:pt x="43337" y="89998"/>
                  </a:lnTo>
                  <a:lnTo>
                    <a:pt x="46221" y="89891"/>
                  </a:lnTo>
                  <a:lnTo>
                    <a:pt x="49101" y="89600"/>
                  </a:lnTo>
                  <a:lnTo>
                    <a:pt x="51963" y="89126"/>
                  </a:lnTo>
                  <a:lnTo>
                    <a:pt x="54797" y="88470"/>
                  </a:lnTo>
                  <a:lnTo>
                    <a:pt x="57591" y="87636"/>
                  </a:lnTo>
                  <a:lnTo>
                    <a:pt x="60333" y="86627"/>
                  </a:lnTo>
                  <a:lnTo>
                    <a:pt x="63012" y="85446"/>
                  </a:lnTo>
                  <a:lnTo>
                    <a:pt x="65617" y="84099"/>
                  </a:lnTo>
                  <a:lnTo>
                    <a:pt x="68138" y="82592"/>
                  </a:lnTo>
                  <a:lnTo>
                    <a:pt x="70563" y="80930"/>
                  </a:lnTo>
                  <a:lnTo>
                    <a:pt x="72883" y="79120"/>
                  </a:lnTo>
                  <a:lnTo>
                    <a:pt x="75089" y="77171"/>
                  </a:lnTo>
                  <a:lnTo>
                    <a:pt x="77171" y="75089"/>
                  </a:lnTo>
                  <a:lnTo>
                    <a:pt x="79120" y="72883"/>
                  </a:lnTo>
                  <a:lnTo>
                    <a:pt x="80930" y="70563"/>
                  </a:lnTo>
                  <a:lnTo>
                    <a:pt x="82592" y="68138"/>
                  </a:lnTo>
                  <a:lnTo>
                    <a:pt x="84099" y="65617"/>
                  </a:lnTo>
                  <a:lnTo>
                    <a:pt x="85446" y="63012"/>
                  </a:lnTo>
                  <a:lnTo>
                    <a:pt x="86627" y="60333"/>
                  </a:lnTo>
                  <a:lnTo>
                    <a:pt x="87636" y="57591"/>
                  </a:lnTo>
                  <a:lnTo>
                    <a:pt x="88470" y="54797"/>
                  </a:lnTo>
                  <a:lnTo>
                    <a:pt x="89126" y="51963"/>
                  </a:lnTo>
                  <a:lnTo>
                    <a:pt x="89600" y="49101"/>
                  </a:lnTo>
                  <a:lnTo>
                    <a:pt x="89891" y="46221"/>
                  </a:lnTo>
                  <a:lnTo>
                    <a:pt x="89998" y="43337"/>
                  </a:lnTo>
                  <a:lnTo>
                    <a:pt x="89919" y="40459"/>
                  </a:lnTo>
                  <a:lnTo>
                    <a:pt x="89656" y="37600"/>
                  </a:lnTo>
                  <a:lnTo>
                    <a:pt x="89210" y="34771"/>
                  </a:lnTo>
                  <a:lnTo>
                    <a:pt x="88582" y="31984"/>
                  </a:lnTo>
                  <a:lnTo>
                    <a:pt x="87775" y="29251"/>
                  </a:lnTo>
                  <a:lnTo>
                    <a:pt x="86792" y="26583"/>
                  </a:lnTo>
                  <a:lnTo>
                    <a:pt x="85637" y="23990"/>
                  </a:lnTo>
                  <a:lnTo>
                    <a:pt x="84315" y="21483"/>
                  </a:lnTo>
                  <a:lnTo>
                    <a:pt x="82832" y="19074"/>
                  </a:lnTo>
                  <a:lnTo>
                    <a:pt x="81193" y="16770"/>
                  </a:lnTo>
                  <a:lnTo>
                    <a:pt x="79406" y="14583"/>
                  </a:lnTo>
                  <a:close/>
                </a:path>
              </a:pathLst>
            </a:cu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4686576" y="5098444"/>
              <a:ext cx="89996" cy="89996"/>
            </a:xfrm>
            <a:custGeom>
              <a:avLst/>
              <a:pathLst>
                <a:path w="89996" h="89996">
                  <a:moveTo>
                    <a:pt x="77063" y="12932"/>
                  </a:moveTo>
                  <a:lnTo>
                    <a:pt x="74974" y="10976"/>
                  </a:lnTo>
                  <a:lnTo>
                    <a:pt x="72762" y="9158"/>
                  </a:lnTo>
                  <a:lnTo>
                    <a:pt x="70436" y="7489"/>
                  </a:lnTo>
                  <a:lnTo>
                    <a:pt x="68006" y="5973"/>
                  </a:lnTo>
                  <a:lnTo>
                    <a:pt x="65481" y="4617"/>
                  </a:lnTo>
                  <a:lnTo>
                    <a:pt x="62871" y="3428"/>
                  </a:lnTo>
                  <a:lnTo>
                    <a:pt x="60189" y="2409"/>
                  </a:lnTo>
                  <a:lnTo>
                    <a:pt x="57444" y="1566"/>
                  </a:lnTo>
                  <a:lnTo>
                    <a:pt x="54647" y="901"/>
                  </a:lnTo>
                  <a:lnTo>
                    <a:pt x="51811" y="417"/>
                  </a:lnTo>
                  <a:lnTo>
                    <a:pt x="48948" y="116"/>
                  </a:lnTo>
                  <a:lnTo>
                    <a:pt x="46067" y="0"/>
                  </a:lnTo>
                  <a:lnTo>
                    <a:pt x="43183" y="68"/>
                  </a:lnTo>
                  <a:lnTo>
                    <a:pt x="40306" y="321"/>
                  </a:lnTo>
                  <a:lnTo>
                    <a:pt x="37448" y="758"/>
                  </a:lnTo>
                  <a:lnTo>
                    <a:pt x="34621" y="1377"/>
                  </a:lnTo>
                  <a:lnTo>
                    <a:pt x="31837" y="2174"/>
                  </a:lnTo>
                  <a:lnTo>
                    <a:pt x="29107" y="3148"/>
                  </a:lnTo>
                  <a:lnTo>
                    <a:pt x="26442" y="4294"/>
                  </a:lnTo>
                  <a:lnTo>
                    <a:pt x="23854" y="5607"/>
                  </a:lnTo>
                  <a:lnTo>
                    <a:pt x="21352" y="7082"/>
                  </a:lnTo>
                  <a:lnTo>
                    <a:pt x="18948" y="8713"/>
                  </a:lnTo>
                  <a:lnTo>
                    <a:pt x="16650" y="10492"/>
                  </a:lnTo>
                  <a:lnTo>
                    <a:pt x="14469" y="12414"/>
                  </a:lnTo>
                  <a:lnTo>
                    <a:pt x="12414" y="14469"/>
                  </a:lnTo>
                  <a:lnTo>
                    <a:pt x="10492" y="16650"/>
                  </a:lnTo>
                  <a:lnTo>
                    <a:pt x="8713" y="18948"/>
                  </a:lnTo>
                  <a:lnTo>
                    <a:pt x="7082" y="21352"/>
                  </a:lnTo>
                  <a:lnTo>
                    <a:pt x="5607" y="23854"/>
                  </a:lnTo>
                  <a:lnTo>
                    <a:pt x="4294" y="26442"/>
                  </a:lnTo>
                  <a:lnTo>
                    <a:pt x="3148" y="29107"/>
                  </a:lnTo>
                  <a:lnTo>
                    <a:pt x="2174" y="31837"/>
                  </a:lnTo>
                  <a:lnTo>
                    <a:pt x="1377" y="34621"/>
                  </a:lnTo>
                  <a:lnTo>
                    <a:pt x="758" y="37448"/>
                  </a:lnTo>
                  <a:lnTo>
                    <a:pt x="321" y="40306"/>
                  </a:lnTo>
                  <a:lnTo>
                    <a:pt x="68" y="43183"/>
                  </a:lnTo>
                  <a:lnTo>
                    <a:pt x="0" y="46067"/>
                  </a:lnTo>
                  <a:lnTo>
                    <a:pt x="116" y="48948"/>
                  </a:lnTo>
                  <a:lnTo>
                    <a:pt x="417" y="51811"/>
                  </a:lnTo>
                  <a:lnTo>
                    <a:pt x="901" y="54647"/>
                  </a:lnTo>
                  <a:lnTo>
                    <a:pt x="1566" y="57444"/>
                  </a:lnTo>
                  <a:lnTo>
                    <a:pt x="2409" y="60189"/>
                  </a:lnTo>
                  <a:lnTo>
                    <a:pt x="3428" y="62871"/>
                  </a:lnTo>
                  <a:lnTo>
                    <a:pt x="4617" y="65481"/>
                  </a:lnTo>
                  <a:lnTo>
                    <a:pt x="5973" y="68006"/>
                  </a:lnTo>
                  <a:lnTo>
                    <a:pt x="7489" y="70436"/>
                  </a:lnTo>
                  <a:lnTo>
                    <a:pt x="9158" y="72762"/>
                  </a:lnTo>
                  <a:lnTo>
                    <a:pt x="10976" y="74974"/>
                  </a:lnTo>
                  <a:lnTo>
                    <a:pt x="12932" y="77063"/>
                  </a:lnTo>
                  <a:lnTo>
                    <a:pt x="15021" y="79020"/>
                  </a:lnTo>
                  <a:lnTo>
                    <a:pt x="17233" y="80837"/>
                  </a:lnTo>
                  <a:lnTo>
                    <a:pt x="19559" y="82507"/>
                  </a:lnTo>
                  <a:lnTo>
                    <a:pt x="21990" y="84022"/>
                  </a:lnTo>
                  <a:lnTo>
                    <a:pt x="24515" y="85378"/>
                  </a:lnTo>
                  <a:lnTo>
                    <a:pt x="27124" y="86567"/>
                  </a:lnTo>
                  <a:lnTo>
                    <a:pt x="29807" y="87586"/>
                  </a:lnTo>
                  <a:lnTo>
                    <a:pt x="32552" y="88430"/>
                  </a:lnTo>
                  <a:lnTo>
                    <a:pt x="35348" y="89095"/>
                  </a:lnTo>
                  <a:lnTo>
                    <a:pt x="38184" y="89579"/>
                  </a:lnTo>
                  <a:lnTo>
                    <a:pt x="41048" y="89879"/>
                  </a:lnTo>
                  <a:lnTo>
                    <a:pt x="43928" y="89996"/>
                  </a:lnTo>
                  <a:lnTo>
                    <a:pt x="46812" y="89927"/>
                  </a:lnTo>
                  <a:lnTo>
                    <a:pt x="49689" y="89674"/>
                  </a:lnTo>
                  <a:lnTo>
                    <a:pt x="52547" y="89237"/>
                  </a:lnTo>
                  <a:lnTo>
                    <a:pt x="55374" y="88619"/>
                  </a:lnTo>
                  <a:lnTo>
                    <a:pt x="58158" y="87821"/>
                  </a:lnTo>
                  <a:lnTo>
                    <a:pt x="60888" y="86847"/>
                  </a:lnTo>
                  <a:lnTo>
                    <a:pt x="63553" y="85701"/>
                  </a:lnTo>
                  <a:lnTo>
                    <a:pt x="66141" y="84388"/>
                  </a:lnTo>
                  <a:lnTo>
                    <a:pt x="68643" y="82913"/>
                  </a:lnTo>
                  <a:lnTo>
                    <a:pt x="71047" y="81283"/>
                  </a:lnTo>
                  <a:lnTo>
                    <a:pt x="73345" y="79503"/>
                  </a:lnTo>
                  <a:lnTo>
                    <a:pt x="75526" y="77581"/>
                  </a:lnTo>
                  <a:lnTo>
                    <a:pt x="77581" y="75526"/>
                  </a:lnTo>
                  <a:lnTo>
                    <a:pt x="79503" y="73345"/>
                  </a:lnTo>
                  <a:lnTo>
                    <a:pt x="81283" y="71047"/>
                  </a:lnTo>
                  <a:lnTo>
                    <a:pt x="82913" y="68643"/>
                  </a:lnTo>
                  <a:lnTo>
                    <a:pt x="84388" y="66141"/>
                  </a:lnTo>
                  <a:lnTo>
                    <a:pt x="85701" y="63553"/>
                  </a:lnTo>
                  <a:lnTo>
                    <a:pt x="86847" y="60888"/>
                  </a:lnTo>
                  <a:lnTo>
                    <a:pt x="87821" y="58158"/>
                  </a:lnTo>
                  <a:lnTo>
                    <a:pt x="88619" y="55374"/>
                  </a:lnTo>
                  <a:lnTo>
                    <a:pt x="89237" y="52547"/>
                  </a:lnTo>
                  <a:lnTo>
                    <a:pt x="89674" y="49689"/>
                  </a:lnTo>
                  <a:lnTo>
                    <a:pt x="89927" y="46812"/>
                  </a:lnTo>
                  <a:lnTo>
                    <a:pt x="89996" y="43928"/>
                  </a:lnTo>
                  <a:lnTo>
                    <a:pt x="89879" y="41048"/>
                  </a:lnTo>
                  <a:lnTo>
                    <a:pt x="89579" y="38184"/>
                  </a:lnTo>
                  <a:lnTo>
                    <a:pt x="89095" y="35348"/>
                  </a:lnTo>
                  <a:lnTo>
                    <a:pt x="88430" y="32552"/>
                  </a:lnTo>
                  <a:lnTo>
                    <a:pt x="87586" y="29807"/>
                  </a:lnTo>
                  <a:lnTo>
                    <a:pt x="86567" y="27124"/>
                  </a:lnTo>
                  <a:lnTo>
                    <a:pt x="85378" y="24515"/>
                  </a:lnTo>
                  <a:lnTo>
                    <a:pt x="84022" y="21990"/>
                  </a:lnTo>
                  <a:lnTo>
                    <a:pt x="82507" y="19559"/>
                  </a:lnTo>
                  <a:lnTo>
                    <a:pt x="80837" y="17233"/>
                  </a:lnTo>
                  <a:lnTo>
                    <a:pt x="79020" y="15021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686576" y="5204326"/>
              <a:ext cx="89995" cy="89995"/>
            </a:xfrm>
            <a:custGeom>
              <a:avLst/>
              <a:pathLst>
                <a:path w="89995" h="89995">
                  <a:moveTo>
                    <a:pt x="77048" y="12947"/>
                  </a:moveTo>
                  <a:lnTo>
                    <a:pt x="74959" y="10989"/>
                  </a:lnTo>
                  <a:lnTo>
                    <a:pt x="72746" y="9171"/>
                  </a:lnTo>
                  <a:lnTo>
                    <a:pt x="70419" y="7500"/>
                  </a:lnTo>
                  <a:lnTo>
                    <a:pt x="67988" y="5983"/>
                  </a:lnTo>
                  <a:lnTo>
                    <a:pt x="65462" y="4626"/>
                  </a:lnTo>
                  <a:lnTo>
                    <a:pt x="62853" y="3436"/>
                  </a:lnTo>
                  <a:lnTo>
                    <a:pt x="60169" y="2416"/>
                  </a:lnTo>
                  <a:lnTo>
                    <a:pt x="57424" y="1571"/>
                  </a:lnTo>
                  <a:lnTo>
                    <a:pt x="54627" y="904"/>
                  </a:lnTo>
                  <a:lnTo>
                    <a:pt x="51791" y="419"/>
                  </a:lnTo>
                  <a:lnTo>
                    <a:pt x="48927" y="117"/>
                  </a:lnTo>
                  <a:lnTo>
                    <a:pt x="46047" y="0"/>
                  </a:lnTo>
                  <a:lnTo>
                    <a:pt x="43162" y="67"/>
                  </a:lnTo>
                  <a:lnTo>
                    <a:pt x="40285" y="319"/>
                  </a:lnTo>
                  <a:lnTo>
                    <a:pt x="37428" y="754"/>
                  </a:lnTo>
                  <a:lnTo>
                    <a:pt x="34601" y="1371"/>
                  </a:lnTo>
                  <a:lnTo>
                    <a:pt x="31818" y="2168"/>
                  </a:lnTo>
                  <a:lnTo>
                    <a:pt x="29088" y="3141"/>
                  </a:lnTo>
                  <a:lnTo>
                    <a:pt x="26424" y="4285"/>
                  </a:lnTo>
                  <a:lnTo>
                    <a:pt x="23836" y="5597"/>
                  </a:lnTo>
                  <a:lnTo>
                    <a:pt x="21335" y="7071"/>
                  </a:lnTo>
                  <a:lnTo>
                    <a:pt x="18931" y="8700"/>
                  </a:lnTo>
                  <a:lnTo>
                    <a:pt x="16634" y="10479"/>
                  </a:lnTo>
                  <a:lnTo>
                    <a:pt x="14454" y="12400"/>
                  </a:lnTo>
                  <a:lnTo>
                    <a:pt x="12400" y="14454"/>
                  </a:lnTo>
                  <a:lnTo>
                    <a:pt x="10479" y="16634"/>
                  </a:lnTo>
                  <a:lnTo>
                    <a:pt x="8700" y="18931"/>
                  </a:lnTo>
                  <a:lnTo>
                    <a:pt x="7071" y="21335"/>
                  </a:lnTo>
                  <a:lnTo>
                    <a:pt x="5597" y="23836"/>
                  </a:lnTo>
                  <a:lnTo>
                    <a:pt x="4285" y="26424"/>
                  </a:lnTo>
                  <a:lnTo>
                    <a:pt x="3141" y="29088"/>
                  </a:lnTo>
                  <a:lnTo>
                    <a:pt x="2168" y="31818"/>
                  </a:lnTo>
                  <a:lnTo>
                    <a:pt x="1371" y="34601"/>
                  </a:lnTo>
                  <a:lnTo>
                    <a:pt x="754" y="37428"/>
                  </a:lnTo>
                  <a:lnTo>
                    <a:pt x="319" y="40285"/>
                  </a:lnTo>
                  <a:lnTo>
                    <a:pt x="67" y="43162"/>
                  </a:lnTo>
                  <a:lnTo>
                    <a:pt x="0" y="46047"/>
                  </a:lnTo>
                  <a:lnTo>
                    <a:pt x="117" y="48927"/>
                  </a:lnTo>
                  <a:lnTo>
                    <a:pt x="419" y="51791"/>
                  </a:lnTo>
                  <a:lnTo>
                    <a:pt x="904" y="54627"/>
                  </a:lnTo>
                  <a:lnTo>
                    <a:pt x="1571" y="57424"/>
                  </a:lnTo>
                  <a:lnTo>
                    <a:pt x="2416" y="60169"/>
                  </a:lnTo>
                  <a:lnTo>
                    <a:pt x="3436" y="62853"/>
                  </a:lnTo>
                  <a:lnTo>
                    <a:pt x="4626" y="65462"/>
                  </a:lnTo>
                  <a:lnTo>
                    <a:pt x="5983" y="67988"/>
                  </a:lnTo>
                  <a:lnTo>
                    <a:pt x="7500" y="70419"/>
                  </a:lnTo>
                  <a:lnTo>
                    <a:pt x="9171" y="72746"/>
                  </a:lnTo>
                  <a:lnTo>
                    <a:pt x="10989" y="74959"/>
                  </a:lnTo>
                  <a:lnTo>
                    <a:pt x="12947" y="77048"/>
                  </a:lnTo>
                  <a:lnTo>
                    <a:pt x="15036" y="79006"/>
                  </a:lnTo>
                  <a:lnTo>
                    <a:pt x="17249" y="80824"/>
                  </a:lnTo>
                  <a:lnTo>
                    <a:pt x="19576" y="82495"/>
                  </a:lnTo>
                  <a:lnTo>
                    <a:pt x="22007" y="84012"/>
                  </a:lnTo>
                  <a:lnTo>
                    <a:pt x="24533" y="85369"/>
                  </a:lnTo>
                  <a:lnTo>
                    <a:pt x="27142" y="86559"/>
                  </a:lnTo>
                  <a:lnTo>
                    <a:pt x="29826" y="87579"/>
                  </a:lnTo>
                  <a:lnTo>
                    <a:pt x="32571" y="88424"/>
                  </a:lnTo>
                  <a:lnTo>
                    <a:pt x="35368" y="89090"/>
                  </a:lnTo>
                  <a:lnTo>
                    <a:pt x="38204" y="89576"/>
                  </a:lnTo>
                  <a:lnTo>
                    <a:pt x="41068" y="89878"/>
                  </a:lnTo>
                  <a:lnTo>
                    <a:pt x="43948" y="89995"/>
                  </a:lnTo>
                  <a:lnTo>
                    <a:pt x="46833" y="89928"/>
                  </a:lnTo>
                  <a:lnTo>
                    <a:pt x="49709" y="89676"/>
                  </a:lnTo>
                  <a:lnTo>
                    <a:pt x="52567" y="89241"/>
                  </a:lnTo>
                  <a:lnTo>
                    <a:pt x="55394" y="88623"/>
                  </a:lnTo>
                  <a:lnTo>
                    <a:pt x="58177" y="87827"/>
                  </a:lnTo>
                  <a:lnTo>
                    <a:pt x="60907" y="86854"/>
                  </a:lnTo>
                  <a:lnTo>
                    <a:pt x="63571" y="85710"/>
                  </a:lnTo>
                  <a:lnTo>
                    <a:pt x="66159" y="84398"/>
                  </a:lnTo>
                  <a:lnTo>
                    <a:pt x="68660" y="82924"/>
                  </a:lnTo>
                  <a:lnTo>
                    <a:pt x="71064" y="81294"/>
                  </a:lnTo>
                  <a:lnTo>
                    <a:pt x="73360" y="79516"/>
                  </a:lnTo>
                  <a:lnTo>
                    <a:pt x="75541" y="77595"/>
                  </a:lnTo>
                  <a:lnTo>
                    <a:pt x="77595" y="75541"/>
                  </a:lnTo>
                  <a:lnTo>
                    <a:pt x="79516" y="73360"/>
                  </a:lnTo>
                  <a:lnTo>
                    <a:pt x="81294" y="71064"/>
                  </a:lnTo>
                  <a:lnTo>
                    <a:pt x="82924" y="68660"/>
                  </a:lnTo>
                  <a:lnTo>
                    <a:pt x="84398" y="66159"/>
                  </a:lnTo>
                  <a:lnTo>
                    <a:pt x="85710" y="63571"/>
                  </a:lnTo>
                  <a:lnTo>
                    <a:pt x="86854" y="60907"/>
                  </a:lnTo>
                  <a:lnTo>
                    <a:pt x="87827" y="58177"/>
                  </a:lnTo>
                  <a:lnTo>
                    <a:pt x="88623" y="55394"/>
                  </a:lnTo>
                  <a:lnTo>
                    <a:pt x="89241" y="52567"/>
                  </a:lnTo>
                  <a:lnTo>
                    <a:pt x="89676" y="49709"/>
                  </a:lnTo>
                  <a:lnTo>
                    <a:pt x="89928" y="46833"/>
                  </a:lnTo>
                  <a:lnTo>
                    <a:pt x="89995" y="43948"/>
                  </a:lnTo>
                  <a:lnTo>
                    <a:pt x="89878" y="41068"/>
                  </a:lnTo>
                  <a:lnTo>
                    <a:pt x="89576" y="38204"/>
                  </a:lnTo>
                  <a:lnTo>
                    <a:pt x="89090" y="35368"/>
                  </a:lnTo>
                  <a:lnTo>
                    <a:pt x="88424" y="32571"/>
                  </a:lnTo>
                  <a:lnTo>
                    <a:pt x="87579" y="29826"/>
                  </a:lnTo>
                  <a:lnTo>
                    <a:pt x="86559" y="27142"/>
                  </a:lnTo>
                  <a:lnTo>
                    <a:pt x="85369" y="24533"/>
                  </a:lnTo>
                  <a:lnTo>
                    <a:pt x="84012" y="22007"/>
                  </a:lnTo>
                  <a:lnTo>
                    <a:pt x="82495" y="19576"/>
                  </a:lnTo>
                  <a:lnTo>
                    <a:pt x="80824" y="17249"/>
                  </a:lnTo>
                  <a:lnTo>
                    <a:pt x="79006" y="15036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4686583" y="5310215"/>
              <a:ext cx="89981" cy="89981"/>
            </a:xfrm>
            <a:custGeom>
              <a:avLst/>
              <a:pathLst>
                <a:path w="89981" h="89981">
                  <a:moveTo>
                    <a:pt x="76683" y="13298"/>
                  </a:moveTo>
                  <a:lnTo>
                    <a:pt x="74571" y="11316"/>
                  </a:lnTo>
                  <a:lnTo>
                    <a:pt x="72337" y="9473"/>
                  </a:lnTo>
                  <a:lnTo>
                    <a:pt x="69992" y="7775"/>
                  </a:lnTo>
                  <a:lnTo>
                    <a:pt x="67543" y="6231"/>
                  </a:lnTo>
                  <a:lnTo>
                    <a:pt x="65002" y="4846"/>
                  </a:lnTo>
                  <a:lnTo>
                    <a:pt x="62378" y="3625"/>
                  </a:lnTo>
                  <a:lnTo>
                    <a:pt x="59683" y="2575"/>
                  </a:lnTo>
                  <a:lnTo>
                    <a:pt x="56928" y="1699"/>
                  </a:lnTo>
                  <a:lnTo>
                    <a:pt x="54124" y="1001"/>
                  </a:lnTo>
                  <a:lnTo>
                    <a:pt x="51282" y="484"/>
                  </a:lnTo>
                  <a:lnTo>
                    <a:pt x="48414" y="150"/>
                  </a:lnTo>
                  <a:lnTo>
                    <a:pt x="45532" y="0"/>
                  </a:lnTo>
                  <a:lnTo>
                    <a:pt x="42648" y="34"/>
                  </a:lnTo>
                  <a:lnTo>
                    <a:pt x="39774" y="254"/>
                  </a:lnTo>
                  <a:lnTo>
                    <a:pt x="36921" y="657"/>
                  </a:lnTo>
                  <a:lnTo>
                    <a:pt x="34101" y="1243"/>
                  </a:lnTo>
                  <a:lnTo>
                    <a:pt x="31326" y="2008"/>
                  </a:lnTo>
                  <a:lnTo>
                    <a:pt x="28607" y="2950"/>
                  </a:lnTo>
                  <a:lnTo>
                    <a:pt x="25955" y="4064"/>
                  </a:lnTo>
                  <a:lnTo>
                    <a:pt x="23382" y="5347"/>
                  </a:lnTo>
                  <a:lnTo>
                    <a:pt x="20897" y="6793"/>
                  </a:lnTo>
                  <a:lnTo>
                    <a:pt x="18512" y="8395"/>
                  </a:lnTo>
                  <a:lnTo>
                    <a:pt x="16235" y="10149"/>
                  </a:lnTo>
                  <a:lnTo>
                    <a:pt x="14076" y="12045"/>
                  </a:lnTo>
                  <a:lnTo>
                    <a:pt x="12045" y="14076"/>
                  </a:lnTo>
                  <a:lnTo>
                    <a:pt x="10149" y="16235"/>
                  </a:lnTo>
                  <a:lnTo>
                    <a:pt x="8395" y="18512"/>
                  </a:lnTo>
                  <a:lnTo>
                    <a:pt x="6793" y="20897"/>
                  </a:lnTo>
                  <a:lnTo>
                    <a:pt x="5347" y="23382"/>
                  </a:lnTo>
                  <a:lnTo>
                    <a:pt x="4064" y="25955"/>
                  </a:lnTo>
                  <a:lnTo>
                    <a:pt x="2950" y="28607"/>
                  </a:lnTo>
                  <a:lnTo>
                    <a:pt x="2008" y="31326"/>
                  </a:lnTo>
                  <a:lnTo>
                    <a:pt x="1243" y="34101"/>
                  </a:lnTo>
                  <a:lnTo>
                    <a:pt x="657" y="36921"/>
                  </a:lnTo>
                  <a:lnTo>
                    <a:pt x="254" y="39774"/>
                  </a:lnTo>
                  <a:lnTo>
                    <a:pt x="34" y="42648"/>
                  </a:lnTo>
                  <a:lnTo>
                    <a:pt x="0" y="45532"/>
                  </a:lnTo>
                  <a:lnTo>
                    <a:pt x="150" y="48414"/>
                  </a:lnTo>
                  <a:lnTo>
                    <a:pt x="484" y="51282"/>
                  </a:lnTo>
                  <a:lnTo>
                    <a:pt x="1001" y="54124"/>
                  </a:lnTo>
                  <a:lnTo>
                    <a:pt x="1699" y="56928"/>
                  </a:lnTo>
                  <a:lnTo>
                    <a:pt x="2575" y="59683"/>
                  </a:lnTo>
                  <a:lnTo>
                    <a:pt x="3625" y="62378"/>
                  </a:lnTo>
                  <a:lnTo>
                    <a:pt x="4846" y="65002"/>
                  </a:lnTo>
                  <a:lnTo>
                    <a:pt x="6231" y="67543"/>
                  </a:lnTo>
                  <a:lnTo>
                    <a:pt x="7775" y="69992"/>
                  </a:lnTo>
                  <a:lnTo>
                    <a:pt x="9473" y="72337"/>
                  </a:lnTo>
                  <a:lnTo>
                    <a:pt x="11316" y="74571"/>
                  </a:lnTo>
                  <a:lnTo>
                    <a:pt x="13298" y="76683"/>
                  </a:lnTo>
                  <a:lnTo>
                    <a:pt x="15409" y="78664"/>
                  </a:lnTo>
                  <a:lnTo>
                    <a:pt x="17643" y="80508"/>
                  </a:lnTo>
                  <a:lnTo>
                    <a:pt x="19989" y="82205"/>
                  </a:lnTo>
                  <a:lnTo>
                    <a:pt x="22437" y="83750"/>
                  </a:lnTo>
                  <a:lnTo>
                    <a:pt x="24979" y="85135"/>
                  </a:lnTo>
                  <a:lnTo>
                    <a:pt x="27602" y="86355"/>
                  </a:lnTo>
                  <a:lnTo>
                    <a:pt x="30297" y="87405"/>
                  </a:lnTo>
                  <a:lnTo>
                    <a:pt x="33052" y="88281"/>
                  </a:lnTo>
                  <a:lnTo>
                    <a:pt x="35857" y="88979"/>
                  </a:lnTo>
                  <a:lnTo>
                    <a:pt x="38699" y="89496"/>
                  </a:lnTo>
                  <a:lnTo>
                    <a:pt x="41566" y="89831"/>
                  </a:lnTo>
                  <a:lnTo>
                    <a:pt x="44448" y="89981"/>
                  </a:lnTo>
                  <a:lnTo>
                    <a:pt x="47332" y="89946"/>
                  </a:lnTo>
                  <a:lnTo>
                    <a:pt x="50207" y="89727"/>
                  </a:lnTo>
                  <a:lnTo>
                    <a:pt x="53060" y="89323"/>
                  </a:lnTo>
                  <a:lnTo>
                    <a:pt x="55879" y="88738"/>
                  </a:lnTo>
                  <a:lnTo>
                    <a:pt x="58654" y="87973"/>
                  </a:lnTo>
                  <a:lnTo>
                    <a:pt x="61373" y="87031"/>
                  </a:lnTo>
                  <a:lnTo>
                    <a:pt x="64025" y="85916"/>
                  </a:lnTo>
                  <a:lnTo>
                    <a:pt x="66598" y="84633"/>
                  </a:lnTo>
                  <a:lnTo>
                    <a:pt x="69083" y="83188"/>
                  </a:lnTo>
                  <a:lnTo>
                    <a:pt x="71469" y="81585"/>
                  </a:lnTo>
                  <a:lnTo>
                    <a:pt x="73745" y="79832"/>
                  </a:lnTo>
                  <a:lnTo>
                    <a:pt x="75904" y="77936"/>
                  </a:lnTo>
                  <a:lnTo>
                    <a:pt x="77936" y="75904"/>
                  </a:lnTo>
                  <a:lnTo>
                    <a:pt x="79832" y="73745"/>
                  </a:lnTo>
                  <a:lnTo>
                    <a:pt x="81585" y="71469"/>
                  </a:lnTo>
                  <a:lnTo>
                    <a:pt x="83188" y="69083"/>
                  </a:lnTo>
                  <a:lnTo>
                    <a:pt x="84633" y="66598"/>
                  </a:lnTo>
                  <a:lnTo>
                    <a:pt x="85916" y="64025"/>
                  </a:lnTo>
                  <a:lnTo>
                    <a:pt x="87031" y="61373"/>
                  </a:lnTo>
                  <a:lnTo>
                    <a:pt x="87973" y="58654"/>
                  </a:lnTo>
                  <a:lnTo>
                    <a:pt x="88738" y="55879"/>
                  </a:lnTo>
                  <a:lnTo>
                    <a:pt x="89323" y="53060"/>
                  </a:lnTo>
                  <a:lnTo>
                    <a:pt x="89727" y="50207"/>
                  </a:lnTo>
                  <a:lnTo>
                    <a:pt x="89946" y="47332"/>
                  </a:lnTo>
                  <a:lnTo>
                    <a:pt x="89981" y="44448"/>
                  </a:lnTo>
                  <a:lnTo>
                    <a:pt x="89831" y="41566"/>
                  </a:lnTo>
                  <a:lnTo>
                    <a:pt x="89496" y="38699"/>
                  </a:lnTo>
                  <a:lnTo>
                    <a:pt x="88979" y="35857"/>
                  </a:lnTo>
                  <a:lnTo>
                    <a:pt x="88281" y="33052"/>
                  </a:lnTo>
                  <a:lnTo>
                    <a:pt x="87405" y="30297"/>
                  </a:lnTo>
                  <a:lnTo>
                    <a:pt x="86355" y="27602"/>
                  </a:lnTo>
                  <a:lnTo>
                    <a:pt x="85135" y="24979"/>
                  </a:lnTo>
                  <a:lnTo>
                    <a:pt x="83750" y="22437"/>
                  </a:lnTo>
                  <a:lnTo>
                    <a:pt x="82205" y="19989"/>
                  </a:lnTo>
                  <a:lnTo>
                    <a:pt x="80508" y="17643"/>
                  </a:lnTo>
                  <a:lnTo>
                    <a:pt x="78664" y="15409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4686579" y="5416092"/>
              <a:ext cx="89990" cy="89990"/>
            </a:xfrm>
            <a:custGeom>
              <a:avLst/>
              <a:pathLst>
                <a:path w="89990" h="89990">
                  <a:moveTo>
                    <a:pt x="76869" y="13120"/>
                  </a:moveTo>
                  <a:lnTo>
                    <a:pt x="74768" y="11151"/>
                  </a:lnTo>
                  <a:lnTo>
                    <a:pt x="72545" y="9320"/>
                  </a:lnTo>
                  <a:lnTo>
                    <a:pt x="70209" y="7636"/>
                  </a:lnTo>
                  <a:lnTo>
                    <a:pt x="67769" y="6105"/>
                  </a:lnTo>
                  <a:lnTo>
                    <a:pt x="65236" y="4735"/>
                  </a:lnTo>
                  <a:lnTo>
                    <a:pt x="62619" y="3529"/>
                  </a:lnTo>
                  <a:lnTo>
                    <a:pt x="59930" y="2495"/>
                  </a:lnTo>
                  <a:lnTo>
                    <a:pt x="57180" y="1634"/>
                  </a:lnTo>
                  <a:lnTo>
                    <a:pt x="54379" y="952"/>
                  </a:lnTo>
                  <a:lnTo>
                    <a:pt x="51540" y="451"/>
                  </a:lnTo>
                  <a:lnTo>
                    <a:pt x="48674" y="133"/>
                  </a:lnTo>
                  <a:lnTo>
                    <a:pt x="45793" y="0"/>
                  </a:lnTo>
                  <a:lnTo>
                    <a:pt x="42909" y="51"/>
                  </a:lnTo>
                  <a:lnTo>
                    <a:pt x="40033" y="287"/>
                  </a:lnTo>
                  <a:lnTo>
                    <a:pt x="37178" y="706"/>
                  </a:lnTo>
                  <a:lnTo>
                    <a:pt x="34355" y="1308"/>
                  </a:lnTo>
                  <a:lnTo>
                    <a:pt x="31575" y="2089"/>
                  </a:lnTo>
                  <a:lnTo>
                    <a:pt x="28851" y="3046"/>
                  </a:lnTo>
                  <a:lnTo>
                    <a:pt x="26193" y="4176"/>
                  </a:lnTo>
                  <a:lnTo>
                    <a:pt x="23612" y="5474"/>
                  </a:lnTo>
                  <a:lnTo>
                    <a:pt x="21119" y="6934"/>
                  </a:lnTo>
                  <a:lnTo>
                    <a:pt x="18724" y="8550"/>
                  </a:lnTo>
                  <a:lnTo>
                    <a:pt x="16437" y="10316"/>
                  </a:lnTo>
                  <a:lnTo>
                    <a:pt x="14268" y="12225"/>
                  </a:lnTo>
                  <a:lnTo>
                    <a:pt x="12225" y="14268"/>
                  </a:lnTo>
                  <a:lnTo>
                    <a:pt x="10316" y="16437"/>
                  </a:lnTo>
                  <a:lnTo>
                    <a:pt x="8550" y="18724"/>
                  </a:lnTo>
                  <a:lnTo>
                    <a:pt x="6934" y="21119"/>
                  </a:lnTo>
                  <a:lnTo>
                    <a:pt x="5474" y="23612"/>
                  </a:lnTo>
                  <a:lnTo>
                    <a:pt x="4176" y="26193"/>
                  </a:lnTo>
                  <a:lnTo>
                    <a:pt x="3046" y="28851"/>
                  </a:lnTo>
                  <a:lnTo>
                    <a:pt x="2089" y="31575"/>
                  </a:lnTo>
                  <a:lnTo>
                    <a:pt x="1308" y="34355"/>
                  </a:lnTo>
                  <a:lnTo>
                    <a:pt x="706" y="37178"/>
                  </a:lnTo>
                  <a:lnTo>
                    <a:pt x="287" y="40033"/>
                  </a:lnTo>
                  <a:lnTo>
                    <a:pt x="51" y="42909"/>
                  </a:lnTo>
                  <a:lnTo>
                    <a:pt x="0" y="45793"/>
                  </a:lnTo>
                  <a:lnTo>
                    <a:pt x="133" y="48674"/>
                  </a:lnTo>
                  <a:lnTo>
                    <a:pt x="451" y="51540"/>
                  </a:lnTo>
                  <a:lnTo>
                    <a:pt x="952" y="54379"/>
                  </a:lnTo>
                  <a:lnTo>
                    <a:pt x="1634" y="57180"/>
                  </a:lnTo>
                  <a:lnTo>
                    <a:pt x="2495" y="59930"/>
                  </a:lnTo>
                  <a:lnTo>
                    <a:pt x="3529" y="62619"/>
                  </a:lnTo>
                  <a:lnTo>
                    <a:pt x="4735" y="65236"/>
                  </a:lnTo>
                  <a:lnTo>
                    <a:pt x="6105" y="67769"/>
                  </a:lnTo>
                  <a:lnTo>
                    <a:pt x="7636" y="70209"/>
                  </a:lnTo>
                  <a:lnTo>
                    <a:pt x="9320" y="72545"/>
                  </a:lnTo>
                  <a:lnTo>
                    <a:pt x="11151" y="74768"/>
                  </a:lnTo>
                  <a:lnTo>
                    <a:pt x="13120" y="76869"/>
                  </a:lnTo>
                  <a:lnTo>
                    <a:pt x="15221" y="78839"/>
                  </a:lnTo>
                  <a:lnTo>
                    <a:pt x="17444" y="80669"/>
                  </a:lnTo>
                  <a:lnTo>
                    <a:pt x="19780" y="82353"/>
                  </a:lnTo>
                  <a:lnTo>
                    <a:pt x="22220" y="83884"/>
                  </a:lnTo>
                  <a:lnTo>
                    <a:pt x="24753" y="85254"/>
                  </a:lnTo>
                  <a:lnTo>
                    <a:pt x="27370" y="86460"/>
                  </a:lnTo>
                  <a:lnTo>
                    <a:pt x="30059" y="87495"/>
                  </a:lnTo>
                  <a:lnTo>
                    <a:pt x="32809" y="88355"/>
                  </a:lnTo>
                  <a:lnTo>
                    <a:pt x="35610" y="89037"/>
                  </a:lnTo>
                  <a:lnTo>
                    <a:pt x="38449" y="89538"/>
                  </a:lnTo>
                  <a:lnTo>
                    <a:pt x="41315" y="89856"/>
                  </a:lnTo>
                  <a:lnTo>
                    <a:pt x="44196" y="89990"/>
                  </a:lnTo>
                  <a:lnTo>
                    <a:pt x="47080" y="89938"/>
                  </a:lnTo>
                  <a:lnTo>
                    <a:pt x="49956" y="89703"/>
                  </a:lnTo>
                  <a:lnTo>
                    <a:pt x="52811" y="89283"/>
                  </a:lnTo>
                  <a:lnTo>
                    <a:pt x="55634" y="88681"/>
                  </a:lnTo>
                  <a:lnTo>
                    <a:pt x="58414" y="87900"/>
                  </a:lnTo>
                  <a:lnTo>
                    <a:pt x="61138" y="86943"/>
                  </a:lnTo>
                  <a:lnTo>
                    <a:pt x="63796" y="85813"/>
                  </a:lnTo>
                  <a:lnTo>
                    <a:pt x="66377" y="84515"/>
                  </a:lnTo>
                  <a:lnTo>
                    <a:pt x="68870" y="83056"/>
                  </a:lnTo>
                  <a:lnTo>
                    <a:pt x="71265" y="81439"/>
                  </a:lnTo>
                  <a:lnTo>
                    <a:pt x="73552" y="79673"/>
                  </a:lnTo>
                  <a:lnTo>
                    <a:pt x="75721" y="77765"/>
                  </a:lnTo>
                  <a:lnTo>
                    <a:pt x="77765" y="75721"/>
                  </a:lnTo>
                  <a:lnTo>
                    <a:pt x="79673" y="73552"/>
                  </a:lnTo>
                  <a:lnTo>
                    <a:pt x="81439" y="71265"/>
                  </a:lnTo>
                  <a:lnTo>
                    <a:pt x="83056" y="68870"/>
                  </a:lnTo>
                  <a:lnTo>
                    <a:pt x="84515" y="66377"/>
                  </a:lnTo>
                  <a:lnTo>
                    <a:pt x="85813" y="63796"/>
                  </a:lnTo>
                  <a:lnTo>
                    <a:pt x="86943" y="61138"/>
                  </a:lnTo>
                  <a:lnTo>
                    <a:pt x="87900" y="58414"/>
                  </a:lnTo>
                  <a:lnTo>
                    <a:pt x="88681" y="55634"/>
                  </a:lnTo>
                  <a:lnTo>
                    <a:pt x="89283" y="52811"/>
                  </a:lnTo>
                  <a:lnTo>
                    <a:pt x="89703" y="49956"/>
                  </a:lnTo>
                  <a:lnTo>
                    <a:pt x="89938" y="47080"/>
                  </a:lnTo>
                  <a:lnTo>
                    <a:pt x="89990" y="44196"/>
                  </a:lnTo>
                  <a:lnTo>
                    <a:pt x="89856" y="41315"/>
                  </a:lnTo>
                  <a:lnTo>
                    <a:pt x="89538" y="38449"/>
                  </a:lnTo>
                  <a:lnTo>
                    <a:pt x="89037" y="35610"/>
                  </a:lnTo>
                  <a:lnTo>
                    <a:pt x="88355" y="32809"/>
                  </a:lnTo>
                  <a:lnTo>
                    <a:pt x="87495" y="30059"/>
                  </a:lnTo>
                  <a:lnTo>
                    <a:pt x="86460" y="27370"/>
                  </a:lnTo>
                  <a:lnTo>
                    <a:pt x="85254" y="24753"/>
                  </a:lnTo>
                  <a:lnTo>
                    <a:pt x="83884" y="22220"/>
                  </a:lnTo>
                  <a:lnTo>
                    <a:pt x="82353" y="19780"/>
                  </a:lnTo>
                  <a:lnTo>
                    <a:pt x="80669" y="17444"/>
                  </a:lnTo>
                  <a:lnTo>
                    <a:pt x="78839" y="15221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686575" y="5521970"/>
              <a:ext cx="89997" cy="89997"/>
            </a:xfrm>
            <a:custGeom>
              <a:avLst/>
              <a:pathLst>
                <a:path w="89997" h="89997">
                  <a:moveTo>
                    <a:pt x="77108" y="12888"/>
                  </a:moveTo>
                  <a:lnTo>
                    <a:pt x="75022" y="10934"/>
                  </a:lnTo>
                  <a:lnTo>
                    <a:pt x="72813" y="9120"/>
                  </a:lnTo>
                  <a:lnTo>
                    <a:pt x="70490" y="7454"/>
                  </a:lnTo>
                  <a:lnTo>
                    <a:pt x="68061" y="5941"/>
                  </a:lnTo>
                  <a:lnTo>
                    <a:pt x="65538" y="4590"/>
                  </a:lnTo>
                  <a:lnTo>
                    <a:pt x="62931" y="3404"/>
                  </a:lnTo>
                  <a:lnTo>
                    <a:pt x="60250" y="2389"/>
                  </a:lnTo>
                  <a:lnTo>
                    <a:pt x="57506" y="1549"/>
                  </a:lnTo>
                  <a:lnTo>
                    <a:pt x="54711" y="888"/>
                  </a:lnTo>
                  <a:lnTo>
                    <a:pt x="51876" y="408"/>
                  </a:lnTo>
                  <a:lnTo>
                    <a:pt x="49012" y="112"/>
                  </a:lnTo>
                  <a:lnTo>
                    <a:pt x="46132" y="0"/>
                  </a:lnTo>
                  <a:lnTo>
                    <a:pt x="43248" y="72"/>
                  </a:lnTo>
                  <a:lnTo>
                    <a:pt x="40370" y="330"/>
                  </a:lnTo>
                  <a:lnTo>
                    <a:pt x="37512" y="770"/>
                  </a:lnTo>
                  <a:lnTo>
                    <a:pt x="34684" y="1393"/>
                  </a:lnTo>
                  <a:lnTo>
                    <a:pt x="31899" y="2195"/>
                  </a:lnTo>
                  <a:lnTo>
                    <a:pt x="29168" y="3172"/>
                  </a:lnTo>
                  <a:lnTo>
                    <a:pt x="26501" y="4322"/>
                  </a:lnTo>
                  <a:lnTo>
                    <a:pt x="23911" y="5639"/>
                  </a:lnTo>
                  <a:lnTo>
                    <a:pt x="21408" y="7117"/>
                  </a:lnTo>
                  <a:lnTo>
                    <a:pt x="19001" y="8751"/>
                  </a:lnTo>
                  <a:lnTo>
                    <a:pt x="16701" y="10534"/>
                  </a:lnTo>
                  <a:lnTo>
                    <a:pt x="14517" y="12459"/>
                  </a:lnTo>
                  <a:lnTo>
                    <a:pt x="12459" y="14517"/>
                  </a:lnTo>
                  <a:lnTo>
                    <a:pt x="10534" y="16701"/>
                  </a:lnTo>
                  <a:lnTo>
                    <a:pt x="8751" y="19001"/>
                  </a:lnTo>
                  <a:lnTo>
                    <a:pt x="7117" y="21408"/>
                  </a:lnTo>
                  <a:lnTo>
                    <a:pt x="5639" y="23911"/>
                  </a:lnTo>
                  <a:lnTo>
                    <a:pt x="4322" y="26501"/>
                  </a:lnTo>
                  <a:lnTo>
                    <a:pt x="3172" y="29168"/>
                  </a:lnTo>
                  <a:lnTo>
                    <a:pt x="2195" y="31899"/>
                  </a:lnTo>
                  <a:lnTo>
                    <a:pt x="1393" y="34684"/>
                  </a:lnTo>
                  <a:lnTo>
                    <a:pt x="770" y="37512"/>
                  </a:lnTo>
                  <a:lnTo>
                    <a:pt x="330" y="40370"/>
                  </a:lnTo>
                  <a:lnTo>
                    <a:pt x="72" y="43248"/>
                  </a:lnTo>
                  <a:lnTo>
                    <a:pt x="0" y="46132"/>
                  </a:lnTo>
                  <a:lnTo>
                    <a:pt x="112" y="49012"/>
                  </a:lnTo>
                  <a:lnTo>
                    <a:pt x="408" y="51876"/>
                  </a:lnTo>
                  <a:lnTo>
                    <a:pt x="888" y="54711"/>
                  </a:lnTo>
                  <a:lnTo>
                    <a:pt x="1549" y="57506"/>
                  </a:lnTo>
                  <a:lnTo>
                    <a:pt x="2389" y="60250"/>
                  </a:lnTo>
                  <a:lnTo>
                    <a:pt x="3404" y="62931"/>
                  </a:lnTo>
                  <a:lnTo>
                    <a:pt x="4590" y="65538"/>
                  </a:lnTo>
                  <a:lnTo>
                    <a:pt x="5941" y="68061"/>
                  </a:lnTo>
                  <a:lnTo>
                    <a:pt x="7454" y="70490"/>
                  </a:lnTo>
                  <a:lnTo>
                    <a:pt x="9120" y="72813"/>
                  </a:lnTo>
                  <a:lnTo>
                    <a:pt x="10934" y="75022"/>
                  </a:lnTo>
                  <a:lnTo>
                    <a:pt x="12888" y="77108"/>
                  </a:lnTo>
                  <a:lnTo>
                    <a:pt x="14974" y="79062"/>
                  </a:lnTo>
                  <a:lnTo>
                    <a:pt x="17183" y="80876"/>
                  </a:lnTo>
                  <a:lnTo>
                    <a:pt x="19507" y="82543"/>
                  </a:lnTo>
                  <a:lnTo>
                    <a:pt x="21935" y="84055"/>
                  </a:lnTo>
                  <a:lnTo>
                    <a:pt x="24458" y="85407"/>
                  </a:lnTo>
                  <a:lnTo>
                    <a:pt x="27065" y="86592"/>
                  </a:lnTo>
                  <a:lnTo>
                    <a:pt x="29747" y="87607"/>
                  </a:lnTo>
                  <a:lnTo>
                    <a:pt x="32490" y="88447"/>
                  </a:lnTo>
                  <a:lnTo>
                    <a:pt x="35286" y="89108"/>
                  </a:lnTo>
                  <a:lnTo>
                    <a:pt x="38121" y="89588"/>
                  </a:lnTo>
                  <a:lnTo>
                    <a:pt x="40984" y="89885"/>
                  </a:lnTo>
                  <a:lnTo>
                    <a:pt x="43864" y="89997"/>
                  </a:lnTo>
                  <a:lnTo>
                    <a:pt x="46749" y="89924"/>
                  </a:lnTo>
                  <a:lnTo>
                    <a:pt x="49626" y="89667"/>
                  </a:lnTo>
                  <a:lnTo>
                    <a:pt x="52484" y="89226"/>
                  </a:lnTo>
                  <a:lnTo>
                    <a:pt x="55312" y="88603"/>
                  </a:lnTo>
                  <a:lnTo>
                    <a:pt x="58097" y="87801"/>
                  </a:lnTo>
                  <a:lnTo>
                    <a:pt x="60828" y="86824"/>
                  </a:lnTo>
                  <a:lnTo>
                    <a:pt x="63495" y="85674"/>
                  </a:lnTo>
                  <a:lnTo>
                    <a:pt x="66085" y="84358"/>
                  </a:lnTo>
                  <a:lnTo>
                    <a:pt x="68589" y="82879"/>
                  </a:lnTo>
                  <a:lnTo>
                    <a:pt x="70995" y="81245"/>
                  </a:lnTo>
                  <a:lnTo>
                    <a:pt x="73295" y="79462"/>
                  </a:lnTo>
                  <a:lnTo>
                    <a:pt x="75479" y="77537"/>
                  </a:lnTo>
                  <a:lnTo>
                    <a:pt x="77537" y="75479"/>
                  </a:lnTo>
                  <a:lnTo>
                    <a:pt x="79462" y="73295"/>
                  </a:lnTo>
                  <a:lnTo>
                    <a:pt x="81245" y="70995"/>
                  </a:lnTo>
                  <a:lnTo>
                    <a:pt x="82879" y="68589"/>
                  </a:lnTo>
                  <a:lnTo>
                    <a:pt x="84358" y="66085"/>
                  </a:lnTo>
                  <a:lnTo>
                    <a:pt x="85674" y="63495"/>
                  </a:lnTo>
                  <a:lnTo>
                    <a:pt x="86824" y="60828"/>
                  </a:lnTo>
                  <a:lnTo>
                    <a:pt x="87801" y="58097"/>
                  </a:lnTo>
                  <a:lnTo>
                    <a:pt x="88603" y="55312"/>
                  </a:lnTo>
                  <a:lnTo>
                    <a:pt x="89226" y="52484"/>
                  </a:lnTo>
                  <a:lnTo>
                    <a:pt x="89667" y="49626"/>
                  </a:lnTo>
                  <a:lnTo>
                    <a:pt x="89924" y="46749"/>
                  </a:lnTo>
                  <a:lnTo>
                    <a:pt x="89997" y="43864"/>
                  </a:lnTo>
                  <a:lnTo>
                    <a:pt x="89885" y="40984"/>
                  </a:lnTo>
                  <a:lnTo>
                    <a:pt x="89588" y="38121"/>
                  </a:lnTo>
                  <a:lnTo>
                    <a:pt x="89108" y="35286"/>
                  </a:lnTo>
                  <a:lnTo>
                    <a:pt x="88447" y="32490"/>
                  </a:lnTo>
                  <a:lnTo>
                    <a:pt x="87607" y="29747"/>
                  </a:lnTo>
                  <a:lnTo>
                    <a:pt x="86592" y="27065"/>
                  </a:lnTo>
                  <a:lnTo>
                    <a:pt x="85407" y="24458"/>
                  </a:lnTo>
                  <a:lnTo>
                    <a:pt x="84055" y="21935"/>
                  </a:lnTo>
                  <a:lnTo>
                    <a:pt x="82543" y="19507"/>
                  </a:lnTo>
                  <a:lnTo>
                    <a:pt x="80876" y="17183"/>
                  </a:lnTo>
                  <a:lnTo>
                    <a:pt x="79062" y="14974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686586" y="5627863"/>
              <a:ext cx="89975" cy="89975"/>
            </a:xfrm>
            <a:custGeom>
              <a:avLst/>
              <a:pathLst>
                <a:path w="89975" h="89975">
                  <a:moveTo>
                    <a:pt x="76586" y="13388"/>
                  </a:moveTo>
                  <a:lnTo>
                    <a:pt x="74469" y="11401"/>
                  </a:lnTo>
                  <a:lnTo>
                    <a:pt x="72230" y="9551"/>
                  </a:lnTo>
                  <a:lnTo>
                    <a:pt x="69879" y="7847"/>
                  </a:lnTo>
                  <a:lnTo>
                    <a:pt x="67426" y="6295"/>
                  </a:lnTo>
                  <a:lnTo>
                    <a:pt x="64881" y="4903"/>
                  </a:lnTo>
                  <a:lnTo>
                    <a:pt x="62254" y="3675"/>
                  </a:lnTo>
                  <a:lnTo>
                    <a:pt x="59556" y="2617"/>
                  </a:lnTo>
                  <a:lnTo>
                    <a:pt x="56798" y="1733"/>
                  </a:lnTo>
                  <a:lnTo>
                    <a:pt x="53992" y="1026"/>
                  </a:lnTo>
                  <a:lnTo>
                    <a:pt x="51148" y="501"/>
                  </a:lnTo>
                  <a:lnTo>
                    <a:pt x="48280" y="158"/>
                  </a:lnTo>
                  <a:lnTo>
                    <a:pt x="45398" y="0"/>
                  </a:lnTo>
                  <a:lnTo>
                    <a:pt x="42514" y="26"/>
                  </a:lnTo>
                  <a:lnTo>
                    <a:pt x="39640" y="237"/>
                  </a:lnTo>
                  <a:lnTo>
                    <a:pt x="36788" y="632"/>
                  </a:lnTo>
                  <a:lnTo>
                    <a:pt x="33970" y="1209"/>
                  </a:lnTo>
                  <a:lnTo>
                    <a:pt x="31198" y="1966"/>
                  </a:lnTo>
                  <a:lnTo>
                    <a:pt x="28481" y="2900"/>
                  </a:lnTo>
                  <a:lnTo>
                    <a:pt x="25833" y="4007"/>
                  </a:lnTo>
                  <a:lnTo>
                    <a:pt x="23264" y="5282"/>
                  </a:lnTo>
                  <a:lnTo>
                    <a:pt x="20783" y="6720"/>
                  </a:lnTo>
                  <a:lnTo>
                    <a:pt x="18402" y="8316"/>
                  </a:lnTo>
                  <a:lnTo>
                    <a:pt x="16131" y="10062"/>
                  </a:lnTo>
                  <a:lnTo>
                    <a:pt x="13978" y="11952"/>
                  </a:lnTo>
                  <a:lnTo>
                    <a:pt x="11952" y="13978"/>
                  </a:lnTo>
                  <a:lnTo>
                    <a:pt x="10062" y="16131"/>
                  </a:lnTo>
                  <a:lnTo>
                    <a:pt x="8316" y="18402"/>
                  </a:lnTo>
                  <a:lnTo>
                    <a:pt x="6720" y="20783"/>
                  </a:lnTo>
                  <a:lnTo>
                    <a:pt x="5282" y="23264"/>
                  </a:lnTo>
                  <a:lnTo>
                    <a:pt x="4007" y="25833"/>
                  </a:lnTo>
                  <a:lnTo>
                    <a:pt x="2900" y="28481"/>
                  </a:lnTo>
                  <a:lnTo>
                    <a:pt x="1966" y="31198"/>
                  </a:lnTo>
                  <a:lnTo>
                    <a:pt x="1209" y="33970"/>
                  </a:lnTo>
                  <a:lnTo>
                    <a:pt x="632" y="36788"/>
                  </a:lnTo>
                  <a:lnTo>
                    <a:pt x="237" y="39640"/>
                  </a:lnTo>
                  <a:lnTo>
                    <a:pt x="26" y="42514"/>
                  </a:lnTo>
                  <a:lnTo>
                    <a:pt x="0" y="45398"/>
                  </a:lnTo>
                  <a:lnTo>
                    <a:pt x="158" y="48280"/>
                  </a:lnTo>
                  <a:lnTo>
                    <a:pt x="501" y="51148"/>
                  </a:lnTo>
                  <a:lnTo>
                    <a:pt x="1026" y="53992"/>
                  </a:lnTo>
                  <a:lnTo>
                    <a:pt x="1733" y="56798"/>
                  </a:lnTo>
                  <a:lnTo>
                    <a:pt x="2617" y="59556"/>
                  </a:lnTo>
                  <a:lnTo>
                    <a:pt x="3675" y="62254"/>
                  </a:lnTo>
                  <a:lnTo>
                    <a:pt x="4903" y="64881"/>
                  </a:lnTo>
                  <a:lnTo>
                    <a:pt x="6295" y="67426"/>
                  </a:lnTo>
                  <a:lnTo>
                    <a:pt x="7847" y="69879"/>
                  </a:lnTo>
                  <a:lnTo>
                    <a:pt x="9551" y="72230"/>
                  </a:lnTo>
                  <a:lnTo>
                    <a:pt x="11401" y="74469"/>
                  </a:lnTo>
                  <a:lnTo>
                    <a:pt x="13388" y="76586"/>
                  </a:lnTo>
                  <a:lnTo>
                    <a:pt x="15506" y="78574"/>
                  </a:lnTo>
                  <a:lnTo>
                    <a:pt x="17745" y="80424"/>
                  </a:lnTo>
                  <a:lnTo>
                    <a:pt x="20096" y="82128"/>
                  </a:lnTo>
                  <a:lnTo>
                    <a:pt x="22549" y="83680"/>
                  </a:lnTo>
                  <a:lnTo>
                    <a:pt x="25094" y="85072"/>
                  </a:lnTo>
                  <a:lnTo>
                    <a:pt x="27721" y="86300"/>
                  </a:lnTo>
                  <a:lnTo>
                    <a:pt x="30419" y="87358"/>
                  </a:lnTo>
                  <a:lnTo>
                    <a:pt x="33177" y="88242"/>
                  </a:lnTo>
                  <a:lnTo>
                    <a:pt x="35983" y="88948"/>
                  </a:lnTo>
                  <a:lnTo>
                    <a:pt x="38826" y="89474"/>
                  </a:lnTo>
                  <a:lnTo>
                    <a:pt x="41695" y="89817"/>
                  </a:lnTo>
                  <a:lnTo>
                    <a:pt x="44577" y="89975"/>
                  </a:lnTo>
                  <a:lnTo>
                    <a:pt x="47461" y="89949"/>
                  </a:lnTo>
                  <a:lnTo>
                    <a:pt x="50335" y="89738"/>
                  </a:lnTo>
                  <a:lnTo>
                    <a:pt x="53186" y="89343"/>
                  </a:lnTo>
                  <a:lnTo>
                    <a:pt x="56004" y="88766"/>
                  </a:lnTo>
                  <a:lnTo>
                    <a:pt x="58777" y="88009"/>
                  </a:lnTo>
                  <a:lnTo>
                    <a:pt x="61493" y="87075"/>
                  </a:lnTo>
                  <a:lnTo>
                    <a:pt x="64142" y="85968"/>
                  </a:lnTo>
                  <a:lnTo>
                    <a:pt x="66711" y="84693"/>
                  </a:lnTo>
                  <a:lnTo>
                    <a:pt x="69191" y="83254"/>
                  </a:lnTo>
                  <a:lnTo>
                    <a:pt x="71572" y="81659"/>
                  </a:lnTo>
                  <a:lnTo>
                    <a:pt x="73844" y="79912"/>
                  </a:lnTo>
                  <a:lnTo>
                    <a:pt x="75997" y="78022"/>
                  </a:lnTo>
                  <a:lnTo>
                    <a:pt x="78022" y="75997"/>
                  </a:lnTo>
                  <a:lnTo>
                    <a:pt x="79912" y="73844"/>
                  </a:lnTo>
                  <a:lnTo>
                    <a:pt x="81659" y="71572"/>
                  </a:lnTo>
                  <a:lnTo>
                    <a:pt x="83254" y="69191"/>
                  </a:lnTo>
                  <a:lnTo>
                    <a:pt x="84693" y="66711"/>
                  </a:lnTo>
                  <a:lnTo>
                    <a:pt x="85968" y="64142"/>
                  </a:lnTo>
                  <a:lnTo>
                    <a:pt x="87075" y="61493"/>
                  </a:lnTo>
                  <a:lnTo>
                    <a:pt x="88009" y="58777"/>
                  </a:lnTo>
                  <a:lnTo>
                    <a:pt x="88766" y="56004"/>
                  </a:lnTo>
                  <a:lnTo>
                    <a:pt x="89343" y="53186"/>
                  </a:lnTo>
                  <a:lnTo>
                    <a:pt x="89738" y="50335"/>
                  </a:lnTo>
                  <a:lnTo>
                    <a:pt x="89949" y="47461"/>
                  </a:lnTo>
                  <a:lnTo>
                    <a:pt x="89975" y="44577"/>
                  </a:lnTo>
                  <a:lnTo>
                    <a:pt x="89817" y="41695"/>
                  </a:lnTo>
                  <a:lnTo>
                    <a:pt x="89474" y="38826"/>
                  </a:lnTo>
                  <a:lnTo>
                    <a:pt x="88948" y="35983"/>
                  </a:lnTo>
                  <a:lnTo>
                    <a:pt x="88242" y="33177"/>
                  </a:lnTo>
                  <a:lnTo>
                    <a:pt x="87358" y="30419"/>
                  </a:lnTo>
                  <a:lnTo>
                    <a:pt x="86300" y="27721"/>
                  </a:lnTo>
                  <a:lnTo>
                    <a:pt x="85072" y="25094"/>
                  </a:lnTo>
                  <a:lnTo>
                    <a:pt x="83680" y="22549"/>
                  </a:lnTo>
                  <a:lnTo>
                    <a:pt x="82128" y="20096"/>
                  </a:lnTo>
                  <a:lnTo>
                    <a:pt x="80424" y="17745"/>
                  </a:lnTo>
                  <a:lnTo>
                    <a:pt x="78574" y="15506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686575" y="5733733"/>
              <a:ext cx="89998" cy="89998"/>
            </a:xfrm>
            <a:custGeom>
              <a:avLst/>
              <a:pathLst>
                <a:path w="89998" h="89998">
                  <a:moveTo>
                    <a:pt x="77461" y="12537"/>
                  </a:moveTo>
                  <a:lnTo>
                    <a:pt x="75397" y="10607"/>
                  </a:lnTo>
                  <a:lnTo>
                    <a:pt x="73209" y="8818"/>
                  </a:lnTo>
                  <a:lnTo>
                    <a:pt x="70905" y="7178"/>
                  </a:lnTo>
                  <a:lnTo>
                    <a:pt x="68494" y="5694"/>
                  </a:lnTo>
                  <a:lnTo>
                    <a:pt x="65987" y="4371"/>
                  </a:lnTo>
                  <a:lnTo>
                    <a:pt x="63393" y="3214"/>
                  </a:lnTo>
                  <a:lnTo>
                    <a:pt x="60724" y="2230"/>
                  </a:lnTo>
                  <a:lnTo>
                    <a:pt x="57991" y="1421"/>
                  </a:lnTo>
                  <a:lnTo>
                    <a:pt x="55203" y="792"/>
                  </a:lnTo>
                  <a:lnTo>
                    <a:pt x="52375" y="344"/>
                  </a:lnTo>
                  <a:lnTo>
                    <a:pt x="49515" y="79"/>
                  </a:lnTo>
                  <a:lnTo>
                    <a:pt x="46637" y="0"/>
                  </a:lnTo>
                  <a:lnTo>
                    <a:pt x="43753" y="105"/>
                  </a:lnTo>
                  <a:lnTo>
                    <a:pt x="40873" y="394"/>
                  </a:lnTo>
                  <a:lnTo>
                    <a:pt x="38011" y="867"/>
                  </a:lnTo>
                  <a:lnTo>
                    <a:pt x="35177" y="1521"/>
                  </a:lnTo>
                  <a:lnTo>
                    <a:pt x="32384" y="2354"/>
                  </a:lnTo>
                  <a:lnTo>
                    <a:pt x="29642" y="3362"/>
                  </a:lnTo>
                  <a:lnTo>
                    <a:pt x="26963" y="4541"/>
                  </a:lnTo>
                  <a:lnTo>
                    <a:pt x="24359" y="5886"/>
                  </a:lnTo>
                  <a:lnTo>
                    <a:pt x="21839" y="7393"/>
                  </a:lnTo>
                  <a:lnTo>
                    <a:pt x="19415" y="9053"/>
                  </a:lnTo>
                  <a:lnTo>
                    <a:pt x="17096" y="10862"/>
                  </a:lnTo>
                  <a:lnTo>
                    <a:pt x="14891" y="12810"/>
                  </a:lnTo>
                  <a:lnTo>
                    <a:pt x="12810" y="14891"/>
                  </a:lnTo>
                  <a:lnTo>
                    <a:pt x="10862" y="17096"/>
                  </a:lnTo>
                  <a:lnTo>
                    <a:pt x="9053" y="19415"/>
                  </a:lnTo>
                  <a:lnTo>
                    <a:pt x="7393" y="21839"/>
                  </a:lnTo>
                  <a:lnTo>
                    <a:pt x="5886" y="24359"/>
                  </a:lnTo>
                  <a:lnTo>
                    <a:pt x="4541" y="26963"/>
                  </a:lnTo>
                  <a:lnTo>
                    <a:pt x="3362" y="29642"/>
                  </a:lnTo>
                  <a:lnTo>
                    <a:pt x="2354" y="32384"/>
                  </a:lnTo>
                  <a:lnTo>
                    <a:pt x="1521" y="35177"/>
                  </a:lnTo>
                  <a:lnTo>
                    <a:pt x="867" y="38011"/>
                  </a:lnTo>
                  <a:lnTo>
                    <a:pt x="394" y="40873"/>
                  </a:lnTo>
                  <a:lnTo>
                    <a:pt x="105" y="43753"/>
                  </a:lnTo>
                  <a:lnTo>
                    <a:pt x="0" y="46637"/>
                  </a:lnTo>
                  <a:lnTo>
                    <a:pt x="79" y="49515"/>
                  </a:lnTo>
                  <a:lnTo>
                    <a:pt x="344" y="52375"/>
                  </a:lnTo>
                  <a:lnTo>
                    <a:pt x="792" y="55203"/>
                  </a:lnTo>
                  <a:lnTo>
                    <a:pt x="1421" y="57991"/>
                  </a:lnTo>
                  <a:lnTo>
                    <a:pt x="2230" y="60724"/>
                  </a:lnTo>
                  <a:lnTo>
                    <a:pt x="3214" y="63393"/>
                  </a:lnTo>
                  <a:lnTo>
                    <a:pt x="4371" y="65987"/>
                  </a:lnTo>
                  <a:lnTo>
                    <a:pt x="5694" y="68494"/>
                  </a:lnTo>
                  <a:lnTo>
                    <a:pt x="7178" y="70905"/>
                  </a:lnTo>
                  <a:lnTo>
                    <a:pt x="8818" y="73209"/>
                  </a:lnTo>
                  <a:lnTo>
                    <a:pt x="10607" y="75397"/>
                  </a:lnTo>
                  <a:lnTo>
                    <a:pt x="12537" y="77461"/>
                  </a:lnTo>
                  <a:lnTo>
                    <a:pt x="14600" y="79391"/>
                  </a:lnTo>
                  <a:lnTo>
                    <a:pt x="16789" y="81179"/>
                  </a:lnTo>
                  <a:lnTo>
                    <a:pt x="19093" y="82819"/>
                  </a:lnTo>
                  <a:lnTo>
                    <a:pt x="21504" y="84304"/>
                  </a:lnTo>
                  <a:lnTo>
                    <a:pt x="24011" y="85627"/>
                  </a:lnTo>
                  <a:lnTo>
                    <a:pt x="26604" y="86783"/>
                  </a:lnTo>
                  <a:lnTo>
                    <a:pt x="29273" y="87767"/>
                  </a:lnTo>
                  <a:lnTo>
                    <a:pt x="32007" y="88576"/>
                  </a:lnTo>
                  <a:lnTo>
                    <a:pt x="34794" y="89206"/>
                  </a:lnTo>
                  <a:lnTo>
                    <a:pt x="37623" y="89654"/>
                  </a:lnTo>
                  <a:lnTo>
                    <a:pt x="40482" y="89918"/>
                  </a:lnTo>
                  <a:lnTo>
                    <a:pt x="43360" y="89998"/>
                  </a:lnTo>
                  <a:lnTo>
                    <a:pt x="46245" y="89893"/>
                  </a:lnTo>
                  <a:lnTo>
                    <a:pt x="49124" y="89603"/>
                  </a:lnTo>
                  <a:lnTo>
                    <a:pt x="51987" y="89131"/>
                  </a:lnTo>
                  <a:lnTo>
                    <a:pt x="54821" y="88476"/>
                  </a:lnTo>
                  <a:lnTo>
                    <a:pt x="57614" y="87644"/>
                  </a:lnTo>
                  <a:lnTo>
                    <a:pt x="60356" y="86636"/>
                  </a:lnTo>
                  <a:lnTo>
                    <a:pt x="63034" y="85456"/>
                  </a:lnTo>
                  <a:lnTo>
                    <a:pt x="65638" y="84111"/>
                  </a:lnTo>
                  <a:lnTo>
                    <a:pt x="68158" y="82605"/>
                  </a:lnTo>
                  <a:lnTo>
                    <a:pt x="70582" y="80944"/>
                  </a:lnTo>
                  <a:lnTo>
                    <a:pt x="72902" y="79136"/>
                  </a:lnTo>
                  <a:lnTo>
                    <a:pt x="75106" y="77187"/>
                  </a:lnTo>
                  <a:lnTo>
                    <a:pt x="77187" y="75106"/>
                  </a:lnTo>
                  <a:lnTo>
                    <a:pt x="79136" y="72902"/>
                  </a:lnTo>
                  <a:lnTo>
                    <a:pt x="80944" y="70582"/>
                  </a:lnTo>
                  <a:lnTo>
                    <a:pt x="82605" y="68158"/>
                  </a:lnTo>
                  <a:lnTo>
                    <a:pt x="84111" y="65638"/>
                  </a:lnTo>
                  <a:lnTo>
                    <a:pt x="85456" y="63034"/>
                  </a:lnTo>
                  <a:lnTo>
                    <a:pt x="86636" y="60356"/>
                  </a:lnTo>
                  <a:lnTo>
                    <a:pt x="87644" y="57614"/>
                  </a:lnTo>
                  <a:lnTo>
                    <a:pt x="88476" y="54821"/>
                  </a:lnTo>
                  <a:lnTo>
                    <a:pt x="89131" y="51987"/>
                  </a:lnTo>
                  <a:lnTo>
                    <a:pt x="89603" y="49124"/>
                  </a:lnTo>
                  <a:lnTo>
                    <a:pt x="89893" y="46245"/>
                  </a:lnTo>
                  <a:lnTo>
                    <a:pt x="89998" y="43360"/>
                  </a:lnTo>
                  <a:lnTo>
                    <a:pt x="89918" y="40482"/>
                  </a:lnTo>
                  <a:lnTo>
                    <a:pt x="89654" y="37623"/>
                  </a:lnTo>
                  <a:lnTo>
                    <a:pt x="89206" y="34794"/>
                  </a:lnTo>
                  <a:lnTo>
                    <a:pt x="88576" y="32007"/>
                  </a:lnTo>
                  <a:lnTo>
                    <a:pt x="87767" y="29273"/>
                  </a:lnTo>
                  <a:lnTo>
                    <a:pt x="86783" y="26604"/>
                  </a:lnTo>
                  <a:lnTo>
                    <a:pt x="85627" y="24011"/>
                  </a:lnTo>
                  <a:lnTo>
                    <a:pt x="84304" y="21504"/>
                  </a:lnTo>
                  <a:lnTo>
                    <a:pt x="82819" y="19093"/>
                  </a:lnTo>
                  <a:lnTo>
                    <a:pt x="81179" y="16789"/>
                  </a:lnTo>
                  <a:lnTo>
                    <a:pt x="79391" y="14600"/>
                  </a:lnTo>
                  <a:close/>
                </a:path>
              </a:pathLst>
            </a:cu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4686594" y="5839634"/>
              <a:ext cx="89959" cy="89959"/>
            </a:xfrm>
            <a:custGeom>
              <a:avLst/>
              <a:pathLst>
                <a:path w="89959" h="89959">
                  <a:moveTo>
                    <a:pt x="76361" y="13598"/>
                  </a:moveTo>
                  <a:lnTo>
                    <a:pt x="74230" y="11596"/>
                  </a:lnTo>
                  <a:lnTo>
                    <a:pt x="71979" y="9731"/>
                  </a:lnTo>
                  <a:lnTo>
                    <a:pt x="69617" y="8011"/>
                  </a:lnTo>
                  <a:lnTo>
                    <a:pt x="67154" y="6443"/>
                  </a:lnTo>
                  <a:lnTo>
                    <a:pt x="64599" y="5034"/>
                  </a:lnTo>
                  <a:lnTo>
                    <a:pt x="61964" y="3788"/>
                  </a:lnTo>
                  <a:lnTo>
                    <a:pt x="59260" y="2712"/>
                  </a:lnTo>
                  <a:lnTo>
                    <a:pt x="56496" y="1810"/>
                  </a:lnTo>
                  <a:lnTo>
                    <a:pt x="53685" y="1084"/>
                  </a:lnTo>
                  <a:lnTo>
                    <a:pt x="50839" y="540"/>
                  </a:lnTo>
                  <a:lnTo>
                    <a:pt x="47968" y="178"/>
                  </a:lnTo>
                  <a:lnTo>
                    <a:pt x="45085" y="0"/>
                  </a:lnTo>
                  <a:lnTo>
                    <a:pt x="42202" y="6"/>
                  </a:lnTo>
                  <a:lnTo>
                    <a:pt x="39330" y="198"/>
                  </a:lnTo>
                  <a:lnTo>
                    <a:pt x="36481" y="574"/>
                  </a:lnTo>
                  <a:lnTo>
                    <a:pt x="33668" y="1132"/>
                  </a:lnTo>
                  <a:lnTo>
                    <a:pt x="30900" y="1870"/>
                  </a:lnTo>
                  <a:lnTo>
                    <a:pt x="28191" y="2785"/>
                  </a:lnTo>
                  <a:lnTo>
                    <a:pt x="25550" y="3874"/>
                  </a:lnTo>
                  <a:lnTo>
                    <a:pt x="22990" y="5132"/>
                  </a:lnTo>
                  <a:lnTo>
                    <a:pt x="20519" y="6553"/>
                  </a:lnTo>
                  <a:lnTo>
                    <a:pt x="18150" y="8133"/>
                  </a:lnTo>
                  <a:lnTo>
                    <a:pt x="15890" y="9863"/>
                  </a:lnTo>
                  <a:lnTo>
                    <a:pt x="13750" y="11738"/>
                  </a:lnTo>
                  <a:lnTo>
                    <a:pt x="11738" y="13750"/>
                  </a:lnTo>
                  <a:lnTo>
                    <a:pt x="9863" y="15890"/>
                  </a:lnTo>
                  <a:lnTo>
                    <a:pt x="8133" y="18150"/>
                  </a:lnTo>
                  <a:lnTo>
                    <a:pt x="6553" y="20519"/>
                  </a:lnTo>
                  <a:lnTo>
                    <a:pt x="5132" y="22990"/>
                  </a:lnTo>
                  <a:lnTo>
                    <a:pt x="3874" y="25550"/>
                  </a:lnTo>
                  <a:lnTo>
                    <a:pt x="2785" y="28191"/>
                  </a:lnTo>
                  <a:lnTo>
                    <a:pt x="1870" y="30900"/>
                  </a:lnTo>
                  <a:lnTo>
                    <a:pt x="1132" y="33668"/>
                  </a:lnTo>
                  <a:lnTo>
                    <a:pt x="574" y="36481"/>
                  </a:lnTo>
                  <a:lnTo>
                    <a:pt x="198" y="39330"/>
                  </a:lnTo>
                  <a:lnTo>
                    <a:pt x="6" y="42202"/>
                  </a:lnTo>
                  <a:lnTo>
                    <a:pt x="0" y="45085"/>
                  </a:lnTo>
                  <a:lnTo>
                    <a:pt x="178" y="47968"/>
                  </a:lnTo>
                  <a:lnTo>
                    <a:pt x="540" y="50839"/>
                  </a:lnTo>
                  <a:lnTo>
                    <a:pt x="1084" y="53685"/>
                  </a:lnTo>
                  <a:lnTo>
                    <a:pt x="1810" y="56496"/>
                  </a:lnTo>
                  <a:lnTo>
                    <a:pt x="2712" y="59260"/>
                  </a:lnTo>
                  <a:lnTo>
                    <a:pt x="3788" y="61964"/>
                  </a:lnTo>
                  <a:lnTo>
                    <a:pt x="5034" y="64599"/>
                  </a:lnTo>
                  <a:lnTo>
                    <a:pt x="6443" y="67154"/>
                  </a:lnTo>
                  <a:lnTo>
                    <a:pt x="8011" y="69617"/>
                  </a:lnTo>
                  <a:lnTo>
                    <a:pt x="9731" y="71979"/>
                  </a:lnTo>
                  <a:lnTo>
                    <a:pt x="11596" y="74230"/>
                  </a:lnTo>
                  <a:lnTo>
                    <a:pt x="13598" y="76361"/>
                  </a:lnTo>
                  <a:lnTo>
                    <a:pt x="15729" y="78363"/>
                  </a:lnTo>
                  <a:lnTo>
                    <a:pt x="17980" y="80227"/>
                  </a:lnTo>
                  <a:lnTo>
                    <a:pt x="20342" y="81947"/>
                  </a:lnTo>
                  <a:lnTo>
                    <a:pt x="22805" y="83515"/>
                  </a:lnTo>
                  <a:lnTo>
                    <a:pt x="25359" y="84925"/>
                  </a:lnTo>
                  <a:lnTo>
                    <a:pt x="27994" y="86170"/>
                  </a:lnTo>
                  <a:lnTo>
                    <a:pt x="30699" y="87247"/>
                  </a:lnTo>
                  <a:lnTo>
                    <a:pt x="33462" y="88149"/>
                  </a:lnTo>
                  <a:lnTo>
                    <a:pt x="36273" y="88874"/>
                  </a:lnTo>
                  <a:lnTo>
                    <a:pt x="39120" y="89419"/>
                  </a:lnTo>
                  <a:lnTo>
                    <a:pt x="41990" y="89781"/>
                  </a:lnTo>
                  <a:lnTo>
                    <a:pt x="44873" y="89959"/>
                  </a:lnTo>
                  <a:lnTo>
                    <a:pt x="47757" y="89952"/>
                  </a:lnTo>
                  <a:lnTo>
                    <a:pt x="50629" y="89761"/>
                  </a:lnTo>
                  <a:lnTo>
                    <a:pt x="53477" y="89385"/>
                  </a:lnTo>
                  <a:lnTo>
                    <a:pt x="56291" y="88827"/>
                  </a:lnTo>
                  <a:lnTo>
                    <a:pt x="59058" y="88089"/>
                  </a:lnTo>
                  <a:lnTo>
                    <a:pt x="61768" y="87173"/>
                  </a:lnTo>
                  <a:lnTo>
                    <a:pt x="64408" y="86085"/>
                  </a:lnTo>
                  <a:lnTo>
                    <a:pt x="66969" y="84827"/>
                  </a:lnTo>
                  <a:lnTo>
                    <a:pt x="69439" y="83405"/>
                  </a:lnTo>
                  <a:lnTo>
                    <a:pt x="71809" y="81826"/>
                  </a:lnTo>
                  <a:lnTo>
                    <a:pt x="74069" y="80095"/>
                  </a:lnTo>
                  <a:lnTo>
                    <a:pt x="76209" y="78220"/>
                  </a:lnTo>
                  <a:lnTo>
                    <a:pt x="78220" y="76209"/>
                  </a:lnTo>
                  <a:lnTo>
                    <a:pt x="80095" y="74069"/>
                  </a:lnTo>
                  <a:lnTo>
                    <a:pt x="81826" y="71809"/>
                  </a:lnTo>
                  <a:lnTo>
                    <a:pt x="83405" y="69439"/>
                  </a:lnTo>
                  <a:lnTo>
                    <a:pt x="84827" y="66969"/>
                  </a:lnTo>
                  <a:lnTo>
                    <a:pt x="86085" y="64408"/>
                  </a:lnTo>
                  <a:lnTo>
                    <a:pt x="87173" y="61768"/>
                  </a:lnTo>
                  <a:lnTo>
                    <a:pt x="88089" y="59058"/>
                  </a:lnTo>
                  <a:lnTo>
                    <a:pt x="88827" y="56291"/>
                  </a:lnTo>
                  <a:lnTo>
                    <a:pt x="89385" y="53477"/>
                  </a:lnTo>
                  <a:lnTo>
                    <a:pt x="89761" y="50629"/>
                  </a:lnTo>
                  <a:lnTo>
                    <a:pt x="89952" y="47757"/>
                  </a:lnTo>
                  <a:lnTo>
                    <a:pt x="89959" y="44873"/>
                  </a:lnTo>
                  <a:lnTo>
                    <a:pt x="89781" y="41990"/>
                  </a:lnTo>
                  <a:lnTo>
                    <a:pt x="89419" y="39120"/>
                  </a:lnTo>
                  <a:lnTo>
                    <a:pt x="88874" y="36273"/>
                  </a:lnTo>
                  <a:lnTo>
                    <a:pt x="88149" y="33462"/>
                  </a:lnTo>
                  <a:lnTo>
                    <a:pt x="87247" y="30699"/>
                  </a:lnTo>
                  <a:lnTo>
                    <a:pt x="86170" y="27994"/>
                  </a:lnTo>
                  <a:lnTo>
                    <a:pt x="84925" y="25359"/>
                  </a:lnTo>
                  <a:lnTo>
                    <a:pt x="83515" y="22805"/>
                  </a:lnTo>
                  <a:lnTo>
                    <a:pt x="81947" y="20342"/>
                  </a:lnTo>
                  <a:lnTo>
                    <a:pt x="80227" y="17980"/>
                  </a:lnTo>
                  <a:lnTo>
                    <a:pt x="78363" y="15729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686587" y="5945508"/>
              <a:ext cx="89974" cy="89974"/>
            </a:xfrm>
            <a:custGeom>
              <a:avLst/>
              <a:pathLst>
                <a:path w="89974" h="89974">
                  <a:moveTo>
                    <a:pt x="76566" y="13407"/>
                  </a:moveTo>
                  <a:lnTo>
                    <a:pt x="74448" y="11418"/>
                  </a:lnTo>
                  <a:lnTo>
                    <a:pt x="72208" y="9567"/>
                  </a:lnTo>
                  <a:lnTo>
                    <a:pt x="69856" y="7861"/>
                  </a:lnTo>
                  <a:lnTo>
                    <a:pt x="67402" y="6308"/>
                  </a:lnTo>
                  <a:lnTo>
                    <a:pt x="64856" y="4914"/>
                  </a:lnTo>
                  <a:lnTo>
                    <a:pt x="62228" y="3685"/>
                  </a:lnTo>
                  <a:lnTo>
                    <a:pt x="59530" y="2625"/>
                  </a:lnTo>
                  <a:lnTo>
                    <a:pt x="56772" y="1739"/>
                  </a:lnTo>
                  <a:lnTo>
                    <a:pt x="53965" y="1032"/>
                  </a:lnTo>
                  <a:lnTo>
                    <a:pt x="51121" y="504"/>
                  </a:lnTo>
                  <a:lnTo>
                    <a:pt x="48252" y="160"/>
                  </a:lnTo>
                  <a:lnTo>
                    <a:pt x="45370" y="0"/>
                  </a:lnTo>
                  <a:lnTo>
                    <a:pt x="42486" y="24"/>
                  </a:lnTo>
                  <a:lnTo>
                    <a:pt x="39613" y="233"/>
                  </a:lnTo>
                  <a:lnTo>
                    <a:pt x="36761" y="627"/>
                  </a:lnTo>
                  <a:lnTo>
                    <a:pt x="33944" y="1202"/>
                  </a:lnTo>
                  <a:lnTo>
                    <a:pt x="31171" y="1958"/>
                  </a:lnTo>
                  <a:lnTo>
                    <a:pt x="28456" y="2890"/>
                  </a:lnTo>
                  <a:lnTo>
                    <a:pt x="25808" y="3995"/>
                  </a:lnTo>
                  <a:lnTo>
                    <a:pt x="23239" y="5269"/>
                  </a:lnTo>
                  <a:lnTo>
                    <a:pt x="20760" y="6706"/>
                  </a:lnTo>
                  <a:lnTo>
                    <a:pt x="18380" y="8300"/>
                  </a:lnTo>
                  <a:lnTo>
                    <a:pt x="16110" y="10045"/>
                  </a:lnTo>
                  <a:lnTo>
                    <a:pt x="13958" y="11933"/>
                  </a:lnTo>
                  <a:lnTo>
                    <a:pt x="11933" y="13958"/>
                  </a:lnTo>
                  <a:lnTo>
                    <a:pt x="10045" y="16110"/>
                  </a:lnTo>
                  <a:lnTo>
                    <a:pt x="8300" y="18380"/>
                  </a:lnTo>
                  <a:lnTo>
                    <a:pt x="6706" y="20760"/>
                  </a:lnTo>
                  <a:lnTo>
                    <a:pt x="5269" y="23239"/>
                  </a:lnTo>
                  <a:lnTo>
                    <a:pt x="3995" y="25808"/>
                  </a:lnTo>
                  <a:lnTo>
                    <a:pt x="2890" y="28456"/>
                  </a:lnTo>
                  <a:lnTo>
                    <a:pt x="1958" y="31171"/>
                  </a:lnTo>
                  <a:lnTo>
                    <a:pt x="1202" y="33944"/>
                  </a:lnTo>
                  <a:lnTo>
                    <a:pt x="627" y="36761"/>
                  </a:lnTo>
                  <a:lnTo>
                    <a:pt x="233" y="39613"/>
                  </a:lnTo>
                  <a:lnTo>
                    <a:pt x="24" y="42486"/>
                  </a:lnTo>
                  <a:lnTo>
                    <a:pt x="0" y="45370"/>
                  </a:lnTo>
                  <a:lnTo>
                    <a:pt x="160" y="48252"/>
                  </a:lnTo>
                  <a:lnTo>
                    <a:pt x="504" y="51121"/>
                  </a:lnTo>
                  <a:lnTo>
                    <a:pt x="1032" y="53965"/>
                  </a:lnTo>
                  <a:lnTo>
                    <a:pt x="1739" y="56772"/>
                  </a:lnTo>
                  <a:lnTo>
                    <a:pt x="2625" y="59530"/>
                  </a:lnTo>
                  <a:lnTo>
                    <a:pt x="3685" y="62228"/>
                  </a:lnTo>
                  <a:lnTo>
                    <a:pt x="4914" y="64856"/>
                  </a:lnTo>
                  <a:lnTo>
                    <a:pt x="6308" y="67402"/>
                  </a:lnTo>
                  <a:lnTo>
                    <a:pt x="7861" y="69856"/>
                  </a:lnTo>
                  <a:lnTo>
                    <a:pt x="9567" y="72208"/>
                  </a:lnTo>
                  <a:lnTo>
                    <a:pt x="11418" y="74448"/>
                  </a:lnTo>
                  <a:lnTo>
                    <a:pt x="13407" y="76566"/>
                  </a:lnTo>
                  <a:lnTo>
                    <a:pt x="15526" y="78556"/>
                  </a:lnTo>
                  <a:lnTo>
                    <a:pt x="17766" y="80407"/>
                  </a:lnTo>
                  <a:lnTo>
                    <a:pt x="20117" y="82112"/>
                  </a:lnTo>
                  <a:lnTo>
                    <a:pt x="22571" y="83665"/>
                  </a:lnTo>
                  <a:lnTo>
                    <a:pt x="25117" y="85059"/>
                  </a:lnTo>
                  <a:lnTo>
                    <a:pt x="27745" y="86289"/>
                  </a:lnTo>
                  <a:lnTo>
                    <a:pt x="30444" y="87348"/>
                  </a:lnTo>
                  <a:lnTo>
                    <a:pt x="33202" y="88234"/>
                  </a:lnTo>
                  <a:lnTo>
                    <a:pt x="36009" y="88942"/>
                  </a:lnTo>
                  <a:lnTo>
                    <a:pt x="38852" y="89469"/>
                  </a:lnTo>
                  <a:lnTo>
                    <a:pt x="41721" y="89814"/>
                  </a:lnTo>
                  <a:lnTo>
                    <a:pt x="44603" y="89974"/>
                  </a:lnTo>
                  <a:lnTo>
                    <a:pt x="47487" y="89949"/>
                  </a:lnTo>
                  <a:lnTo>
                    <a:pt x="50361" y="89740"/>
                  </a:lnTo>
                  <a:lnTo>
                    <a:pt x="53212" y="89347"/>
                  </a:lnTo>
                  <a:lnTo>
                    <a:pt x="56030" y="88771"/>
                  </a:lnTo>
                  <a:lnTo>
                    <a:pt x="58802" y="88016"/>
                  </a:lnTo>
                  <a:lnTo>
                    <a:pt x="61518" y="87084"/>
                  </a:lnTo>
                  <a:lnTo>
                    <a:pt x="64165" y="85978"/>
                  </a:lnTo>
                  <a:lnTo>
                    <a:pt x="66734" y="84705"/>
                  </a:lnTo>
                  <a:lnTo>
                    <a:pt x="69213" y="83268"/>
                  </a:lnTo>
                  <a:lnTo>
                    <a:pt x="71593" y="81674"/>
                  </a:lnTo>
                  <a:lnTo>
                    <a:pt x="73864" y="79929"/>
                  </a:lnTo>
                  <a:lnTo>
                    <a:pt x="76016" y="78040"/>
                  </a:lnTo>
                  <a:lnTo>
                    <a:pt x="78040" y="76016"/>
                  </a:lnTo>
                  <a:lnTo>
                    <a:pt x="79929" y="73864"/>
                  </a:lnTo>
                  <a:lnTo>
                    <a:pt x="81674" y="71593"/>
                  </a:lnTo>
                  <a:lnTo>
                    <a:pt x="83268" y="69213"/>
                  </a:lnTo>
                  <a:lnTo>
                    <a:pt x="84705" y="66734"/>
                  </a:lnTo>
                  <a:lnTo>
                    <a:pt x="85978" y="64165"/>
                  </a:lnTo>
                  <a:lnTo>
                    <a:pt x="87084" y="61518"/>
                  </a:lnTo>
                  <a:lnTo>
                    <a:pt x="88016" y="58802"/>
                  </a:lnTo>
                  <a:lnTo>
                    <a:pt x="88771" y="56030"/>
                  </a:lnTo>
                  <a:lnTo>
                    <a:pt x="89347" y="53212"/>
                  </a:lnTo>
                  <a:lnTo>
                    <a:pt x="89740" y="50361"/>
                  </a:lnTo>
                  <a:lnTo>
                    <a:pt x="89949" y="47487"/>
                  </a:lnTo>
                  <a:lnTo>
                    <a:pt x="89974" y="44603"/>
                  </a:lnTo>
                  <a:lnTo>
                    <a:pt x="89814" y="41721"/>
                  </a:lnTo>
                  <a:lnTo>
                    <a:pt x="89469" y="38852"/>
                  </a:lnTo>
                  <a:lnTo>
                    <a:pt x="88942" y="36009"/>
                  </a:lnTo>
                  <a:lnTo>
                    <a:pt x="88234" y="33202"/>
                  </a:lnTo>
                  <a:lnTo>
                    <a:pt x="87348" y="30444"/>
                  </a:lnTo>
                  <a:lnTo>
                    <a:pt x="86289" y="27745"/>
                  </a:lnTo>
                  <a:lnTo>
                    <a:pt x="85059" y="25117"/>
                  </a:lnTo>
                  <a:lnTo>
                    <a:pt x="83665" y="22571"/>
                  </a:lnTo>
                  <a:lnTo>
                    <a:pt x="82112" y="20117"/>
                  </a:lnTo>
                  <a:lnTo>
                    <a:pt x="80407" y="17766"/>
                  </a:lnTo>
                  <a:lnTo>
                    <a:pt x="78556" y="15526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4792467" y="3721993"/>
              <a:ext cx="89978" cy="89978"/>
            </a:xfrm>
            <a:custGeom>
              <a:avLst/>
              <a:pathLst>
                <a:path w="89978" h="89978">
                  <a:moveTo>
                    <a:pt x="76628" y="13350"/>
                  </a:moveTo>
                  <a:lnTo>
                    <a:pt x="74512" y="11364"/>
                  </a:lnTo>
                  <a:lnTo>
                    <a:pt x="72276" y="9517"/>
                  </a:lnTo>
                  <a:lnTo>
                    <a:pt x="69927" y="7816"/>
                  </a:lnTo>
                  <a:lnTo>
                    <a:pt x="67476" y="6268"/>
                  </a:lnTo>
                  <a:lnTo>
                    <a:pt x="64933" y="4878"/>
                  </a:lnTo>
                  <a:lnTo>
                    <a:pt x="62307" y="3654"/>
                  </a:lnTo>
                  <a:lnTo>
                    <a:pt x="59610" y="2599"/>
                  </a:lnTo>
                  <a:lnTo>
                    <a:pt x="56854" y="1718"/>
                  </a:lnTo>
                  <a:lnTo>
                    <a:pt x="54048" y="1016"/>
                  </a:lnTo>
                  <a:lnTo>
                    <a:pt x="51205" y="494"/>
                  </a:lnTo>
                  <a:lnTo>
                    <a:pt x="48337" y="154"/>
                  </a:lnTo>
                  <a:lnTo>
                    <a:pt x="45455" y="0"/>
                  </a:lnTo>
                  <a:lnTo>
                    <a:pt x="42571" y="29"/>
                  </a:lnTo>
                  <a:lnTo>
                    <a:pt x="39697" y="244"/>
                  </a:lnTo>
                  <a:lnTo>
                    <a:pt x="36845" y="643"/>
                  </a:lnTo>
                  <a:lnTo>
                    <a:pt x="34026" y="1223"/>
                  </a:lnTo>
                  <a:lnTo>
                    <a:pt x="31252" y="1984"/>
                  </a:lnTo>
                  <a:lnTo>
                    <a:pt x="28535" y="2921"/>
                  </a:lnTo>
                  <a:lnTo>
                    <a:pt x="25885" y="4031"/>
                  </a:lnTo>
                  <a:lnTo>
                    <a:pt x="23314" y="5310"/>
                  </a:lnTo>
                  <a:lnTo>
                    <a:pt x="20832" y="6751"/>
                  </a:lnTo>
                  <a:lnTo>
                    <a:pt x="18449" y="8350"/>
                  </a:lnTo>
                  <a:lnTo>
                    <a:pt x="16175" y="10099"/>
                  </a:lnTo>
                  <a:lnTo>
                    <a:pt x="14020" y="11992"/>
                  </a:lnTo>
                  <a:lnTo>
                    <a:pt x="11992" y="14020"/>
                  </a:lnTo>
                  <a:lnTo>
                    <a:pt x="10099" y="16175"/>
                  </a:lnTo>
                  <a:lnTo>
                    <a:pt x="8350" y="18449"/>
                  </a:lnTo>
                  <a:lnTo>
                    <a:pt x="6751" y="20832"/>
                  </a:lnTo>
                  <a:lnTo>
                    <a:pt x="5310" y="23314"/>
                  </a:lnTo>
                  <a:lnTo>
                    <a:pt x="4031" y="25885"/>
                  </a:lnTo>
                  <a:lnTo>
                    <a:pt x="2921" y="28535"/>
                  </a:lnTo>
                  <a:lnTo>
                    <a:pt x="1984" y="31252"/>
                  </a:lnTo>
                  <a:lnTo>
                    <a:pt x="1223" y="34026"/>
                  </a:lnTo>
                  <a:lnTo>
                    <a:pt x="643" y="36845"/>
                  </a:lnTo>
                  <a:lnTo>
                    <a:pt x="244" y="39697"/>
                  </a:lnTo>
                  <a:lnTo>
                    <a:pt x="29" y="42571"/>
                  </a:lnTo>
                  <a:lnTo>
                    <a:pt x="0" y="45455"/>
                  </a:lnTo>
                  <a:lnTo>
                    <a:pt x="154" y="48337"/>
                  </a:lnTo>
                  <a:lnTo>
                    <a:pt x="494" y="51205"/>
                  </a:lnTo>
                  <a:lnTo>
                    <a:pt x="1016" y="54048"/>
                  </a:lnTo>
                  <a:lnTo>
                    <a:pt x="1718" y="56854"/>
                  </a:lnTo>
                  <a:lnTo>
                    <a:pt x="2599" y="59610"/>
                  </a:lnTo>
                  <a:lnTo>
                    <a:pt x="3654" y="62307"/>
                  </a:lnTo>
                  <a:lnTo>
                    <a:pt x="4878" y="64933"/>
                  </a:lnTo>
                  <a:lnTo>
                    <a:pt x="6268" y="67476"/>
                  </a:lnTo>
                  <a:lnTo>
                    <a:pt x="7816" y="69927"/>
                  </a:lnTo>
                  <a:lnTo>
                    <a:pt x="9517" y="72276"/>
                  </a:lnTo>
                  <a:lnTo>
                    <a:pt x="11364" y="74512"/>
                  </a:lnTo>
                  <a:lnTo>
                    <a:pt x="13350" y="76628"/>
                  </a:lnTo>
                  <a:lnTo>
                    <a:pt x="15465" y="78613"/>
                  </a:lnTo>
                  <a:lnTo>
                    <a:pt x="17701" y="80460"/>
                  </a:lnTo>
                  <a:lnTo>
                    <a:pt x="20050" y="82161"/>
                  </a:lnTo>
                  <a:lnTo>
                    <a:pt x="22501" y="83710"/>
                  </a:lnTo>
                  <a:lnTo>
                    <a:pt x="25045" y="85099"/>
                  </a:lnTo>
                  <a:lnTo>
                    <a:pt x="27670" y="86323"/>
                  </a:lnTo>
                  <a:lnTo>
                    <a:pt x="30367" y="87378"/>
                  </a:lnTo>
                  <a:lnTo>
                    <a:pt x="33124" y="88259"/>
                  </a:lnTo>
                  <a:lnTo>
                    <a:pt x="35929" y="88961"/>
                  </a:lnTo>
                  <a:lnTo>
                    <a:pt x="38772" y="89484"/>
                  </a:lnTo>
                  <a:lnTo>
                    <a:pt x="41640" y="89823"/>
                  </a:lnTo>
                  <a:lnTo>
                    <a:pt x="44522" y="89978"/>
                  </a:lnTo>
                  <a:lnTo>
                    <a:pt x="47406" y="89948"/>
                  </a:lnTo>
                  <a:lnTo>
                    <a:pt x="50280" y="89733"/>
                  </a:lnTo>
                  <a:lnTo>
                    <a:pt x="53132" y="89335"/>
                  </a:lnTo>
                  <a:lnTo>
                    <a:pt x="55951" y="88754"/>
                  </a:lnTo>
                  <a:lnTo>
                    <a:pt x="58725" y="87993"/>
                  </a:lnTo>
                  <a:lnTo>
                    <a:pt x="61442" y="87056"/>
                  </a:lnTo>
                  <a:lnTo>
                    <a:pt x="64092" y="85946"/>
                  </a:lnTo>
                  <a:lnTo>
                    <a:pt x="66663" y="84667"/>
                  </a:lnTo>
                  <a:lnTo>
                    <a:pt x="69145" y="83226"/>
                  </a:lnTo>
                  <a:lnTo>
                    <a:pt x="71528" y="81627"/>
                  </a:lnTo>
                  <a:lnTo>
                    <a:pt x="73802" y="79878"/>
                  </a:lnTo>
                  <a:lnTo>
                    <a:pt x="75957" y="77985"/>
                  </a:lnTo>
                  <a:lnTo>
                    <a:pt x="77985" y="75957"/>
                  </a:lnTo>
                  <a:lnTo>
                    <a:pt x="79878" y="73802"/>
                  </a:lnTo>
                  <a:lnTo>
                    <a:pt x="81627" y="71528"/>
                  </a:lnTo>
                  <a:lnTo>
                    <a:pt x="83226" y="69145"/>
                  </a:lnTo>
                  <a:lnTo>
                    <a:pt x="84667" y="66663"/>
                  </a:lnTo>
                  <a:lnTo>
                    <a:pt x="85946" y="64092"/>
                  </a:lnTo>
                  <a:lnTo>
                    <a:pt x="87056" y="61442"/>
                  </a:lnTo>
                  <a:lnTo>
                    <a:pt x="87993" y="58725"/>
                  </a:lnTo>
                  <a:lnTo>
                    <a:pt x="88754" y="55951"/>
                  </a:lnTo>
                  <a:lnTo>
                    <a:pt x="89335" y="53132"/>
                  </a:lnTo>
                  <a:lnTo>
                    <a:pt x="89733" y="50280"/>
                  </a:lnTo>
                  <a:lnTo>
                    <a:pt x="89948" y="47406"/>
                  </a:lnTo>
                  <a:lnTo>
                    <a:pt x="89978" y="44522"/>
                  </a:lnTo>
                  <a:lnTo>
                    <a:pt x="89823" y="41640"/>
                  </a:lnTo>
                  <a:lnTo>
                    <a:pt x="89484" y="38772"/>
                  </a:lnTo>
                  <a:lnTo>
                    <a:pt x="88961" y="35929"/>
                  </a:lnTo>
                  <a:lnTo>
                    <a:pt x="88259" y="33124"/>
                  </a:lnTo>
                  <a:lnTo>
                    <a:pt x="87378" y="30367"/>
                  </a:lnTo>
                  <a:lnTo>
                    <a:pt x="86323" y="27670"/>
                  </a:lnTo>
                  <a:lnTo>
                    <a:pt x="85099" y="25045"/>
                  </a:lnTo>
                  <a:lnTo>
                    <a:pt x="83710" y="22501"/>
                  </a:lnTo>
                  <a:lnTo>
                    <a:pt x="82161" y="20050"/>
                  </a:lnTo>
                  <a:lnTo>
                    <a:pt x="80460" y="17701"/>
                  </a:lnTo>
                  <a:lnTo>
                    <a:pt x="78613" y="15465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4792457" y="3827866"/>
              <a:ext cx="89996" cy="89996"/>
            </a:xfrm>
            <a:custGeom>
              <a:avLst/>
              <a:pathLst>
                <a:path w="89996" h="89996">
                  <a:moveTo>
                    <a:pt x="77062" y="12934"/>
                  </a:moveTo>
                  <a:lnTo>
                    <a:pt x="74973" y="10977"/>
                  </a:lnTo>
                  <a:lnTo>
                    <a:pt x="72761" y="9159"/>
                  </a:lnTo>
                  <a:lnTo>
                    <a:pt x="70435" y="7489"/>
                  </a:lnTo>
                  <a:lnTo>
                    <a:pt x="68004" y="5974"/>
                  </a:lnTo>
                  <a:lnTo>
                    <a:pt x="65479" y="4618"/>
                  </a:lnTo>
                  <a:lnTo>
                    <a:pt x="62870" y="3429"/>
                  </a:lnTo>
                  <a:lnTo>
                    <a:pt x="60187" y="2410"/>
                  </a:lnTo>
                  <a:lnTo>
                    <a:pt x="57442" y="1566"/>
                  </a:lnTo>
                  <a:lnTo>
                    <a:pt x="54646" y="901"/>
                  </a:lnTo>
                  <a:lnTo>
                    <a:pt x="51810" y="417"/>
                  </a:lnTo>
                  <a:lnTo>
                    <a:pt x="48946" y="116"/>
                  </a:lnTo>
                  <a:lnTo>
                    <a:pt x="46066" y="0"/>
                  </a:lnTo>
                  <a:lnTo>
                    <a:pt x="43181" y="68"/>
                  </a:lnTo>
                  <a:lnTo>
                    <a:pt x="40304" y="321"/>
                  </a:lnTo>
                  <a:lnTo>
                    <a:pt x="37447" y="758"/>
                  </a:lnTo>
                  <a:lnTo>
                    <a:pt x="34620" y="1376"/>
                  </a:lnTo>
                  <a:lnTo>
                    <a:pt x="31836" y="2174"/>
                  </a:lnTo>
                  <a:lnTo>
                    <a:pt x="29106" y="3148"/>
                  </a:lnTo>
                  <a:lnTo>
                    <a:pt x="26441" y="4293"/>
                  </a:lnTo>
                  <a:lnTo>
                    <a:pt x="23852" y="5606"/>
                  </a:lnTo>
                  <a:lnTo>
                    <a:pt x="21351" y="7081"/>
                  </a:lnTo>
                  <a:lnTo>
                    <a:pt x="18947" y="8712"/>
                  </a:lnTo>
                  <a:lnTo>
                    <a:pt x="16649" y="10491"/>
                  </a:lnTo>
                  <a:lnTo>
                    <a:pt x="14468" y="12413"/>
                  </a:lnTo>
                  <a:lnTo>
                    <a:pt x="12413" y="14468"/>
                  </a:lnTo>
                  <a:lnTo>
                    <a:pt x="10491" y="16649"/>
                  </a:lnTo>
                  <a:lnTo>
                    <a:pt x="8712" y="18947"/>
                  </a:lnTo>
                  <a:lnTo>
                    <a:pt x="7081" y="21351"/>
                  </a:lnTo>
                  <a:lnTo>
                    <a:pt x="5606" y="23852"/>
                  </a:lnTo>
                  <a:lnTo>
                    <a:pt x="4293" y="26441"/>
                  </a:lnTo>
                  <a:lnTo>
                    <a:pt x="3148" y="29106"/>
                  </a:lnTo>
                  <a:lnTo>
                    <a:pt x="2174" y="31836"/>
                  </a:lnTo>
                  <a:lnTo>
                    <a:pt x="1376" y="34620"/>
                  </a:lnTo>
                  <a:lnTo>
                    <a:pt x="758" y="37447"/>
                  </a:lnTo>
                  <a:lnTo>
                    <a:pt x="321" y="40304"/>
                  </a:lnTo>
                  <a:lnTo>
                    <a:pt x="68" y="43181"/>
                  </a:lnTo>
                  <a:lnTo>
                    <a:pt x="0" y="46066"/>
                  </a:lnTo>
                  <a:lnTo>
                    <a:pt x="116" y="48946"/>
                  </a:lnTo>
                  <a:lnTo>
                    <a:pt x="417" y="51810"/>
                  </a:lnTo>
                  <a:lnTo>
                    <a:pt x="901" y="54646"/>
                  </a:lnTo>
                  <a:lnTo>
                    <a:pt x="1566" y="57442"/>
                  </a:lnTo>
                  <a:lnTo>
                    <a:pt x="2410" y="60187"/>
                  </a:lnTo>
                  <a:lnTo>
                    <a:pt x="3429" y="62870"/>
                  </a:lnTo>
                  <a:lnTo>
                    <a:pt x="4618" y="65479"/>
                  </a:lnTo>
                  <a:lnTo>
                    <a:pt x="5974" y="68004"/>
                  </a:lnTo>
                  <a:lnTo>
                    <a:pt x="7489" y="70435"/>
                  </a:lnTo>
                  <a:lnTo>
                    <a:pt x="9159" y="72761"/>
                  </a:lnTo>
                  <a:lnTo>
                    <a:pt x="10977" y="74973"/>
                  </a:lnTo>
                  <a:lnTo>
                    <a:pt x="12934" y="77062"/>
                  </a:lnTo>
                  <a:lnTo>
                    <a:pt x="15022" y="79019"/>
                  </a:lnTo>
                  <a:lnTo>
                    <a:pt x="17234" y="80836"/>
                  </a:lnTo>
                  <a:lnTo>
                    <a:pt x="19560" y="82506"/>
                  </a:lnTo>
                  <a:lnTo>
                    <a:pt x="21991" y="84022"/>
                  </a:lnTo>
                  <a:lnTo>
                    <a:pt x="24516" y="85377"/>
                  </a:lnTo>
                  <a:lnTo>
                    <a:pt x="27125" y="86567"/>
                  </a:lnTo>
                  <a:lnTo>
                    <a:pt x="29808" y="87585"/>
                  </a:lnTo>
                  <a:lnTo>
                    <a:pt x="32553" y="88429"/>
                  </a:lnTo>
                  <a:lnTo>
                    <a:pt x="35349" y="89094"/>
                  </a:lnTo>
                  <a:lnTo>
                    <a:pt x="38185" y="89578"/>
                  </a:lnTo>
                  <a:lnTo>
                    <a:pt x="41049" y="89879"/>
                  </a:lnTo>
                  <a:lnTo>
                    <a:pt x="43929" y="89996"/>
                  </a:lnTo>
                  <a:lnTo>
                    <a:pt x="46814" y="89927"/>
                  </a:lnTo>
                  <a:lnTo>
                    <a:pt x="49691" y="89674"/>
                  </a:lnTo>
                  <a:lnTo>
                    <a:pt x="52549" y="89237"/>
                  </a:lnTo>
                  <a:lnTo>
                    <a:pt x="55375" y="88619"/>
                  </a:lnTo>
                  <a:lnTo>
                    <a:pt x="58160" y="87821"/>
                  </a:lnTo>
                  <a:lnTo>
                    <a:pt x="60890" y="86848"/>
                  </a:lnTo>
                  <a:lnTo>
                    <a:pt x="63554" y="85702"/>
                  </a:lnTo>
                  <a:lnTo>
                    <a:pt x="66143" y="84389"/>
                  </a:lnTo>
                  <a:lnTo>
                    <a:pt x="68644" y="82914"/>
                  </a:lnTo>
                  <a:lnTo>
                    <a:pt x="71049" y="81284"/>
                  </a:lnTo>
                  <a:lnTo>
                    <a:pt x="73346" y="79504"/>
                  </a:lnTo>
                  <a:lnTo>
                    <a:pt x="75527" y="77582"/>
                  </a:lnTo>
                  <a:lnTo>
                    <a:pt x="77582" y="75527"/>
                  </a:lnTo>
                  <a:lnTo>
                    <a:pt x="79504" y="73346"/>
                  </a:lnTo>
                  <a:lnTo>
                    <a:pt x="81284" y="71049"/>
                  </a:lnTo>
                  <a:lnTo>
                    <a:pt x="82914" y="68644"/>
                  </a:lnTo>
                  <a:lnTo>
                    <a:pt x="84389" y="66143"/>
                  </a:lnTo>
                  <a:lnTo>
                    <a:pt x="85702" y="63554"/>
                  </a:lnTo>
                  <a:lnTo>
                    <a:pt x="86848" y="60890"/>
                  </a:lnTo>
                  <a:lnTo>
                    <a:pt x="87821" y="58160"/>
                  </a:lnTo>
                  <a:lnTo>
                    <a:pt x="88619" y="55375"/>
                  </a:lnTo>
                  <a:lnTo>
                    <a:pt x="89237" y="52549"/>
                  </a:lnTo>
                  <a:lnTo>
                    <a:pt x="89674" y="49691"/>
                  </a:lnTo>
                  <a:lnTo>
                    <a:pt x="89927" y="46814"/>
                  </a:lnTo>
                  <a:lnTo>
                    <a:pt x="89996" y="43929"/>
                  </a:lnTo>
                  <a:lnTo>
                    <a:pt x="89879" y="41049"/>
                  </a:lnTo>
                  <a:lnTo>
                    <a:pt x="89578" y="38185"/>
                  </a:lnTo>
                  <a:lnTo>
                    <a:pt x="89094" y="35349"/>
                  </a:lnTo>
                  <a:lnTo>
                    <a:pt x="88429" y="32553"/>
                  </a:lnTo>
                  <a:lnTo>
                    <a:pt x="87585" y="29808"/>
                  </a:lnTo>
                  <a:lnTo>
                    <a:pt x="86567" y="27125"/>
                  </a:lnTo>
                  <a:lnTo>
                    <a:pt x="85377" y="24516"/>
                  </a:lnTo>
                  <a:lnTo>
                    <a:pt x="84022" y="21991"/>
                  </a:lnTo>
                  <a:lnTo>
                    <a:pt x="82506" y="19560"/>
                  </a:lnTo>
                  <a:lnTo>
                    <a:pt x="80836" y="17234"/>
                  </a:lnTo>
                  <a:lnTo>
                    <a:pt x="79019" y="15022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4792456" y="3933746"/>
              <a:ext cx="89998" cy="89998"/>
            </a:xfrm>
            <a:custGeom>
              <a:avLst/>
              <a:pathLst>
                <a:path w="89998" h="89998">
                  <a:moveTo>
                    <a:pt x="77462" y="12536"/>
                  </a:moveTo>
                  <a:lnTo>
                    <a:pt x="75399" y="10606"/>
                  </a:lnTo>
                  <a:lnTo>
                    <a:pt x="73210" y="8817"/>
                  </a:lnTo>
                  <a:lnTo>
                    <a:pt x="70906" y="7177"/>
                  </a:lnTo>
                  <a:lnTo>
                    <a:pt x="68496" y="5693"/>
                  </a:lnTo>
                  <a:lnTo>
                    <a:pt x="65988" y="4370"/>
                  </a:lnTo>
                  <a:lnTo>
                    <a:pt x="63395" y="3214"/>
                  </a:lnTo>
                  <a:lnTo>
                    <a:pt x="60726" y="2229"/>
                  </a:lnTo>
                  <a:lnTo>
                    <a:pt x="57992" y="1421"/>
                  </a:lnTo>
                  <a:lnTo>
                    <a:pt x="55205" y="791"/>
                  </a:lnTo>
                  <a:lnTo>
                    <a:pt x="52376" y="344"/>
                  </a:lnTo>
                  <a:lnTo>
                    <a:pt x="49517" y="79"/>
                  </a:lnTo>
                  <a:lnTo>
                    <a:pt x="46639" y="0"/>
                  </a:lnTo>
                  <a:lnTo>
                    <a:pt x="43755" y="105"/>
                  </a:lnTo>
                  <a:lnTo>
                    <a:pt x="40875" y="394"/>
                  </a:lnTo>
                  <a:lnTo>
                    <a:pt x="38013" y="867"/>
                  </a:lnTo>
                  <a:lnTo>
                    <a:pt x="35179" y="1521"/>
                  </a:lnTo>
                  <a:lnTo>
                    <a:pt x="32385" y="2354"/>
                  </a:lnTo>
                  <a:lnTo>
                    <a:pt x="29644" y="3363"/>
                  </a:lnTo>
                  <a:lnTo>
                    <a:pt x="26965" y="4542"/>
                  </a:lnTo>
                  <a:lnTo>
                    <a:pt x="24361" y="5887"/>
                  </a:lnTo>
                  <a:lnTo>
                    <a:pt x="21841" y="7394"/>
                  </a:lnTo>
                  <a:lnTo>
                    <a:pt x="19417" y="9054"/>
                  </a:lnTo>
                  <a:lnTo>
                    <a:pt x="17097" y="10863"/>
                  </a:lnTo>
                  <a:lnTo>
                    <a:pt x="14892" y="12811"/>
                  </a:lnTo>
                  <a:lnTo>
                    <a:pt x="12811" y="14892"/>
                  </a:lnTo>
                  <a:lnTo>
                    <a:pt x="10863" y="17097"/>
                  </a:lnTo>
                  <a:lnTo>
                    <a:pt x="9054" y="19417"/>
                  </a:lnTo>
                  <a:lnTo>
                    <a:pt x="7394" y="21841"/>
                  </a:lnTo>
                  <a:lnTo>
                    <a:pt x="5887" y="24361"/>
                  </a:lnTo>
                  <a:lnTo>
                    <a:pt x="4542" y="26965"/>
                  </a:lnTo>
                  <a:lnTo>
                    <a:pt x="3363" y="29644"/>
                  </a:lnTo>
                  <a:lnTo>
                    <a:pt x="2354" y="32385"/>
                  </a:lnTo>
                  <a:lnTo>
                    <a:pt x="1521" y="35179"/>
                  </a:lnTo>
                  <a:lnTo>
                    <a:pt x="867" y="38013"/>
                  </a:lnTo>
                  <a:lnTo>
                    <a:pt x="394" y="40875"/>
                  </a:lnTo>
                  <a:lnTo>
                    <a:pt x="105" y="43755"/>
                  </a:lnTo>
                  <a:lnTo>
                    <a:pt x="0" y="46639"/>
                  </a:lnTo>
                  <a:lnTo>
                    <a:pt x="79" y="49517"/>
                  </a:lnTo>
                  <a:lnTo>
                    <a:pt x="344" y="52376"/>
                  </a:lnTo>
                  <a:lnTo>
                    <a:pt x="791" y="55205"/>
                  </a:lnTo>
                  <a:lnTo>
                    <a:pt x="1421" y="57992"/>
                  </a:lnTo>
                  <a:lnTo>
                    <a:pt x="2229" y="60726"/>
                  </a:lnTo>
                  <a:lnTo>
                    <a:pt x="3214" y="63395"/>
                  </a:lnTo>
                  <a:lnTo>
                    <a:pt x="4370" y="65988"/>
                  </a:lnTo>
                  <a:lnTo>
                    <a:pt x="5693" y="68496"/>
                  </a:lnTo>
                  <a:lnTo>
                    <a:pt x="7177" y="70906"/>
                  </a:lnTo>
                  <a:lnTo>
                    <a:pt x="8817" y="73210"/>
                  </a:lnTo>
                  <a:lnTo>
                    <a:pt x="10606" y="75399"/>
                  </a:lnTo>
                  <a:lnTo>
                    <a:pt x="12536" y="77462"/>
                  </a:lnTo>
                  <a:lnTo>
                    <a:pt x="14599" y="79392"/>
                  </a:lnTo>
                  <a:lnTo>
                    <a:pt x="16787" y="81180"/>
                  </a:lnTo>
                  <a:lnTo>
                    <a:pt x="19091" y="82820"/>
                  </a:lnTo>
                  <a:lnTo>
                    <a:pt x="21502" y="84305"/>
                  </a:lnTo>
                  <a:lnTo>
                    <a:pt x="24009" y="85628"/>
                  </a:lnTo>
                  <a:lnTo>
                    <a:pt x="26603" y="86784"/>
                  </a:lnTo>
                  <a:lnTo>
                    <a:pt x="29272" y="87768"/>
                  </a:lnTo>
                  <a:lnTo>
                    <a:pt x="32005" y="88577"/>
                  </a:lnTo>
                  <a:lnTo>
                    <a:pt x="34792" y="89206"/>
                  </a:lnTo>
                  <a:lnTo>
                    <a:pt x="37621" y="89654"/>
                  </a:lnTo>
                  <a:lnTo>
                    <a:pt x="40480" y="89918"/>
                  </a:lnTo>
                  <a:lnTo>
                    <a:pt x="43358" y="89998"/>
                  </a:lnTo>
                  <a:lnTo>
                    <a:pt x="46243" y="89893"/>
                  </a:lnTo>
                  <a:lnTo>
                    <a:pt x="49122" y="89603"/>
                  </a:lnTo>
                  <a:lnTo>
                    <a:pt x="51985" y="89130"/>
                  </a:lnTo>
                  <a:lnTo>
                    <a:pt x="54819" y="88476"/>
                  </a:lnTo>
                  <a:lnTo>
                    <a:pt x="57612" y="87643"/>
                  </a:lnTo>
                  <a:lnTo>
                    <a:pt x="60354" y="86635"/>
                  </a:lnTo>
                  <a:lnTo>
                    <a:pt x="63032" y="85456"/>
                  </a:lnTo>
                  <a:lnTo>
                    <a:pt x="65637" y="84110"/>
                  </a:lnTo>
                  <a:lnTo>
                    <a:pt x="68156" y="82604"/>
                  </a:lnTo>
                  <a:lnTo>
                    <a:pt x="70581" y="80943"/>
                  </a:lnTo>
                  <a:lnTo>
                    <a:pt x="72900" y="79135"/>
                  </a:lnTo>
                  <a:lnTo>
                    <a:pt x="75105" y="77186"/>
                  </a:lnTo>
                  <a:lnTo>
                    <a:pt x="77186" y="75105"/>
                  </a:lnTo>
                  <a:lnTo>
                    <a:pt x="79135" y="72900"/>
                  </a:lnTo>
                  <a:lnTo>
                    <a:pt x="80943" y="70581"/>
                  </a:lnTo>
                  <a:lnTo>
                    <a:pt x="82604" y="68156"/>
                  </a:lnTo>
                  <a:lnTo>
                    <a:pt x="84110" y="65637"/>
                  </a:lnTo>
                  <a:lnTo>
                    <a:pt x="85456" y="63032"/>
                  </a:lnTo>
                  <a:lnTo>
                    <a:pt x="86635" y="60354"/>
                  </a:lnTo>
                  <a:lnTo>
                    <a:pt x="87643" y="57612"/>
                  </a:lnTo>
                  <a:lnTo>
                    <a:pt x="88476" y="54819"/>
                  </a:lnTo>
                  <a:lnTo>
                    <a:pt x="89130" y="51985"/>
                  </a:lnTo>
                  <a:lnTo>
                    <a:pt x="89603" y="49122"/>
                  </a:lnTo>
                  <a:lnTo>
                    <a:pt x="89893" y="46243"/>
                  </a:lnTo>
                  <a:lnTo>
                    <a:pt x="89998" y="43358"/>
                  </a:lnTo>
                  <a:lnTo>
                    <a:pt x="89918" y="40480"/>
                  </a:lnTo>
                  <a:lnTo>
                    <a:pt x="89654" y="37621"/>
                  </a:lnTo>
                  <a:lnTo>
                    <a:pt x="89206" y="34792"/>
                  </a:lnTo>
                  <a:lnTo>
                    <a:pt x="88577" y="32005"/>
                  </a:lnTo>
                  <a:lnTo>
                    <a:pt x="87768" y="29272"/>
                  </a:lnTo>
                  <a:lnTo>
                    <a:pt x="86784" y="26603"/>
                  </a:lnTo>
                  <a:lnTo>
                    <a:pt x="85628" y="24009"/>
                  </a:lnTo>
                  <a:lnTo>
                    <a:pt x="84305" y="21502"/>
                  </a:lnTo>
                  <a:lnTo>
                    <a:pt x="82820" y="19091"/>
                  </a:lnTo>
                  <a:lnTo>
                    <a:pt x="81180" y="16787"/>
                  </a:lnTo>
                  <a:lnTo>
                    <a:pt x="79392" y="14599"/>
                  </a:lnTo>
                  <a:close/>
                </a:path>
              </a:pathLst>
            </a:cu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4792456" y="4039627"/>
              <a:ext cx="89999" cy="89999"/>
            </a:xfrm>
            <a:custGeom>
              <a:avLst/>
              <a:pathLst>
                <a:path w="89999" h="89999">
                  <a:moveTo>
                    <a:pt x="77273" y="12725"/>
                  </a:moveTo>
                  <a:lnTo>
                    <a:pt x="75198" y="10782"/>
                  </a:lnTo>
                  <a:lnTo>
                    <a:pt x="72998" y="8980"/>
                  </a:lnTo>
                  <a:lnTo>
                    <a:pt x="70683" y="7326"/>
                  </a:lnTo>
                  <a:lnTo>
                    <a:pt x="68263" y="5826"/>
                  </a:lnTo>
                  <a:lnTo>
                    <a:pt x="65747" y="4488"/>
                  </a:lnTo>
                  <a:lnTo>
                    <a:pt x="63146" y="3316"/>
                  </a:lnTo>
                  <a:lnTo>
                    <a:pt x="60471" y="2315"/>
                  </a:lnTo>
                  <a:lnTo>
                    <a:pt x="57732" y="1490"/>
                  </a:lnTo>
                  <a:lnTo>
                    <a:pt x="54940" y="843"/>
                  </a:lnTo>
                  <a:lnTo>
                    <a:pt x="52108" y="378"/>
                  </a:lnTo>
                  <a:lnTo>
                    <a:pt x="49246" y="97"/>
                  </a:lnTo>
                  <a:lnTo>
                    <a:pt x="46367" y="0"/>
                  </a:lnTo>
                  <a:lnTo>
                    <a:pt x="43483" y="87"/>
                  </a:lnTo>
                  <a:lnTo>
                    <a:pt x="40604" y="359"/>
                  </a:lnTo>
                  <a:lnTo>
                    <a:pt x="37744" y="815"/>
                  </a:lnTo>
                  <a:lnTo>
                    <a:pt x="34914" y="1452"/>
                  </a:lnTo>
                  <a:lnTo>
                    <a:pt x="32124" y="2269"/>
                  </a:lnTo>
                  <a:lnTo>
                    <a:pt x="29388" y="3260"/>
                  </a:lnTo>
                  <a:lnTo>
                    <a:pt x="26716" y="4424"/>
                  </a:lnTo>
                  <a:lnTo>
                    <a:pt x="24119" y="5754"/>
                  </a:lnTo>
                  <a:lnTo>
                    <a:pt x="21608" y="7245"/>
                  </a:lnTo>
                  <a:lnTo>
                    <a:pt x="19193" y="8892"/>
                  </a:lnTo>
                  <a:lnTo>
                    <a:pt x="16884" y="10686"/>
                  </a:lnTo>
                  <a:lnTo>
                    <a:pt x="14691" y="12622"/>
                  </a:lnTo>
                  <a:lnTo>
                    <a:pt x="12622" y="14691"/>
                  </a:lnTo>
                  <a:lnTo>
                    <a:pt x="10686" y="16884"/>
                  </a:lnTo>
                  <a:lnTo>
                    <a:pt x="8892" y="19193"/>
                  </a:lnTo>
                  <a:lnTo>
                    <a:pt x="7245" y="21608"/>
                  </a:lnTo>
                  <a:lnTo>
                    <a:pt x="5754" y="24119"/>
                  </a:lnTo>
                  <a:lnTo>
                    <a:pt x="4424" y="26716"/>
                  </a:lnTo>
                  <a:lnTo>
                    <a:pt x="3260" y="29388"/>
                  </a:lnTo>
                  <a:lnTo>
                    <a:pt x="2269" y="32124"/>
                  </a:lnTo>
                  <a:lnTo>
                    <a:pt x="1452" y="34914"/>
                  </a:lnTo>
                  <a:lnTo>
                    <a:pt x="815" y="37744"/>
                  </a:lnTo>
                  <a:lnTo>
                    <a:pt x="359" y="40604"/>
                  </a:lnTo>
                  <a:lnTo>
                    <a:pt x="87" y="43483"/>
                  </a:lnTo>
                  <a:lnTo>
                    <a:pt x="0" y="46367"/>
                  </a:lnTo>
                  <a:lnTo>
                    <a:pt x="97" y="49246"/>
                  </a:lnTo>
                  <a:lnTo>
                    <a:pt x="378" y="52108"/>
                  </a:lnTo>
                  <a:lnTo>
                    <a:pt x="843" y="54940"/>
                  </a:lnTo>
                  <a:lnTo>
                    <a:pt x="1490" y="57732"/>
                  </a:lnTo>
                  <a:lnTo>
                    <a:pt x="2315" y="60471"/>
                  </a:lnTo>
                  <a:lnTo>
                    <a:pt x="3316" y="63146"/>
                  </a:lnTo>
                  <a:lnTo>
                    <a:pt x="4488" y="65747"/>
                  </a:lnTo>
                  <a:lnTo>
                    <a:pt x="5826" y="68263"/>
                  </a:lnTo>
                  <a:lnTo>
                    <a:pt x="7326" y="70683"/>
                  </a:lnTo>
                  <a:lnTo>
                    <a:pt x="8980" y="72998"/>
                  </a:lnTo>
                  <a:lnTo>
                    <a:pt x="10782" y="75198"/>
                  </a:lnTo>
                  <a:lnTo>
                    <a:pt x="12725" y="77273"/>
                  </a:lnTo>
                  <a:lnTo>
                    <a:pt x="14801" y="79216"/>
                  </a:lnTo>
                  <a:lnTo>
                    <a:pt x="17000" y="81018"/>
                  </a:lnTo>
                  <a:lnTo>
                    <a:pt x="19315" y="82672"/>
                  </a:lnTo>
                  <a:lnTo>
                    <a:pt x="21735" y="84172"/>
                  </a:lnTo>
                  <a:lnTo>
                    <a:pt x="24251" y="85510"/>
                  </a:lnTo>
                  <a:lnTo>
                    <a:pt x="26852" y="86682"/>
                  </a:lnTo>
                  <a:lnTo>
                    <a:pt x="29527" y="87683"/>
                  </a:lnTo>
                  <a:lnTo>
                    <a:pt x="32266" y="88508"/>
                  </a:lnTo>
                  <a:lnTo>
                    <a:pt x="35058" y="89155"/>
                  </a:lnTo>
                  <a:lnTo>
                    <a:pt x="37890" y="89620"/>
                  </a:lnTo>
                  <a:lnTo>
                    <a:pt x="40752" y="89902"/>
                  </a:lnTo>
                  <a:lnTo>
                    <a:pt x="43631" y="89999"/>
                  </a:lnTo>
                  <a:lnTo>
                    <a:pt x="46515" y="89911"/>
                  </a:lnTo>
                  <a:lnTo>
                    <a:pt x="49394" y="89639"/>
                  </a:lnTo>
                  <a:lnTo>
                    <a:pt x="52254" y="89183"/>
                  </a:lnTo>
                  <a:lnTo>
                    <a:pt x="55085" y="88546"/>
                  </a:lnTo>
                  <a:lnTo>
                    <a:pt x="57874" y="87730"/>
                  </a:lnTo>
                  <a:lnTo>
                    <a:pt x="60610" y="86738"/>
                  </a:lnTo>
                  <a:lnTo>
                    <a:pt x="63282" y="85574"/>
                  </a:lnTo>
                  <a:lnTo>
                    <a:pt x="65879" y="84244"/>
                  </a:lnTo>
                  <a:lnTo>
                    <a:pt x="68390" y="82753"/>
                  </a:lnTo>
                  <a:lnTo>
                    <a:pt x="70805" y="81107"/>
                  </a:lnTo>
                  <a:lnTo>
                    <a:pt x="73114" y="79312"/>
                  </a:lnTo>
                  <a:lnTo>
                    <a:pt x="75307" y="77376"/>
                  </a:lnTo>
                  <a:lnTo>
                    <a:pt x="77376" y="75307"/>
                  </a:lnTo>
                  <a:lnTo>
                    <a:pt x="79312" y="73114"/>
                  </a:lnTo>
                  <a:lnTo>
                    <a:pt x="81107" y="70805"/>
                  </a:lnTo>
                  <a:lnTo>
                    <a:pt x="82753" y="68390"/>
                  </a:lnTo>
                  <a:lnTo>
                    <a:pt x="84244" y="65879"/>
                  </a:lnTo>
                  <a:lnTo>
                    <a:pt x="85574" y="63282"/>
                  </a:lnTo>
                  <a:lnTo>
                    <a:pt x="86738" y="60610"/>
                  </a:lnTo>
                  <a:lnTo>
                    <a:pt x="87730" y="57874"/>
                  </a:lnTo>
                  <a:lnTo>
                    <a:pt x="88546" y="55085"/>
                  </a:lnTo>
                  <a:lnTo>
                    <a:pt x="89183" y="52254"/>
                  </a:lnTo>
                  <a:lnTo>
                    <a:pt x="89639" y="49394"/>
                  </a:lnTo>
                  <a:lnTo>
                    <a:pt x="89911" y="46515"/>
                  </a:lnTo>
                  <a:lnTo>
                    <a:pt x="89999" y="43631"/>
                  </a:lnTo>
                  <a:lnTo>
                    <a:pt x="89902" y="40752"/>
                  </a:lnTo>
                  <a:lnTo>
                    <a:pt x="89620" y="37890"/>
                  </a:lnTo>
                  <a:lnTo>
                    <a:pt x="89155" y="35058"/>
                  </a:lnTo>
                  <a:lnTo>
                    <a:pt x="88508" y="32266"/>
                  </a:lnTo>
                  <a:lnTo>
                    <a:pt x="87683" y="29527"/>
                  </a:lnTo>
                  <a:lnTo>
                    <a:pt x="86682" y="26852"/>
                  </a:lnTo>
                  <a:lnTo>
                    <a:pt x="85510" y="24251"/>
                  </a:lnTo>
                  <a:lnTo>
                    <a:pt x="84172" y="21735"/>
                  </a:lnTo>
                  <a:lnTo>
                    <a:pt x="82672" y="19315"/>
                  </a:lnTo>
                  <a:lnTo>
                    <a:pt x="81018" y="17000"/>
                  </a:lnTo>
                  <a:lnTo>
                    <a:pt x="79216" y="14801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4792548" y="4145601"/>
              <a:ext cx="89814" cy="89814"/>
            </a:xfrm>
            <a:custGeom>
              <a:avLst/>
              <a:pathLst>
                <a:path w="89814" h="89814">
                  <a:moveTo>
                    <a:pt x="89814" y="0"/>
                  </a:moveTo>
                  <a:lnTo>
                    <a:pt x="89537" y="276"/>
                  </a:lnTo>
                  <a:lnTo>
                    <a:pt x="89077" y="737"/>
                  </a:lnTo>
                  <a:lnTo>
                    <a:pt x="88435" y="1379"/>
                  </a:lnTo>
                  <a:lnTo>
                    <a:pt x="87614" y="2200"/>
                  </a:lnTo>
                  <a:lnTo>
                    <a:pt x="86618" y="3196"/>
                  </a:lnTo>
                  <a:lnTo>
                    <a:pt x="85450" y="4363"/>
                  </a:lnTo>
                  <a:lnTo>
                    <a:pt x="84116" y="5698"/>
                  </a:lnTo>
                  <a:lnTo>
                    <a:pt x="82620" y="7193"/>
                  </a:lnTo>
                  <a:lnTo>
                    <a:pt x="80970" y="8843"/>
                  </a:lnTo>
                  <a:lnTo>
                    <a:pt x="79172" y="10642"/>
                  </a:lnTo>
                  <a:lnTo>
                    <a:pt x="77232" y="12581"/>
                  </a:lnTo>
                  <a:lnTo>
                    <a:pt x="75160" y="14653"/>
                  </a:lnTo>
                  <a:lnTo>
                    <a:pt x="72964" y="16850"/>
                  </a:lnTo>
                  <a:lnTo>
                    <a:pt x="70652" y="19162"/>
                  </a:lnTo>
                  <a:lnTo>
                    <a:pt x="68234" y="21579"/>
                  </a:lnTo>
                  <a:lnTo>
                    <a:pt x="65721" y="24093"/>
                  </a:lnTo>
                  <a:lnTo>
                    <a:pt x="63122" y="26692"/>
                  </a:lnTo>
                  <a:lnTo>
                    <a:pt x="60448" y="29365"/>
                  </a:lnTo>
                  <a:lnTo>
                    <a:pt x="57710" y="32103"/>
                  </a:lnTo>
                  <a:lnTo>
                    <a:pt x="54920" y="34893"/>
                  </a:lnTo>
                  <a:lnTo>
                    <a:pt x="52089" y="37725"/>
                  </a:lnTo>
                  <a:lnTo>
                    <a:pt x="49228" y="40586"/>
                  </a:lnTo>
                  <a:lnTo>
                    <a:pt x="46349" y="43464"/>
                  </a:lnTo>
                  <a:lnTo>
                    <a:pt x="43464" y="46349"/>
                  </a:lnTo>
                  <a:lnTo>
                    <a:pt x="40586" y="49228"/>
                  </a:lnTo>
                  <a:lnTo>
                    <a:pt x="37725" y="52089"/>
                  </a:lnTo>
                  <a:lnTo>
                    <a:pt x="34893" y="54920"/>
                  </a:lnTo>
                  <a:lnTo>
                    <a:pt x="32103" y="57710"/>
                  </a:lnTo>
                  <a:lnTo>
                    <a:pt x="29365" y="60448"/>
                  </a:lnTo>
                  <a:lnTo>
                    <a:pt x="26692" y="63122"/>
                  </a:lnTo>
                  <a:lnTo>
                    <a:pt x="24093" y="65721"/>
                  </a:lnTo>
                  <a:lnTo>
                    <a:pt x="21579" y="68234"/>
                  </a:lnTo>
                  <a:lnTo>
                    <a:pt x="19162" y="70652"/>
                  </a:lnTo>
                  <a:lnTo>
                    <a:pt x="16850" y="72964"/>
                  </a:lnTo>
                  <a:lnTo>
                    <a:pt x="14653" y="75160"/>
                  </a:lnTo>
                  <a:lnTo>
                    <a:pt x="12581" y="77232"/>
                  </a:lnTo>
                  <a:lnTo>
                    <a:pt x="10642" y="79172"/>
                  </a:lnTo>
                  <a:lnTo>
                    <a:pt x="8843" y="80970"/>
                  </a:lnTo>
                  <a:lnTo>
                    <a:pt x="7193" y="82620"/>
                  </a:lnTo>
                  <a:lnTo>
                    <a:pt x="5698" y="84116"/>
                  </a:lnTo>
                  <a:lnTo>
                    <a:pt x="4363" y="85450"/>
                  </a:lnTo>
                  <a:lnTo>
                    <a:pt x="3196" y="86618"/>
                  </a:lnTo>
                  <a:lnTo>
                    <a:pt x="2200" y="87614"/>
                  </a:lnTo>
                  <a:lnTo>
                    <a:pt x="1379" y="88435"/>
                  </a:lnTo>
                  <a:lnTo>
                    <a:pt x="737" y="89077"/>
                  </a:lnTo>
                  <a:lnTo>
                    <a:pt x="276" y="89537"/>
                  </a:lnTo>
                  <a:lnTo>
                    <a:pt x="0" y="89814"/>
                  </a:lnTo>
                  <a:lnTo>
                    <a:pt x="276" y="89537"/>
                  </a:lnTo>
                  <a:lnTo>
                    <a:pt x="737" y="89077"/>
                  </a:lnTo>
                  <a:lnTo>
                    <a:pt x="1379" y="88435"/>
                  </a:lnTo>
                  <a:lnTo>
                    <a:pt x="2200" y="87614"/>
                  </a:lnTo>
                  <a:lnTo>
                    <a:pt x="3196" y="86618"/>
                  </a:lnTo>
                  <a:lnTo>
                    <a:pt x="4363" y="85450"/>
                  </a:lnTo>
                  <a:lnTo>
                    <a:pt x="5698" y="84116"/>
                  </a:lnTo>
                  <a:lnTo>
                    <a:pt x="7193" y="82620"/>
                  </a:lnTo>
                  <a:lnTo>
                    <a:pt x="8843" y="80970"/>
                  </a:lnTo>
                  <a:lnTo>
                    <a:pt x="10642" y="79172"/>
                  </a:lnTo>
                  <a:lnTo>
                    <a:pt x="12581" y="77232"/>
                  </a:lnTo>
                  <a:lnTo>
                    <a:pt x="14653" y="75160"/>
                  </a:lnTo>
                  <a:lnTo>
                    <a:pt x="16850" y="72964"/>
                  </a:lnTo>
                  <a:lnTo>
                    <a:pt x="19162" y="70652"/>
                  </a:lnTo>
                  <a:lnTo>
                    <a:pt x="21579" y="68234"/>
                  </a:lnTo>
                  <a:lnTo>
                    <a:pt x="24093" y="65721"/>
                  </a:lnTo>
                  <a:lnTo>
                    <a:pt x="26692" y="63122"/>
                  </a:lnTo>
                  <a:lnTo>
                    <a:pt x="29365" y="60448"/>
                  </a:lnTo>
                  <a:lnTo>
                    <a:pt x="32103" y="57710"/>
                  </a:lnTo>
                  <a:lnTo>
                    <a:pt x="34893" y="54920"/>
                  </a:lnTo>
                  <a:lnTo>
                    <a:pt x="37725" y="52089"/>
                  </a:lnTo>
                  <a:lnTo>
                    <a:pt x="40586" y="49228"/>
                  </a:lnTo>
                  <a:lnTo>
                    <a:pt x="43464" y="46349"/>
                  </a:lnTo>
                  <a:lnTo>
                    <a:pt x="46349" y="43464"/>
                  </a:lnTo>
                  <a:lnTo>
                    <a:pt x="49228" y="40586"/>
                  </a:lnTo>
                  <a:lnTo>
                    <a:pt x="52089" y="37725"/>
                  </a:lnTo>
                  <a:lnTo>
                    <a:pt x="54920" y="34893"/>
                  </a:lnTo>
                  <a:lnTo>
                    <a:pt x="57710" y="32103"/>
                  </a:lnTo>
                  <a:lnTo>
                    <a:pt x="60448" y="29365"/>
                  </a:lnTo>
                  <a:lnTo>
                    <a:pt x="63122" y="26692"/>
                  </a:lnTo>
                  <a:lnTo>
                    <a:pt x="65721" y="24093"/>
                  </a:lnTo>
                  <a:lnTo>
                    <a:pt x="68234" y="21579"/>
                  </a:lnTo>
                  <a:lnTo>
                    <a:pt x="70652" y="19162"/>
                  </a:lnTo>
                  <a:lnTo>
                    <a:pt x="72964" y="16850"/>
                  </a:lnTo>
                  <a:lnTo>
                    <a:pt x="75160" y="14653"/>
                  </a:lnTo>
                  <a:lnTo>
                    <a:pt x="77232" y="12581"/>
                  </a:lnTo>
                  <a:lnTo>
                    <a:pt x="79172" y="10642"/>
                  </a:lnTo>
                  <a:lnTo>
                    <a:pt x="80970" y="8843"/>
                  </a:lnTo>
                  <a:lnTo>
                    <a:pt x="82620" y="7193"/>
                  </a:lnTo>
                  <a:lnTo>
                    <a:pt x="84116" y="5698"/>
                  </a:lnTo>
                  <a:lnTo>
                    <a:pt x="85450" y="4363"/>
                  </a:lnTo>
                  <a:lnTo>
                    <a:pt x="86618" y="3196"/>
                  </a:lnTo>
                  <a:lnTo>
                    <a:pt x="87614" y="2200"/>
                  </a:lnTo>
                  <a:lnTo>
                    <a:pt x="88435" y="1379"/>
                  </a:lnTo>
                  <a:lnTo>
                    <a:pt x="89077" y="737"/>
                  </a:lnTo>
                  <a:lnTo>
                    <a:pt x="89537" y="276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792458" y="4251393"/>
              <a:ext cx="89994" cy="89994"/>
            </a:xfrm>
            <a:custGeom>
              <a:avLst/>
              <a:pathLst>
                <a:path w="89994" h="89994">
                  <a:moveTo>
                    <a:pt x="76999" y="12995"/>
                  </a:moveTo>
                  <a:lnTo>
                    <a:pt x="74906" y="11033"/>
                  </a:lnTo>
                  <a:lnTo>
                    <a:pt x="72691" y="9212"/>
                  </a:lnTo>
                  <a:lnTo>
                    <a:pt x="70361" y="7537"/>
                  </a:lnTo>
                  <a:lnTo>
                    <a:pt x="67928" y="6017"/>
                  </a:lnTo>
                  <a:lnTo>
                    <a:pt x="65400" y="4656"/>
                  </a:lnTo>
                  <a:lnTo>
                    <a:pt x="62788" y="3462"/>
                  </a:lnTo>
                  <a:lnTo>
                    <a:pt x="60103" y="2438"/>
                  </a:lnTo>
                  <a:lnTo>
                    <a:pt x="57357" y="1588"/>
                  </a:lnTo>
                  <a:lnTo>
                    <a:pt x="54559" y="918"/>
                  </a:lnTo>
                  <a:lnTo>
                    <a:pt x="51722" y="428"/>
                  </a:lnTo>
                  <a:lnTo>
                    <a:pt x="48857" y="122"/>
                  </a:lnTo>
                  <a:lnTo>
                    <a:pt x="45977" y="0"/>
                  </a:lnTo>
                  <a:lnTo>
                    <a:pt x="43092" y="62"/>
                  </a:lnTo>
                  <a:lnTo>
                    <a:pt x="40216" y="310"/>
                  </a:lnTo>
                  <a:lnTo>
                    <a:pt x="37359" y="741"/>
                  </a:lnTo>
                  <a:lnTo>
                    <a:pt x="34533" y="1354"/>
                  </a:lnTo>
                  <a:lnTo>
                    <a:pt x="31751" y="2146"/>
                  </a:lnTo>
                  <a:lnTo>
                    <a:pt x="29022" y="3115"/>
                  </a:lnTo>
                  <a:lnTo>
                    <a:pt x="26360" y="4255"/>
                  </a:lnTo>
                  <a:lnTo>
                    <a:pt x="23774" y="5563"/>
                  </a:lnTo>
                  <a:lnTo>
                    <a:pt x="21275" y="7033"/>
                  </a:lnTo>
                  <a:lnTo>
                    <a:pt x="18874" y="8659"/>
                  </a:lnTo>
                  <a:lnTo>
                    <a:pt x="16580" y="10434"/>
                  </a:lnTo>
                  <a:lnTo>
                    <a:pt x="14403" y="12351"/>
                  </a:lnTo>
                  <a:lnTo>
                    <a:pt x="12351" y="14403"/>
                  </a:lnTo>
                  <a:lnTo>
                    <a:pt x="10434" y="16580"/>
                  </a:lnTo>
                  <a:lnTo>
                    <a:pt x="8659" y="18874"/>
                  </a:lnTo>
                  <a:lnTo>
                    <a:pt x="7033" y="21275"/>
                  </a:lnTo>
                  <a:lnTo>
                    <a:pt x="5563" y="23774"/>
                  </a:lnTo>
                  <a:lnTo>
                    <a:pt x="4255" y="26360"/>
                  </a:lnTo>
                  <a:lnTo>
                    <a:pt x="3115" y="29022"/>
                  </a:lnTo>
                  <a:lnTo>
                    <a:pt x="2146" y="31751"/>
                  </a:lnTo>
                  <a:lnTo>
                    <a:pt x="1354" y="34533"/>
                  </a:lnTo>
                  <a:lnTo>
                    <a:pt x="741" y="37359"/>
                  </a:lnTo>
                  <a:lnTo>
                    <a:pt x="310" y="40216"/>
                  </a:lnTo>
                  <a:lnTo>
                    <a:pt x="62" y="43092"/>
                  </a:lnTo>
                  <a:lnTo>
                    <a:pt x="0" y="45977"/>
                  </a:lnTo>
                  <a:lnTo>
                    <a:pt x="122" y="48857"/>
                  </a:lnTo>
                  <a:lnTo>
                    <a:pt x="428" y="51722"/>
                  </a:lnTo>
                  <a:lnTo>
                    <a:pt x="918" y="54559"/>
                  </a:lnTo>
                  <a:lnTo>
                    <a:pt x="1588" y="57357"/>
                  </a:lnTo>
                  <a:lnTo>
                    <a:pt x="2438" y="60103"/>
                  </a:lnTo>
                  <a:lnTo>
                    <a:pt x="3462" y="62788"/>
                  </a:lnTo>
                  <a:lnTo>
                    <a:pt x="4656" y="65400"/>
                  </a:lnTo>
                  <a:lnTo>
                    <a:pt x="6017" y="67928"/>
                  </a:lnTo>
                  <a:lnTo>
                    <a:pt x="7537" y="70361"/>
                  </a:lnTo>
                  <a:lnTo>
                    <a:pt x="9212" y="72691"/>
                  </a:lnTo>
                  <a:lnTo>
                    <a:pt x="11033" y="74906"/>
                  </a:lnTo>
                  <a:lnTo>
                    <a:pt x="12995" y="76999"/>
                  </a:lnTo>
                  <a:lnTo>
                    <a:pt x="15087" y="78960"/>
                  </a:lnTo>
                  <a:lnTo>
                    <a:pt x="17303" y="80782"/>
                  </a:lnTo>
                  <a:lnTo>
                    <a:pt x="19632" y="82456"/>
                  </a:lnTo>
                  <a:lnTo>
                    <a:pt x="22066" y="83977"/>
                  </a:lnTo>
                  <a:lnTo>
                    <a:pt x="24594" y="85337"/>
                  </a:lnTo>
                  <a:lnTo>
                    <a:pt x="27205" y="86532"/>
                  </a:lnTo>
                  <a:lnTo>
                    <a:pt x="29890" y="87556"/>
                  </a:lnTo>
                  <a:lnTo>
                    <a:pt x="32637" y="88405"/>
                  </a:lnTo>
                  <a:lnTo>
                    <a:pt x="35435" y="89076"/>
                  </a:lnTo>
                  <a:lnTo>
                    <a:pt x="38272" y="89566"/>
                  </a:lnTo>
                  <a:lnTo>
                    <a:pt x="41136" y="89872"/>
                  </a:lnTo>
                  <a:lnTo>
                    <a:pt x="44017" y="89994"/>
                  </a:lnTo>
                  <a:lnTo>
                    <a:pt x="46901" y="89931"/>
                  </a:lnTo>
                  <a:lnTo>
                    <a:pt x="49778" y="89684"/>
                  </a:lnTo>
                  <a:lnTo>
                    <a:pt x="52635" y="89253"/>
                  </a:lnTo>
                  <a:lnTo>
                    <a:pt x="55460" y="88640"/>
                  </a:lnTo>
                  <a:lnTo>
                    <a:pt x="58243" y="87847"/>
                  </a:lnTo>
                  <a:lnTo>
                    <a:pt x="60971" y="86879"/>
                  </a:lnTo>
                  <a:lnTo>
                    <a:pt x="63634" y="85739"/>
                  </a:lnTo>
                  <a:lnTo>
                    <a:pt x="66220" y="84431"/>
                  </a:lnTo>
                  <a:lnTo>
                    <a:pt x="68718" y="82961"/>
                  </a:lnTo>
                  <a:lnTo>
                    <a:pt x="71120" y="81335"/>
                  </a:lnTo>
                  <a:lnTo>
                    <a:pt x="73414" y="79560"/>
                  </a:lnTo>
                  <a:lnTo>
                    <a:pt x="75591" y="77642"/>
                  </a:lnTo>
                  <a:lnTo>
                    <a:pt x="77642" y="75591"/>
                  </a:lnTo>
                  <a:lnTo>
                    <a:pt x="79560" y="73414"/>
                  </a:lnTo>
                  <a:lnTo>
                    <a:pt x="81335" y="71120"/>
                  </a:lnTo>
                  <a:lnTo>
                    <a:pt x="82961" y="68718"/>
                  </a:lnTo>
                  <a:lnTo>
                    <a:pt x="84431" y="66220"/>
                  </a:lnTo>
                  <a:lnTo>
                    <a:pt x="85739" y="63634"/>
                  </a:lnTo>
                  <a:lnTo>
                    <a:pt x="86879" y="60971"/>
                  </a:lnTo>
                  <a:lnTo>
                    <a:pt x="87847" y="58243"/>
                  </a:lnTo>
                  <a:lnTo>
                    <a:pt x="88640" y="55460"/>
                  </a:lnTo>
                  <a:lnTo>
                    <a:pt x="89253" y="52635"/>
                  </a:lnTo>
                  <a:lnTo>
                    <a:pt x="89684" y="49778"/>
                  </a:lnTo>
                  <a:lnTo>
                    <a:pt x="89931" y="46901"/>
                  </a:lnTo>
                  <a:lnTo>
                    <a:pt x="89994" y="44017"/>
                  </a:lnTo>
                  <a:lnTo>
                    <a:pt x="89872" y="41136"/>
                  </a:lnTo>
                  <a:lnTo>
                    <a:pt x="89566" y="38272"/>
                  </a:lnTo>
                  <a:lnTo>
                    <a:pt x="89076" y="35435"/>
                  </a:lnTo>
                  <a:lnTo>
                    <a:pt x="88405" y="32637"/>
                  </a:lnTo>
                  <a:lnTo>
                    <a:pt x="87556" y="29890"/>
                  </a:lnTo>
                  <a:lnTo>
                    <a:pt x="86532" y="27205"/>
                  </a:lnTo>
                  <a:lnTo>
                    <a:pt x="85337" y="24594"/>
                  </a:lnTo>
                  <a:lnTo>
                    <a:pt x="83977" y="22066"/>
                  </a:lnTo>
                  <a:lnTo>
                    <a:pt x="82456" y="19632"/>
                  </a:lnTo>
                  <a:lnTo>
                    <a:pt x="80782" y="17303"/>
                  </a:lnTo>
                  <a:lnTo>
                    <a:pt x="78960" y="15087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4792457" y="4357273"/>
              <a:ext cx="89997" cy="89997"/>
            </a:xfrm>
            <a:custGeom>
              <a:avLst/>
              <a:pathLst>
                <a:path w="89997" h="89997">
                  <a:moveTo>
                    <a:pt x="77125" y="12872"/>
                  </a:moveTo>
                  <a:lnTo>
                    <a:pt x="75040" y="10919"/>
                  </a:lnTo>
                  <a:lnTo>
                    <a:pt x="72831" y="9106"/>
                  </a:lnTo>
                  <a:lnTo>
                    <a:pt x="70509" y="7441"/>
                  </a:lnTo>
                  <a:lnTo>
                    <a:pt x="68081" y="5930"/>
                  </a:lnTo>
                  <a:lnTo>
                    <a:pt x="65559" y="4580"/>
                  </a:lnTo>
                  <a:lnTo>
                    <a:pt x="62952" y="3395"/>
                  </a:lnTo>
                  <a:lnTo>
                    <a:pt x="60271" y="2382"/>
                  </a:lnTo>
                  <a:lnTo>
                    <a:pt x="57528" y="1544"/>
                  </a:lnTo>
                  <a:lnTo>
                    <a:pt x="54733" y="884"/>
                  </a:lnTo>
                  <a:lnTo>
                    <a:pt x="51898" y="405"/>
                  </a:lnTo>
                  <a:lnTo>
                    <a:pt x="49035" y="110"/>
                  </a:lnTo>
                  <a:lnTo>
                    <a:pt x="46155" y="0"/>
                  </a:lnTo>
                  <a:lnTo>
                    <a:pt x="43271" y="74"/>
                  </a:lnTo>
                  <a:lnTo>
                    <a:pt x="40393" y="332"/>
                  </a:lnTo>
                  <a:lnTo>
                    <a:pt x="37535" y="775"/>
                  </a:lnTo>
                  <a:lnTo>
                    <a:pt x="34707" y="1399"/>
                  </a:lnTo>
                  <a:lnTo>
                    <a:pt x="31921" y="2202"/>
                  </a:lnTo>
                  <a:lnTo>
                    <a:pt x="29189" y="3181"/>
                  </a:lnTo>
                  <a:lnTo>
                    <a:pt x="26523" y="4332"/>
                  </a:lnTo>
                  <a:lnTo>
                    <a:pt x="23932" y="5650"/>
                  </a:lnTo>
                  <a:lnTo>
                    <a:pt x="21427" y="7130"/>
                  </a:lnTo>
                  <a:lnTo>
                    <a:pt x="19020" y="8765"/>
                  </a:lnTo>
                  <a:lnTo>
                    <a:pt x="16719" y="10549"/>
                  </a:lnTo>
                  <a:lnTo>
                    <a:pt x="14534" y="12475"/>
                  </a:lnTo>
                  <a:lnTo>
                    <a:pt x="12475" y="14534"/>
                  </a:lnTo>
                  <a:lnTo>
                    <a:pt x="10549" y="16719"/>
                  </a:lnTo>
                  <a:lnTo>
                    <a:pt x="8765" y="19020"/>
                  </a:lnTo>
                  <a:lnTo>
                    <a:pt x="7130" y="21427"/>
                  </a:lnTo>
                  <a:lnTo>
                    <a:pt x="5650" y="23932"/>
                  </a:lnTo>
                  <a:lnTo>
                    <a:pt x="4332" y="26523"/>
                  </a:lnTo>
                  <a:lnTo>
                    <a:pt x="3181" y="29189"/>
                  </a:lnTo>
                  <a:lnTo>
                    <a:pt x="2202" y="31921"/>
                  </a:lnTo>
                  <a:lnTo>
                    <a:pt x="1399" y="34707"/>
                  </a:lnTo>
                  <a:lnTo>
                    <a:pt x="775" y="37535"/>
                  </a:lnTo>
                  <a:lnTo>
                    <a:pt x="332" y="40393"/>
                  </a:lnTo>
                  <a:lnTo>
                    <a:pt x="74" y="43271"/>
                  </a:lnTo>
                  <a:lnTo>
                    <a:pt x="0" y="46155"/>
                  </a:lnTo>
                  <a:lnTo>
                    <a:pt x="110" y="49035"/>
                  </a:lnTo>
                  <a:lnTo>
                    <a:pt x="405" y="51898"/>
                  </a:lnTo>
                  <a:lnTo>
                    <a:pt x="884" y="54733"/>
                  </a:lnTo>
                  <a:lnTo>
                    <a:pt x="1544" y="57528"/>
                  </a:lnTo>
                  <a:lnTo>
                    <a:pt x="2382" y="60271"/>
                  </a:lnTo>
                  <a:lnTo>
                    <a:pt x="3395" y="62952"/>
                  </a:lnTo>
                  <a:lnTo>
                    <a:pt x="4580" y="65559"/>
                  </a:lnTo>
                  <a:lnTo>
                    <a:pt x="5930" y="68081"/>
                  </a:lnTo>
                  <a:lnTo>
                    <a:pt x="7441" y="70509"/>
                  </a:lnTo>
                  <a:lnTo>
                    <a:pt x="9106" y="72831"/>
                  </a:lnTo>
                  <a:lnTo>
                    <a:pt x="10919" y="75040"/>
                  </a:lnTo>
                  <a:lnTo>
                    <a:pt x="12872" y="77125"/>
                  </a:lnTo>
                  <a:lnTo>
                    <a:pt x="14957" y="79077"/>
                  </a:lnTo>
                  <a:lnTo>
                    <a:pt x="17165" y="80890"/>
                  </a:lnTo>
                  <a:lnTo>
                    <a:pt x="19488" y="82556"/>
                  </a:lnTo>
                  <a:lnTo>
                    <a:pt x="21915" y="84067"/>
                  </a:lnTo>
                  <a:lnTo>
                    <a:pt x="24438" y="85417"/>
                  </a:lnTo>
                  <a:lnTo>
                    <a:pt x="27044" y="86601"/>
                  </a:lnTo>
                  <a:lnTo>
                    <a:pt x="29725" y="87615"/>
                  </a:lnTo>
                  <a:lnTo>
                    <a:pt x="32468" y="88453"/>
                  </a:lnTo>
                  <a:lnTo>
                    <a:pt x="35263" y="89113"/>
                  </a:lnTo>
                  <a:lnTo>
                    <a:pt x="38098" y="89591"/>
                  </a:lnTo>
                  <a:lnTo>
                    <a:pt x="40961" y="89886"/>
                  </a:lnTo>
                  <a:lnTo>
                    <a:pt x="43841" y="89997"/>
                  </a:lnTo>
                  <a:lnTo>
                    <a:pt x="46726" y="89923"/>
                  </a:lnTo>
                  <a:lnTo>
                    <a:pt x="49603" y="89664"/>
                  </a:lnTo>
                  <a:lnTo>
                    <a:pt x="52462" y="89222"/>
                  </a:lnTo>
                  <a:lnTo>
                    <a:pt x="55290" y="88598"/>
                  </a:lnTo>
                  <a:lnTo>
                    <a:pt x="58075" y="87795"/>
                  </a:lnTo>
                  <a:lnTo>
                    <a:pt x="60807" y="86815"/>
                  </a:lnTo>
                  <a:lnTo>
                    <a:pt x="63474" y="85665"/>
                  </a:lnTo>
                  <a:lnTo>
                    <a:pt x="66065" y="84347"/>
                  </a:lnTo>
                  <a:lnTo>
                    <a:pt x="68569" y="82867"/>
                  </a:lnTo>
                  <a:lnTo>
                    <a:pt x="70977" y="81232"/>
                  </a:lnTo>
                  <a:lnTo>
                    <a:pt x="73278" y="79447"/>
                  </a:lnTo>
                  <a:lnTo>
                    <a:pt x="75462" y="77522"/>
                  </a:lnTo>
                  <a:lnTo>
                    <a:pt x="77522" y="75462"/>
                  </a:lnTo>
                  <a:lnTo>
                    <a:pt x="79447" y="73278"/>
                  </a:lnTo>
                  <a:lnTo>
                    <a:pt x="81232" y="70977"/>
                  </a:lnTo>
                  <a:lnTo>
                    <a:pt x="82867" y="68569"/>
                  </a:lnTo>
                  <a:lnTo>
                    <a:pt x="84347" y="66065"/>
                  </a:lnTo>
                  <a:lnTo>
                    <a:pt x="85665" y="63474"/>
                  </a:lnTo>
                  <a:lnTo>
                    <a:pt x="86815" y="60807"/>
                  </a:lnTo>
                  <a:lnTo>
                    <a:pt x="87795" y="58075"/>
                  </a:lnTo>
                  <a:lnTo>
                    <a:pt x="88598" y="55290"/>
                  </a:lnTo>
                  <a:lnTo>
                    <a:pt x="89222" y="52462"/>
                  </a:lnTo>
                  <a:lnTo>
                    <a:pt x="89664" y="49603"/>
                  </a:lnTo>
                  <a:lnTo>
                    <a:pt x="89923" y="46726"/>
                  </a:lnTo>
                  <a:lnTo>
                    <a:pt x="89997" y="43841"/>
                  </a:lnTo>
                  <a:lnTo>
                    <a:pt x="89886" y="40961"/>
                  </a:lnTo>
                  <a:lnTo>
                    <a:pt x="89591" y="38098"/>
                  </a:lnTo>
                  <a:lnTo>
                    <a:pt x="89113" y="35263"/>
                  </a:lnTo>
                  <a:lnTo>
                    <a:pt x="88453" y="32468"/>
                  </a:lnTo>
                  <a:lnTo>
                    <a:pt x="87615" y="29725"/>
                  </a:lnTo>
                  <a:lnTo>
                    <a:pt x="86601" y="27044"/>
                  </a:lnTo>
                  <a:lnTo>
                    <a:pt x="85417" y="24438"/>
                  </a:lnTo>
                  <a:lnTo>
                    <a:pt x="84067" y="21915"/>
                  </a:lnTo>
                  <a:lnTo>
                    <a:pt x="82556" y="19488"/>
                  </a:lnTo>
                  <a:lnTo>
                    <a:pt x="80890" y="17165"/>
                  </a:lnTo>
                  <a:lnTo>
                    <a:pt x="79077" y="14957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4792458" y="4463155"/>
              <a:ext cx="89995" cy="89995"/>
            </a:xfrm>
            <a:custGeom>
              <a:avLst/>
              <a:pathLst>
                <a:path w="89995" h="89995">
                  <a:moveTo>
                    <a:pt x="77047" y="12948"/>
                  </a:moveTo>
                  <a:lnTo>
                    <a:pt x="74957" y="10990"/>
                  </a:lnTo>
                  <a:lnTo>
                    <a:pt x="72745" y="9172"/>
                  </a:lnTo>
                  <a:lnTo>
                    <a:pt x="70418" y="7501"/>
                  </a:lnTo>
                  <a:lnTo>
                    <a:pt x="67986" y="5984"/>
                  </a:lnTo>
                  <a:lnTo>
                    <a:pt x="65461" y="4627"/>
                  </a:lnTo>
                  <a:lnTo>
                    <a:pt x="62851" y="3436"/>
                  </a:lnTo>
                  <a:lnTo>
                    <a:pt x="60168" y="2416"/>
                  </a:lnTo>
                  <a:lnTo>
                    <a:pt x="57422" y="1571"/>
                  </a:lnTo>
                  <a:lnTo>
                    <a:pt x="54626" y="905"/>
                  </a:lnTo>
                  <a:lnTo>
                    <a:pt x="51789" y="419"/>
                  </a:lnTo>
                  <a:lnTo>
                    <a:pt x="48925" y="117"/>
                  </a:lnTo>
                  <a:lnTo>
                    <a:pt x="46045" y="0"/>
                  </a:lnTo>
                  <a:lnTo>
                    <a:pt x="43161" y="67"/>
                  </a:lnTo>
                  <a:lnTo>
                    <a:pt x="40284" y="318"/>
                  </a:lnTo>
                  <a:lnTo>
                    <a:pt x="37426" y="754"/>
                  </a:lnTo>
                  <a:lnTo>
                    <a:pt x="34600" y="1371"/>
                  </a:lnTo>
                  <a:lnTo>
                    <a:pt x="31816" y="2167"/>
                  </a:lnTo>
                  <a:lnTo>
                    <a:pt x="29086" y="3140"/>
                  </a:lnTo>
                  <a:lnTo>
                    <a:pt x="26422" y="4284"/>
                  </a:lnTo>
                  <a:lnTo>
                    <a:pt x="23834" y="5596"/>
                  </a:lnTo>
                  <a:lnTo>
                    <a:pt x="21333" y="7070"/>
                  </a:lnTo>
                  <a:lnTo>
                    <a:pt x="18930" y="8699"/>
                  </a:lnTo>
                  <a:lnTo>
                    <a:pt x="16633" y="10478"/>
                  </a:lnTo>
                  <a:lnTo>
                    <a:pt x="14453" y="12399"/>
                  </a:lnTo>
                  <a:lnTo>
                    <a:pt x="12399" y="14453"/>
                  </a:lnTo>
                  <a:lnTo>
                    <a:pt x="10478" y="16633"/>
                  </a:lnTo>
                  <a:lnTo>
                    <a:pt x="8699" y="18930"/>
                  </a:lnTo>
                  <a:lnTo>
                    <a:pt x="7070" y="21333"/>
                  </a:lnTo>
                  <a:lnTo>
                    <a:pt x="5596" y="23834"/>
                  </a:lnTo>
                  <a:lnTo>
                    <a:pt x="4284" y="26422"/>
                  </a:lnTo>
                  <a:lnTo>
                    <a:pt x="3140" y="29086"/>
                  </a:lnTo>
                  <a:lnTo>
                    <a:pt x="2167" y="31816"/>
                  </a:lnTo>
                  <a:lnTo>
                    <a:pt x="1371" y="34600"/>
                  </a:lnTo>
                  <a:lnTo>
                    <a:pt x="754" y="37426"/>
                  </a:lnTo>
                  <a:lnTo>
                    <a:pt x="318" y="40284"/>
                  </a:lnTo>
                  <a:lnTo>
                    <a:pt x="67" y="43161"/>
                  </a:lnTo>
                  <a:lnTo>
                    <a:pt x="0" y="46045"/>
                  </a:lnTo>
                  <a:lnTo>
                    <a:pt x="117" y="48925"/>
                  </a:lnTo>
                  <a:lnTo>
                    <a:pt x="419" y="51789"/>
                  </a:lnTo>
                  <a:lnTo>
                    <a:pt x="905" y="54626"/>
                  </a:lnTo>
                  <a:lnTo>
                    <a:pt x="1571" y="57422"/>
                  </a:lnTo>
                  <a:lnTo>
                    <a:pt x="2416" y="60168"/>
                  </a:lnTo>
                  <a:lnTo>
                    <a:pt x="3436" y="62851"/>
                  </a:lnTo>
                  <a:lnTo>
                    <a:pt x="4627" y="65461"/>
                  </a:lnTo>
                  <a:lnTo>
                    <a:pt x="5984" y="67986"/>
                  </a:lnTo>
                  <a:lnTo>
                    <a:pt x="7501" y="70418"/>
                  </a:lnTo>
                  <a:lnTo>
                    <a:pt x="9172" y="72745"/>
                  </a:lnTo>
                  <a:lnTo>
                    <a:pt x="10990" y="74957"/>
                  </a:lnTo>
                  <a:lnTo>
                    <a:pt x="12948" y="77047"/>
                  </a:lnTo>
                  <a:lnTo>
                    <a:pt x="15038" y="79005"/>
                  </a:lnTo>
                  <a:lnTo>
                    <a:pt x="17250" y="80823"/>
                  </a:lnTo>
                  <a:lnTo>
                    <a:pt x="19577" y="82494"/>
                  </a:lnTo>
                  <a:lnTo>
                    <a:pt x="22008" y="84011"/>
                  </a:lnTo>
                  <a:lnTo>
                    <a:pt x="24534" y="85368"/>
                  </a:lnTo>
                  <a:lnTo>
                    <a:pt x="27144" y="86559"/>
                  </a:lnTo>
                  <a:lnTo>
                    <a:pt x="29827" y="87579"/>
                  </a:lnTo>
                  <a:lnTo>
                    <a:pt x="32573" y="88424"/>
                  </a:lnTo>
                  <a:lnTo>
                    <a:pt x="35369" y="89090"/>
                  </a:lnTo>
                  <a:lnTo>
                    <a:pt x="38205" y="89575"/>
                  </a:lnTo>
                  <a:lnTo>
                    <a:pt x="41070" y="89878"/>
                  </a:lnTo>
                  <a:lnTo>
                    <a:pt x="43950" y="89995"/>
                  </a:lnTo>
                  <a:lnTo>
                    <a:pt x="46834" y="89928"/>
                  </a:lnTo>
                  <a:lnTo>
                    <a:pt x="49711" y="89676"/>
                  </a:lnTo>
                  <a:lnTo>
                    <a:pt x="52569" y="89241"/>
                  </a:lnTo>
                  <a:lnTo>
                    <a:pt x="55395" y="88624"/>
                  </a:lnTo>
                  <a:lnTo>
                    <a:pt x="58179" y="87827"/>
                  </a:lnTo>
                  <a:lnTo>
                    <a:pt x="60909" y="86855"/>
                  </a:lnTo>
                  <a:lnTo>
                    <a:pt x="63573" y="85710"/>
                  </a:lnTo>
                  <a:lnTo>
                    <a:pt x="66161" y="84399"/>
                  </a:lnTo>
                  <a:lnTo>
                    <a:pt x="68662" y="82925"/>
                  </a:lnTo>
                  <a:lnTo>
                    <a:pt x="71065" y="81296"/>
                  </a:lnTo>
                  <a:lnTo>
                    <a:pt x="73362" y="79517"/>
                  </a:lnTo>
                  <a:lnTo>
                    <a:pt x="75542" y="77596"/>
                  </a:lnTo>
                  <a:lnTo>
                    <a:pt x="77596" y="75542"/>
                  </a:lnTo>
                  <a:lnTo>
                    <a:pt x="79517" y="73362"/>
                  </a:lnTo>
                  <a:lnTo>
                    <a:pt x="81296" y="71065"/>
                  </a:lnTo>
                  <a:lnTo>
                    <a:pt x="82925" y="68662"/>
                  </a:lnTo>
                  <a:lnTo>
                    <a:pt x="84399" y="66161"/>
                  </a:lnTo>
                  <a:lnTo>
                    <a:pt x="85710" y="63573"/>
                  </a:lnTo>
                  <a:lnTo>
                    <a:pt x="86855" y="60909"/>
                  </a:lnTo>
                  <a:lnTo>
                    <a:pt x="87827" y="58179"/>
                  </a:lnTo>
                  <a:lnTo>
                    <a:pt x="88624" y="55395"/>
                  </a:lnTo>
                  <a:lnTo>
                    <a:pt x="89241" y="52569"/>
                  </a:lnTo>
                  <a:lnTo>
                    <a:pt x="89676" y="49711"/>
                  </a:lnTo>
                  <a:lnTo>
                    <a:pt x="89928" y="46834"/>
                  </a:lnTo>
                  <a:lnTo>
                    <a:pt x="89995" y="43950"/>
                  </a:lnTo>
                  <a:lnTo>
                    <a:pt x="89878" y="41070"/>
                  </a:lnTo>
                  <a:lnTo>
                    <a:pt x="89575" y="38205"/>
                  </a:lnTo>
                  <a:lnTo>
                    <a:pt x="89090" y="35369"/>
                  </a:lnTo>
                  <a:lnTo>
                    <a:pt x="88424" y="32573"/>
                  </a:lnTo>
                  <a:lnTo>
                    <a:pt x="87579" y="29827"/>
                  </a:lnTo>
                  <a:lnTo>
                    <a:pt x="86559" y="27144"/>
                  </a:lnTo>
                  <a:lnTo>
                    <a:pt x="85368" y="24534"/>
                  </a:lnTo>
                  <a:lnTo>
                    <a:pt x="84011" y="22008"/>
                  </a:lnTo>
                  <a:lnTo>
                    <a:pt x="82494" y="19577"/>
                  </a:lnTo>
                  <a:lnTo>
                    <a:pt x="80823" y="17250"/>
                  </a:lnTo>
                  <a:lnTo>
                    <a:pt x="79005" y="15038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792459" y="4569038"/>
              <a:ext cx="89992" cy="89992"/>
            </a:xfrm>
            <a:custGeom>
              <a:avLst/>
              <a:pathLst>
                <a:path w="89992" h="89992">
                  <a:moveTo>
                    <a:pt x="76939" y="13052"/>
                  </a:moveTo>
                  <a:lnTo>
                    <a:pt x="74843" y="11087"/>
                  </a:lnTo>
                  <a:lnTo>
                    <a:pt x="72624" y="9261"/>
                  </a:lnTo>
                  <a:lnTo>
                    <a:pt x="70292" y="7583"/>
                  </a:lnTo>
                  <a:lnTo>
                    <a:pt x="67855" y="6057"/>
                  </a:lnTo>
                  <a:lnTo>
                    <a:pt x="65325" y="4692"/>
                  </a:lnTo>
                  <a:lnTo>
                    <a:pt x="62711" y="3493"/>
                  </a:lnTo>
                  <a:lnTo>
                    <a:pt x="60024" y="2464"/>
                  </a:lnTo>
                  <a:lnTo>
                    <a:pt x="57276" y="1609"/>
                  </a:lnTo>
                  <a:lnTo>
                    <a:pt x="54477" y="934"/>
                  </a:lnTo>
                  <a:lnTo>
                    <a:pt x="51639" y="439"/>
                  </a:lnTo>
                  <a:lnTo>
                    <a:pt x="48774" y="127"/>
                  </a:lnTo>
                  <a:lnTo>
                    <a:pt x="45893" y="0"/>
                  </a:lnTo>
                  <a:lnTo>
                    <a:pt x="43008" y="57"/>
                  </a:lnTo>
                  <a:lnTo>
                    <a:pt x="40132" y="299"/>
                  </a:lnTo>
                  <a:lnTo>
                    <a:pt x="37276" y="725"/>
                  </a:lnTo>
                  <a:lnTo>
                    <a:pt x="34451" y="1333"/>
                  </a:lnTo>
                  <a:lnTo>
                    <a:pt x="31670" y="2120"/>
                  </a:lnTo>
                  <a:lnTo>
                    <a:pt x="28944" y="3083"/>
                  </a:lnTo>
                  <a:lnTo>
                    <a:pt x="26283" y="4219"/>
                  </a:lnTo>
                  <a:lnTo>
                    <a:pt x="23700" y="5522"/>
                  </a:lnTo>
                  <a:lnTo>
                    <a:pt x="21204" y="6987"/>
                  </a:lnTo>
                  <a:lnTo>
                    <a:pt x="18805" y="8609"/>
                  </a:lnTo>
                  <a:lnTo>
                    <a:pt x="16515" y="10380"/>
                  </a:lnTo>
                  <a:lnTo>
                    <a:pt x="14341" y="12293"/>
                  </a:lnTo>
                  <a:lnTo>
                    <a:pt x="12293" y="14341"/>
                  </a:lnTo>
                  <a:lnTo>
                    <a:pt x="10380" y="16515"/>
                  </a:lnTo>
                  <a:lnTo>
                    <a:pt x="8609" y="18805"/>
                  </a:lnTo>
                  <a:lnTo>
                    <a:pt x="6987" y="21204"/>
                  </a:lnTo>
                  <a:lnTo>
                    <a:pt x="5522" y="23700"/>
                  </a:lnTo>
                  <a:lnTo>
                    <a:pt x="4219" y="26283"/>
                  </a:lnTo>
                  <a:lnTo>
                    <a:pt x="3083" y="28944"/>
                  </a:lnTo>
                  <a:lnTo>
                    <a:pt x="2120" y="31670"/>
                  </a:lnTo>
                  <a:lnTo>
                    <a:pt x="1333" y="34451"/>
                  </a:lnTo>
                  <a:lnTo>
                    <a:pt x="725" y="37276"/>
                  </a:lnTo>
                  <a:lnTo>
                    <a:pt x="299" y="40132"/>
                  </a:lnTo>
                  <a:lnTo>
                    <a:pt x="57" y="43008"/>
                  </a:lnTo>
                  <a:lnTo>
                    <a:pt x="0" y="45893"/>
                  </a:lnTo>
                  <a:lnTo>
                    <a:pt x="127" y="48774"/>
                  </a:lnTo>
                  <a:lnTo>
                    <a:pt x="439" y="51639"/>
                  </a:lnTo>
                  <a:lnTo>
                    <a:pt x="934" y="54477"/>
                  </a:lnTo>
                  <a:lnTo>
                    <a:pt x="1609" y="57276"/>
                  </a:lnTo>
                  <a:lnTo>
                    <a:pt x="2464" y="60024"/>
                  </a:lnTo>
                  <a:lnTo>
                    <a:pt x="3493" y="62711"/>
                  </a:lnTo>
                  <a:lnTo>
                    <a:pt x="4692" y="65325"/>
                  </a:lnTo>
                  <a:lnTo>
                    <a:pt x="6057" y="67855"/>
                  </a:lnTo>
                  <a:lnTo>
                    <a:pt x="7583" y="70292"/>
                  </a:lnTo>
                  <a:lnTo>
                    <a:pt x="9261" y="72624"/>
                  </a:lnTo>
                  <a:lnTo>
                    <a:pt x="11087" y="74843"/>
                  </a:lnTo>
                  <a:lnTo>
                    <a:pt x="13052" y="76939"/>
                  </a:lnTo>
                  <a:lnTo>
                    <a:pt x="15149" y="78905"/>
                  </a:lnTo>
                  <a:lnTo>
                    <a:pt x="17368" y="80730"/>
                  </a:lnTo>
                  <a:lnTo>
                    <a:pt x="19700" y="82409"/>
                  </a:lnTo>
                  <a:lnTo>
                    <a:pt x="22137" y="83934"/>
                  </a:lnTo>
                  <a:lnTo>
                    <a:pt x="24667" y="85299"/>
                  </a:lnTo>
                  <a:lnTo>
                    <a:pt x="27281" y="86499"/>
                  </a:lnTo>
                  <a:lnTo>
                    <a:pt x="29968" y="87528"/>
                  </a:lnTo>
                  <a:lnTo>
                    <a:pt x="32716" y="88382"/>
                  </a:lnTo>
                  <a:lnTo>
                    <a:pt x="35515" y="89058"/>
                  </a:lnTo>
                  <a:lnTo>
                    <a:pt x="38353" y="89553"/>
                  </a:lnTo>
                  <a:lnTo>
                    <a:pt x="41218" y="89865"/>
                  </a:lnTo>
                  <a:lnTo>
                    <a:pt x="44099" y="89992"/>
                  </a:lnTo>
                  <a:lnTo>
                    <a:pt x="46983" y="89935"/>
                  </a:lnTo>
                  <a:lnTo>
                    <a:pt x="49860" y="89693"/>
                  </a:lnTo>
                  <a:lnTo>
                    <a:pt x="52716" y="89267"/>
                  </a:lnTo>
                  <a:lnTo>
                    <a:pt x="55540" y="88659"/>
                  </a:lnTo>
                  <a:lnTo>
                    <a:pt x="58322" y="87872"/>
                  </a:lnTo>
                  <a:lnTo>
                    <a:pt x="61048" y="86908"/>
                  </a:lnTo>
                  <a:lnTo>
                    <a:pt x="63709" y="85773"/>
                  </a:lnTo>
                  <a:lnTo>
                    <a:pt x="66292" y="84470"/>
                  </a:lnTo>
                  <a:lnTo>
                    <a:pt x="68788" y="83004"/>
                  </a:lnTo>
                  <a:lnTo>
                    <a:pt x="71186" y="81383"/>
                  </a:lnTo>
                  <a:lnTo>
                    <a:pt x="73477" y="79612"/>
                  </a:lnTo>
                  <a:lnTo>
                    <a:pt x="75651" y="77699"/>
                  </a:lnTo>
                  <a:lnTo>
                    <a:pt x="77699" y="75651"/>
                  </a:lnTo>
                  <a:lnTo>
                    <a:pt x="79612" y="73477"/>
                  </a:lnTo>
                  <a:lnTo>
                    <a:pt x="81383" y="71186"/>
                  </a:lnTo>
                  <a:lnTo>
                    <a:pt x="83004" y="68788"/>
                  </a:lnTo>
                  <a:lnTo>
                    <a:pt x="84470" y="66292"/>
                  </a:lnTo>
                  <a:lnTo>
                    <a:pt x="85773" y="63709"/>
                  </a:lnTo>
                  <a:lnTo>
                    <a:pt x="86908" y="61048"/>
                  </a:lnTo>
                  <a:lnTo>
                    <a:pt x="87872" y="58322"/>
                  </a:lnTo>
                  <a:lnTo>
                    <a:pt x="88659" y="55540"/>
                  </a:lnTo>
                  <a:lnTo>
                    <a:pt x="89267" y="52716"/>
                  </a:lnTo>
                  <a:lnTo>
                    <a:pt x="89693" y="49860"/>
                  </a:lnTo>
                  <a:lnTo>
                    <a:pt x="89935" y="46983"/>
                  </a:lnTo>
                  <a:lnTo>
                    <a:pt x="89992" y="44099"/>
                  </a:lnTo>
                  <a:lnTo>
                    <a:pt x="89865" y="41218"/>
                  </a:lnTo>
                  <a:lnTo>
                    <a:pt x="89553" y="38353"/>
                  </a:lnTo>
                  <a:lnTo>
                    <a:pt x="89058" y="35515"/>
                  </a:lnTo>
                  <a:lnTo>
                    <a:pt x="88382" y="32716"/>
                  </a:lnTo>
                  <a:lnTo>
                    <a:pt x="87528" y="29968"/>
                  </a:lnTo>
                  <a:lnTo>
                    <a:pt x="86499" y="27281"/>
                  </a:lnTo>
                  <a:lnTo>
                    <a:pt x="85299" y="24667"/>
                  </a:lnTo>
                  <a:lnTo>
                    <a:pt x="83934" y="22137"/>
                  </a:lnTo>
                  <a:lnTo>
                    <a:pt x="82409" y="19700"/>
                  </a:lnTo>
                  <a:lnTo>
                    <a:pt x="80730" y="17368"/>
                  </a:lnTo>
                  <a:lnTo>
                    <a:pt x="78905" y="15149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4792461" y="4674922"/>
              <a:ext cx="89988" cy="89988"/>
            </a:xfrm>
            <a:custGeom>
              <a:avLst/>
              <a:pathLst>
                <a:path w="89988" h="89988">
                  <a:moveTo>
                    <a:pt x="77794" y="12194"/>
                  </a:moveTo>
                  <a:lnTo>
                    <a:pt x="75752" y="10288"/>
                  </a:lnTo>
                  <a:lnTo>
                    <a:pt x="73585" y="8524"/>
                  </a:lnTo>
                  <a:lnTo>
                    <a:pt x="71299" y="6910"/>
                  </a:lnTo>
                  <a:lnTo>
                    <a:pt x="68906" y="5452"/>
                  </a:lnTo>
                  <a:lnTo>
                    <a:pt x="66415" y="4157"/>
                  </a:lnTo>
                  <a:lnTo>
                    <a:pt x="63835" y="3030"/>
                  </a:lnTo>
                  <a:lnTo>
                    <a:pt x="61178" y="2075"/>
                  </a:lnTo>
                  <a:lnTo>
                    <a:pt x="58455" y="1297"/>
                  </a:lnTo>
                  <a:lnTo>
                    <a:pt x="55676" y="698"/>
                  </a:lnTo>
                  <a:lnTo>
                    <a:pt x="52853" y="281"/>
                  </a:lnTo>
                  <a:lnTo>
                    <a:pt x="49998" y="48"/>
                  </a:lnTo>
                  <a:lnTo>
                    <a:pt x="47123" y="0"/>
                  </a:lnTo>
                  <a:lnTo>
                    <a:pt x="44238" y="136"/>
                  </a:lnTo>
                  <a:lnTo>
                    <a:pt x="41357" y="457"/>
                  </a:lnTo>
                  <a:lnTo>
                    <a:pt x="38491" y="961"/>
                  </a:lnTo>
                  <a:lnTo>
                    <a:pt x="35651" y="1645"/>
                  </a:lnTo>
                  <a:lnTo>
                    <a:pt x="32850" y="2508"/>
                  </a:lnTo>
                  <a:lnTo>
                    <a:pt x="30099" y="3546"/>
                  </a:lnTo>
                  <a:lnTo>
                    <a:pt x="27409" y="4753"/>
                  </a:lnTo>
                  <a:lnTo>
                    <a:pt x="24791" y="6127"/>
                  </a:lnTo>
                  <a:lnTo>
                    <a:pt x="22257" y="7659"/>
                  </a:lnTo>
                  <a:lnTo>
                    <a:pt x="19815" y="9346"/>
                  </a:lnTo>
                  <a:lnTo>
                    <a:pt x="17477" y="11178"/>
                  </a:lnTo>
                  <a:lnTo>
                    <a:pt x="15253" y="13150"/>
                  </a:lnTo>
                  <a:lnTo>
                    <a:pt x="13150" y="15253"/>
                  </a:lnTo>
                  <a:lnTo>
                    <a:pt x="11178" y="17477"/>
                  </a:lnTo>
                  <a:lnTo>
                    <a:pt x="9346" y="19815"/>
                  </a:lnTo>
                  <a:lnTo>
                    <a:pt x="7659" y="22257"/>
                  </a:lnTo>
                  <a:lnTo>
                    <a:pt x="6127" y="24791"/>
                  </a:lnTo>
                  <a:lnTo>
                    <a:pt x="4753" y="27409"/>
                  </a:lnTo>
                  <a:lnTo>
                    <a:pt x="3546" y="30099"/>
                  </a:lnTo>
                  <a:lnTo>
                    <a:pt x="2508" y="32850"/>
                  </a:lnTo>
                  <a:lnTo>
                    <a:pt x="1645" y="35651"/>
                  </a:lnTo>
                  <a:lnTo>
                    <a:pt x="961" y="38491"/>
                  </a:lnTo>
                  <a:lnTo>
                    <a:pt x="457" y="41357"/>
                  </a:lnTo>
                  <a:lnTo>
                    <a:pt x="136" y="44238"/>
                  </a:lnTo>
                  <a:lnTo>
                    <a:pt x="0" y="47123"/>
                  </a:lnTo>
                  <a:lnTo>
                    <a:pt x="48" y="49998"/>
                  </a:lnTo>
                  <a:lnTo>
                    <a:pt x="281" y="52853"/>
                  </a:lnTo>
                  <a:lnTo>
                    <a:pt x="698" y="55676"/>
                  </a:lnTo>
                  <a:lnTo>
                    <a:pt x="1297" y="58455"/>
                  </a:lnTo>
                  <a:lnTo>
                    <a:pt x="2075" y="61178"/>
                  </a:lnTo>
                  <a:lnTo>
                    <a:pt x="3030" y="63835"/>
                  </a:lnTo>
                  <a:lnTo>
                    <a:pt x="4157" y="66415"/>
                  </a:lnTo>
                  <a:lnTo>
                    <a:pt x="5452" y="68906"/>
                  </a:lnTo>
                  <a:lnTo>
                    <a:pt x="6910" y="71299"/>
                  </a:lnTo>
                  <a:lnTo>
                    <a:pt x="8524" y="73585"/>
                  </a:lnTo>
                  <a:lnTo>
                    <a:pt x="10288" y="75752"/>
                  </a:lnTo>
                  <a:lnTo>
                    <a:pt x="12194" y="77794"/>
                  </a:lnTo>
                  <a:lnTo>
                    <a:pt x="14236" y="79700"/>
                  </a:lnTo>
                  <a:lnTo>
                    <a:pt x="16403" y="81464"/>
                  </a:lnTo>
                  <a:lnTo>
                    <a:pt x="18688" y="83078"/>
                  </a:lnTo>
                  <a:lnTo>
                    <a:pt x="21082" y="84536"/>
                  </a:lnTo>
                  <a:lnTo>
                    <a:pt x="23573" y="85831"/>
                  </a:lnTo>
                  <a:lnTo>
                    <a:pt x="26153" y="86958"/>
                  </a:lnTo>
                  <a:lnTo>
                    <a:pt x="28810" y="87913"/>
                  </a:lnTo>
                  <a:lnTo>
                    <a:pt x="31533" y="88691"/>
                  </a:lnTo>
                  <a:lnTo>
                    <a:pt x="34312" y="89290"/>
                  </a:lnTo>
                  <a:lnTo>
                    <a:pt x="37135" y="89707"/>
                  </a:lnTo>
                  <a:lnTo>
                    <a:pt x="39990" y="89940"/>
                  </a:lnTo>
                  <a:lnTo>
                    <a:pt x="42865" y="89988"/>
                  </a:lnTo>
                  <a:lnTo>
                    <a:pt x="45749" y="89852"/>
                  </a:lnTo>
                  <a:lnTo>
                    <a:pt x="48631" y="89531"/>
                  </a:lnTo>
                  <a:lnTo>
                    <a:pt x="51497" y="89027"/>
                  </a:lnTo>
                  <a:lnTo>
                    <a:pt x="54336" y="88343"/>
                  </a:lnTo>
                  <a:lnTo>
                    <a:pt x="57138" y="87480"/>
                  </a:lnTo>
                  <a:lnTo>
                    <a:pt x="59889" y="86442"/>
                  </a:lnTo>
                  <a:lnTo>
                    <a:pt x="62579" y="85234"/>
                  </a:lnTo>
                  <a:lnTo>
                    <a:pt x="65197" y="83861"/>
                  </a:lnTo>
                  <a:lnTo>
                    <a:pt x="67731" y="82328"/>
                  </a:lnTo>
                  <a:lnTo>
                    <a:pt x="70173" y="80642"/>
                  </a:lnTo>
                  <a:lnTo>
                    <a:pt x="72510" y="78809"/>
                  </a:lnTo>
                  <a:lnTo>
                    <a:pt x="74735" y="76838"/>
                  </a:lnTo>
                  <a:lnTo>
                    <a:pt x="76838" y="74735"/>
                  </a:lnTo>
                  <a:lnTo>
                    <a:pt x="78809" y="72510"/>
                  </a:lnTo>
                  <a:lnTo>
                    <a:pt x="80642" y="70173"/>
                  </a:lnTo>
                  <a:lnTo>
                    <a:pt x="82328" y="67731"/>
                  </a:lnTo>
                  <a:lnTo>
                    <a:pt x="83861" y="65197"/>
                  </a:lnTo>
                  <a:lnTo>
                    <a:pt x="85234" y="62579"/>
                  </a:lnTo>
                  <a:lnTo>
                    <a:pt x="86442" y="59889"/>
                  </a:lnTo>
                  <a:lnTo>
                    <a:pt x="87480" y="57138"/>
                  </a:lnTo>
                  <a:lnTo>
                    <a:pt x="88343" y="54336"/>
                  </a:lnTo>
                  <a:lnTo>
                    <a:pt x="89027" y="51497"/>
                  </a:lnTo>
                  <a:lnTo>
                    <a:pt x="89531" y="48631"/>
                  </a:lnTo>
                  <a:lnTo>
                    <a:pt x="89852" y="45749"/>
                  </a:lnTo>
                  <a:lnTo>
                    <a:pt x="89988" y="42865"/>
                  </a:lnTo>
                  <a:lnTo>
                    <a:pt x="89940" y="39990"/>
                  </a:lnTo>
                  <a:lnTo>
                    <a:pt x="89707" y="37135"/>
                  </a:lnTo>
                  <a:lnTo>
                    <a:pt x="89290" y="34312"/>
                  </a:lnTo>
                  <a:lnTo>
                    <a:pt x="88691" y="31533"/>
                  </a:lnTo>
                  <a:lnTo>
                    <a:pt x="87913" y="28810"/>
                  </a:lnTo>
                  <a:lnTo>
                    <a:pt x="86958" y="26153"/>
                  </a:lnTo>
                  <a:lnTo>
                    <a:pt x="85831" y="23573"/>
                  </a:lnTo>
                  <a:lnTo>
                    <a:pt x="84536" y="21082"/>
                  </a:lnTo>
                  <a:lnTo>
                    <a:pt x="83078" y="18688"/>
                  </a:lnTo>
                  <a:lnTo>
                    <a:pt x="81464" y="16403"/>
                  </a:lnTo>
                  <a:lnTo>
                    <a:pt x="79700" y="14236"/>
                  </a:lnTo>
                  <a:close/>
                </a:path>
              </a:pathLst>
            </a:custGeom>
            <a:solidFill>
              <a:srgbClr val="EFF6FA">
                <a:alpha val="100000"/>
              </a:srgbClr>
            </a:solidFill>
            <a:ln w="9525" cap="rnd">
              <a:solidFill>
                <a:srgbClr val="EFF6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4792467" y="4780810"/>
              <a:ext cx="89976" cy="89976"/>
            </a:xfrm>
            <a:custGeom>
              <a:avLst/>
              <a:pathLst>
                <a:path w="89976" h="89976">
                  <a:moveTo>
                    <a:pt x="76595" y="13380"/>
                  </a:moveTo>
                  <a:lnTo>
                    <a:pt x="74478" y="11393"/>
                  </a:lnTo>
                  <a:lnTo>
                    <a:pt x="72240" y="9544"/>
                  </a:lnTo>
                  <a:lnTo>
                    <a:pt x="69889" y="7840"/>
                  </a:lnTo>
                  <a:lnTo>
                    <a:pt x="67437" y="6289"/>
                  </a:lnTo>
                  <a:lnTo>
                    <a:pt x="64892" y="4897"/>
                  </a:lnTo>
                  <a:lnTo>
                    <a:pt x="62265" y="3670"/>
                  </a:lnTo>
                  <a:lnTo>
                    <a:pt x="59567" y="2613"/>
                  </a:lnTo>
                  <a:lnTo>
                    <a:pt x="56810" y="1730"/>
                  </a:lnTo>
                  <a:lnTo>
                    <a:pt x="54004" y="1024"/>
                  </a:lnTo>
                  <a:lnTo>
                    <a:pt x="51160" y="499"/>
                  </a:lnTo>
                  <a:lnTo>
                    <a:pt x="48292" y="157"/>
                  </a:lnTo>
                  <a:lnTo>
                    <a:pt x="45410" y="0"/>
                  </a:lnTo>
                  <a:lnTo>
                    <a:pt x="42526" y="27"/>
                  </a:lnTo>
                  <a:lnTo>
                    <a:pt x="39652" y="238"/>
                  </a:lnTo>
                  <a:lnTo>
                    <a:pt x="36800" y="634"/>
                  </a:lnTo>
                  <a:lnTo>
                    <a:pt x="33982" y="1212"/>
                  </a:lnTo>
                  <a:lnTo>
                    <a:pt x="31209" y="1970"/>
                  </a:lnTo>
                  <a:lnTo>
                    <a:pt x="28493" y="2904"/>
                  </a:lnTo>
                  <a:lnTo>
                    <a:pt x="25844" y="4012"/>
                  </a:lnTo>
                  <a:lnTo>
                    <a:pt x="23274" y="5288"/>
                  </a:lnTo>
                  <a:lnTo>
                    <a:pt x="20794" y="6727"/>
                  </a:lnTo>
                  <a:lnTo>
                    <a:pt x="18412" y="8323"/>
                  </a:lnTo>
                  <a:lnTo>
                    <a:pt x="16140" y="10070"/>
                  </a:lnTo>
                  <a:lnTo>
                    <a:pt x="13987" y="11961"/>
                  </a:lnTo>
                  <a:lnTo>
                    <a:pt x="11961" y="13987"/>
                  </a:lnTo>
                  <a:lnTo>
                    <a:pt x="10070" y="16140"/>
                  </a:lnTo>
                  <a:lnTo>
                    <a:pt x="8323" y="18412"/>
                  </a:lnTo>
                  <a:lnTo>
                    <a:pt x="6727" y="20794"/>
                  </a:lnTo>
                  <a:lnTo>
                    <a:pt x="5288" y="23274"/>
                  </a:lnTo>
                  <a:lnTo>
                    <a:pt x="4012" y="25844"/>
                  </a:lnTo>
                  <a:lnTo>
                    <a:pt x="2904" y="28493"/>
                  </a:lnTo>
                  <a:lnTo>
                    <a:pt x="1970" y="31209"/>
                  </a:lnTo>
                  <a:lnTo>
                    <a:pt x="1212" y="33982"/>
                  </a:lnTo>
                  <a:lnTo>
                    <a:pt x="634" y="36800"/>
                  </a:lnTo>
                  <a:lnTo>
                    <a:pt x="238" y="39652"/>
                  </a:lnTo>
                  <a:lnTo>
                    <a:pt x="27" y="42526"/>
                  </a:lnTo>
                  <a:lnTo>
                    <a:pt x="0" y="45410"/>
                  </a:lnTo>
                  <a:lnTo>
                    <a:pt x="157" y="48292"/>
                  </a:lnTo>
                  <a:lnTo>
                    <a:pt x="499" y="51160"/>
                  </a:lnTo>
                  <a:lnTo>
                    <a:pt x="1024" y="54004"/>
                  </a:lnTo>
                  <a:lnTo>
                    <a:pt x="1730" y="56810"/>
                  </a:lnTo>
                  <a:lnTo>
                    <a:pt x="2613" y="59567"/>
                  </a:lnTo>
                  <a:lnTo>
                    <a:pt x="3670" y="62265"/>
                  </a:lnTo>
                  <a:lnTo>
                    <a:pt x="4897" y="64892"/>
                  </a:lnTo>
                  <a:lnTo>
                    <a:pt x="6289" y="67437"/>
                  </a:lnTo>
                  <a:lnTo>
                    <a:pt x="7840" y="69889"/>
                  </a:lnTo>
                  <a:lnTo>
                    <a:pt x="9544" y="72240"/>
                  </a:lnTo>
                  <a:lnTo>
                    <a:pt x="11393" y="74478"/>
                  </a:lnTo>
                  <a:lnTo>
                    <a:pt x="13380" y="76595"/>
                  </a:lnTo>
                  <a:lnTo>
                    <a:pt x="15497" y="78582"/>
                  </a:lnTo>
                  <a:lnTo>
                    <a:pt x="17736" y="80431"/>
                  </a:lnTo>
                  <a:lnTo>
                    <a:pt x="20086" y="82135"/>
                  </a:lnTo>
                  <a:lnTo>
                    <a:pt x="22539" y="83686"/>
                  </a:lnTo>
                  <a:lnTo>
                    <a:pt x="25084" y="85078"/>
                  </a:lnTo>
                  <a:lnTo>
                    <a:pt x="27710" y="86305"/>
                  </a:lnTo>
                  <a:lnTo>
                    <a:pt x="30408" y="87362"/>
                  </a:lnTo>
                  <a:lnTo>
                    <a:pt x="33165" y="88246"/>
                  </a:lnTo>
                  <a:lnTo>
                    <a:pt x="35972" y="88951"/>
                  </a:lnTo>
                  <a:lnTo>
                    <a:pt x="38815" y="89476"/>
                  </a:lnTo>
                  <a:lnTo>
                    <a:pt x="41683" y="89818"/>
                  </a:lnTo>
                  <a:lnTo>
                    <a:pt x="44565" y="89976"/>
                  </a:lnTo>
                  <a:lnTo>
                    <a:pt x="47449" y="89949"/>
                  </a:lnTo>
                  <a:lnTo>
                    <a:pt x="50323" y="89737"/>
                  </a:lnTo>
                  <a:lnTo>
                    <a:pt x="53175" y="89341"/>
                  </a:lnTo>
                  <a:lnTo>
                    <a:pt x="55993" y="88763"/>
                  </a:lnTo>
                  <a:lnTo>
                    <a:pt x="58766" y="88005"/>
                  </a:lnTo>
                  <a:lnTo>
                    <a:pt x="61482" y="87071"/>
                  </a:lnTo>
                  <a:lnTo>
                    <a:pt x="64131" y="85963"/>
                  </a:lnTo>
                  <a:lnTo>
                    <a:pt x="66701" y="84687"/>
                  </a:lnTo>
                  <a:lnTo>
                    <a:pt x="69182" y="83248"/>
                  </a:lnTo>
                  <a:lnTo>
                    <a:pt x="71563" y="81652"/>
                  </a:lnTo>
                  <a:lnTo>
                    <a:pt x="73835" y="79905"/>
                  </a:lnTo>
                  <a:lnTo>
                    <a:pt x="75988" y="78015"/>
                  </a:lnTo>
                  <a:lnTo>
                    <a:pt x="78015" y="75988"/>
                  </a:lnTo>
                  <a:lnTo>
                    <a:pt x="79905" y="73835"/>
                  </a:lnTo>
                  <a:lnTo>
                    <a:pt x="81652" y="71563"/>
                  </a:lnTo>
                  <a:lnTo>
                    <a:pt x="83248" y="69182"/>
                  </a:lnTo>
                  <a:lnTo>
                    <a:pt x="84687" y="66701"/>
                  </a:lnTo>
                  <a:lnTo>
                    <a:pt x="85963" y="64131"/>
                  </a:lnTo>
                  <a:lnTo>
                    <a:pt x="87071" y="61482"/>
                  </a:lnTo>
                  <a:lnTo>
                    <a:pt x="88005" y="58766"/>
                  </a:lnTo>
                  <a:lnTo>
                    <a:pt x="88763" y="55993"/>
                  </a:lnTo>
                  <a:lnTo>
                    <a:pt x="89341" y="53175"/>
                  </a:lnTo>
                  <a:lnTo>
                    <a:pt x="89737" y="50323"/>
                  </a:lnTo>
                  <a:lnTo>
                    <a:pt x="89949" y="47449"/>
                  </a:lnTo>
                  <a:lnTo>
                    <a:pt x="89976" y="44565"/>
                  </a:lnTo>
                  <a:lnTo>
                    <a:pt x="89818" y="41683"/>
                  </a:lnTo>
                  <a:lnTo>
                    <a:pt x="89476" y="38815"/>
                  </a:lnTo>
                  <a:lnTo>
                    <a:pt x="88951" y="35972"/>
                  </a:lnTo>
                  <a:lnTo>
                    <a:pt x="88246" y="33165"/>
                  </a:lnTo>
                  <a:lnTo>
                    <a:pt x="87362" y="30408"/>
                  </a:lnTo>
                  <a:lnTo>
                    <a:pt x="86305" y="27710"/>
                  </a:lnTo>
                  <a:lnTo>
                    <a:pt x="85078" y="25084"/>
                  </a:lnTo>
                  <a:lnTo>
                    <a:pt x="83686" y="22539"/>
                  </a:lnTo>
                  <a:lnTo>
                    <a:pt x="82135" y="20086"/>
                  </a:lnTo>
                  <a:lnTo>
                    <a:pt x="80431" y="17736"/>
                  </a:lnTo>
                  <a:lnTo>
                    <a:pt x="78582" y="15497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792457" y="4886680"/>
              <a:ext cx="89998" cy="89998"/>
            </a:xfrm>
            <a:custGeom>
              <a:avLst/>
              <a:pathLst>
                <a:path w="89998" h="89998">
                  <a:moveTo>
                    <a:pt x="77155" y="12842"/>
                  </a:moveTo>
                  <a:lnTo>
                    <a:pt x="75072" y="10892"/>
                  </a:lnTo>
                  <a:lnTo>
                    <a:pt x="72865" y="9081"/>
                  </a:lnTo>
                  <a:lnTo>
                    <a:pt x="70544" y="7418"/>
                  </a:lnTo>
                  <a:lnTo>
                    <a:pt x="68118" y="5909"/>
                  </a:lnTo>
                  <a:lnTo>
                    <a:pt x="65597" y="4561"/>
                  </a:lnTo>
                  <a:lnTo>
                    <a:pt x="62991" y="3379"/>
                  </a:lnTo>
                  <a:lnTo>
                    <a:pt x="60312" y="2368"/>
                  </a:lnTo>
                  <a:lnTo>
                    <a:pt x="57569" y="1533"/>
                  </a:lnTo>
                  <a:lnTo>
                    <a:pt x="54775" y="876"/>
                  </a:lnTo>
                  <a:lnTo>
                    <a:pt x="51941" y="400"/>
                  </a:lnTo>
                  <a:lnTo>
                    <a:pt x="49078" y="108"/>
                  </a:lnTo>
                  <a:lnTo>
                    <a:pt x="46198" y="0"/>
                  </a:lnTo>
                  <a:lnTo>
                    <a:pt x="43314" y="76"/>
                  </a:lnTo>
                  <a:lnTo>
                    <a:pt x="40436" y="338"/>
                  </a:lnTo>
                  <a:lnTo>
                    <a:pt x="37577" y="783"/>
                  </a:lnTo>
                  <a:lnTo>
                    <a:pt x="34749" y="1410"/>
                  </a:lnTo>
                  <a:lnTo>
                    <a:pt x="31962" y="2215"/>
                  </a:lnTo>
                  <a:lnTo>
                    <a:pt x="29230" y="3197"/>
                  </a:lnTo>
                  <a:lnTo>
                    <a:pt x="26562" y="4350"/>
                  </a:lnTo>
                  <a:lnTo>
                    <a:pt x="23970" y="5671"/>
                  </a:lnTo>
                  <a:lnTo>
                    <a:pt x="21464" y="7153"/>
                  </a:lnTo>
                  <a:lnTo>
                    <a:pt x="19055" y="8790"/>
                  </a:lnTo>
                  <a:lnTo>
                    <a:pt x="16752" y="10577"/>
                  </a:lnTo>
                  <a:lnTo>
                    <a:pt x="14566" y="12505"/>
                  </a:lnTo>
                  <a:lnTo>
                    <a:pt x="12505" y="14566"/>
                  </a:lnTo>
                  <a:lnTo>
                    <a:pt x="10577" y="16752"/>
                  </a:lnTo>
                  <a:lnTo>
                    <a:pt x="8790" y="19055"/>
                  </a:lnTo>
                  <a:lnTo>
                    <a:pt x="7153" y="21464"/>
                  </a:lnTo>
                  <a:lnTo>
                    <a:pt x="5671" y="23970"/>
                  </a:lnTo>
                  <a:lnTo>
                    <a:pt x="4350" y="26562"/>
                  </a:lnTo>
                  <a:lnTo>
                    <a:pt x="3197" y="29230"/>
                  </a:lnTo>
                  <a:lnTo>
                    <a:pt x="2215" y="31962"/>
                  </a:lnTo>
                  <a:lnTo>
                    <a:pt x="1410" y="34749"/>
                  </a:lnTo>
                  <a:lnTo>
                    <a:pt x="783" y="37577"/>
                  </a:lnTo>
                  <a:lnTo>
                    <a:pt x="338" y="40436"/>
                  </a:lnTo>
                  <a:lnTo>
                    <a:pt x="76" y="43314"/>
                  </a:lnTo>
                  <a:lnTo>
                    <a:pt x="0" y="46198"/>
                  </a:lnTo>
                  <a:lnTo>
                    <a:pt x="108" y="49078"/>
                  </a:lnTo>
                  <a:lnTo>
                    <a:pt x="400" y="51941"/>
                  </a:lnTo>
                  <a:lnTo>
                    <a:pt x="876" y="54775"/>
                  </a:lnTo>
                  <a:lnTo>
                    <a:pt x="1533" y="57569"/>
                  </a:lnTo>
                  <a:lnTo>
                    <a:pt x="2368" y="60312"/>
                  </a:lnTo>
                  <a:lnTo>
                    <a:pt x="3379" y="62991"/>
                  </a:lnTo>
                  <a:lnTo>
                    <a:pt x="4561" y="65597"/>
                  </a:lnTo>
                  <a:lnTo>
                    <a:pt x="5909" y="68118"/>
                  </a:lnTo>
                  <a:lnTo>
                    <a:pt x="7418" y="70544"/>
                  </a:lnTo>
                  <a:lnTo>
                    <a:pt x="9081" y="72865"/>
                  </a:lnTo>
                  <a:lnTo>
                    <a:pt x="10892" y="75072"/>
                  </a:lnTo>
                  <a:lnTo>
                    <a:pt x="12842" y="77155"/>
                  </a:lnTo>
                  <a:lnTo>
                    <a:pt x="14925" y="79105"/>
                  </a:lnTo>
                  <a:lnTo>
                    <a:pt x="17132" y="80916"/>
                  </a:lnTo>
                  <a:lnTo>
                    <a:pt x="19453" y="82579"/>
                  </a:lnTo>
                  <a:lnTo>
                    <a:pt x="21879" y="84088"/>
                  </a:lnTo>
                  <a:lnTo>
                    <a:pt x="24400" y="85436"/>
                  </a:lnTo>
                  <a:lnTo>
                    <a:pt x="27006" y="86618"/>
                  </a:lnTo>
                  <a:lnTo>
                    <a:pt x="29685" y="87629"/>
                  </a:lnTo>
                  <a:lnTo>
                    <a:pt x="32428" y="88464"/>
                  </a:lnTo>
                  <a:lnTo>
                    <a:pt x="35222" y="89121"/>
                  </a:lnTo>
                  <a:lnTo>
                    <a:pt x="38056" y="89597"/>
                  </a:lnTo>
                  <a:lnTo>
                    <a:pt x="40919" y="89890"/>
                  </a:lnTo>
                  <a:lnTo>
                    <a:pt x="43799" y="89998"/>
                  </a:lnTo>
                  <a:lnTo>
                    <a:pt x="46683" y="89921"/>
                  </a:lnTo>
                  <a:lnTo>
                    <a:pt x="49561" y="89659"/>
                  </a:lnTo>
                  <a:lnTo>
                    <a:pt x="52420" y="89214"/>
                  </a:lnTo>
                  <a:lnTo>
                    <a:pt x="55248" y="88587"/>
                  </a:lnTo>
                  <a:lnTo>
                    <a:pt x="58035" y="87782"/>
                  </a:lnTo>
                  <a:lnTo>
                    <a:pt x="60767" y="86800"/>
                  </a:lnTo>
                  <a:lnTo>
                    <a:pt x="63435" y="85647"/>
                  </a:lnTo>
                  <a:lnTo>
                    <a:pt x="66028" y="84326"/>
                  </a:lnTo>
                  <a:lnTo>
                    <a:pt x="68533" y="82844"/>
                  </a:lnTo>
                  <a:lnTo>
                    <a:pt x="70942" y="81207"/>
                  </a:lnTo>
                  <a:lnTo>
                    <a:pt x="73245" y="79420"/>
                  </a:lnTo>
                  <a:lnTo>
                    <a:pt x="75431" y="77492"/>
                  </a:lnTo>
                  <a:lnTo>
                    <a:pt x="77492" y="75431"/>
                  </a:lnTo>
                  <a:lnTo>
                    <a:pt x="79420" y="73245"/>
                  </a:lnTo>
                  <a:lnTo>
                    <a:pt x="81207" y="70942"/>
                  </a:lnTo>
                  <a:lnTo>
                    <a:pt x="82844" y="68533"/>
                  </a:lnTo>
                  <a:lnTo>
                    <a:pt x="84326" y="66028"/>
                  </a:lnTo>
                  <a:lnTo>
                    <a:pt x="85647" y="63435"/>
                  </a:lnTo>
                  <a:lnTo>
                    <a:pt x="86800" y="60767"/>
                  </a:lnTo>
                  <a:lnTo>
                    <a:pt x="87782" y="58035"/>
                  </a:lnTo>
                  <a:lnTo>
                    <a:pt x="88587" y="55248"/>
                  </a:lnTo>
                  <a:lnTo>
                    <a:pt x="89214" y="52420"/>
                  </a:lnTo>
                  <a:lnTo>
                    <a:pt x="89659" y="49561"/>
                  </a:lnTo>
                  <a:lnTo>
                    <a:pt x="89921" y="46683"/>
                  </a:lnTo>
                  <a:lnTo>
                    <a:pt x="89998" y="43799"/>
                  </a:lnTo>
                  <a:lnTo>
                    <a:pt x="89890" y="40919"/>
                  </a:lnTo>
                  <a:lnTo>
                    <a:pt x="89597" y="38056"/>
                  </a:lnTo>
                  <a:lnTo>
                    <a:pt x="89121" y="35222"/>
                  </a:lnTo>
                  <a:lnTo>
                    <a:pt x="88464" y="32428"/>
                  </a:lnTo>
                  <a:lnTo>
                    <a:pt x="87629" y="29685"/>
                  </a:lnTo>
                  <a:lnTo>
                    <a:pt x="86618" y="27006"/>
                  </a:lnTo>
                  <a:lnTo>
                    <a:pt x="85436" y="24400"/>
                  </a:lnTo>
                  <a:lnTo>
                    <a:pt x="84088" y="21879"/>
                  </a:lnTo>
                  <a:lnTo>
                    <a:pt x="82579" y="19453"/>
                  </a:lnTo>
                  <a:lnTo>
                    <a:pt x="80916" y="17132"/>
                  </a:lnTo>
                  <a:lnTo>
                    <a:pt x="79105" y="14925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4792457" y="4992562"/>
              <a:ext cx="89997" cy="89997"/>
            </a:xfrm>
            <a:custGeom>
              <a:avLst/>
              <a:pathLst>
                <a:path w="89997" h="89997">
                  <a:moveTo>
                    <a:pt x="77150" y="12847"/>
                  </a:moveTo>
                  <a:lnTo>
                    <a:pt x="75066" y="10896"/>
                  </a:lnTo>
                  <a:lnTo>
                    <a:pt x="72859" y="9085"/>
                  </a:lnTo>
                  <a:lnTo>
                    <a:pt x="70538" y="7422"/>
                  </a:lnTo>
                  <a:lnTo>
                    <a:pt x="68112" y="5913"/>
                  </a:lnTo>
                  <a:lnTo>
                    <a:pt x="65591" y="4564"/>
                  </a:lnTo>
                  <a:lnTo>
                    <a:pt x="62985" y="3382"/>
                  </a:lnTo>
                  <a:lnTo>
                    <a:pt x="60305" y="2371"/>
                  </a:lnTo>
                  <a:lnTo>
                    <a:pt x="57562" y="1535"/>
                  </a:lnTo>
                  <a:lnTo>
                    <a:pt x="54768" y="877"/>
                  </a:lnTo>
                  <a:lnTo>
                    <a:pt x="51934" y="401"/>
                  </a:lnTo>
                  <a:lnTo>
                    <a:pt x="49071" y="108"/>
                  </a:lnTo>
                  <a:lnTo>
                    <a:pt x="46191" y="0"/>
                  </a:lnTo>
                  <a:lnTo>
                    <a:pt x="43306" y="76"/>
                  </a:lnTo>
                  <a:lnTo>
                    <a:pt x="40429" y="337"/>
                  </a:lnTo>
                  <a:lnTo>
                    <a:pt x="37570" y="782"/>
                  </a:lnTo>
                  <a:lnTo>
                    <a:pt x="34742" y="1408"/>
                  </a:lnTo>
                  <a:lnTo>
                    <a:pt x="31955" y="2213"/>
                  </a:lnTo>
                  <a:lnTo>
                    <a:pt x="29223" y="3194"/>
                  </a:lnTo>
                  <a:lnTo>
                    <a:pt x="26555" y="4347"/>
                  </a:lnTo>
                  <a:lnTo>
                    <a:pt x="23963" y="5667"/>
                  </a:lnTo>
                  <a:lnTo>
                    <a:pt x="21458" y="7149"/>
                  </a:lnTo>
                  <a:lnTo>
                    <a:pt x="19049" y="8786"/>
                  </a:lnTo>
                  <a:lnTo>
                    <a:pt x="16747" y="10572"/>
                  </a:lnTo>
                  <a:lnTo>
                    <a:pt x="14561" y="12500"/>
                  </a:lnTo>
                  <a:lnTo>
                    <a:pt x="12500" y="14561"/>
                  </a:lnTo>
                  <a:lnTo>
                    <a:pt x="10572" y="16747"/>
                  </a:lnTo>
                  <a:lnTo>
                    <a:pt x="8786" y="19049"/>
                  </a:lnTo>
                  <a:lnTo>
                    <a:pt x="7149" y="21458"/>
                  </a:lnTo>
                  <a:lnTo>
                    <a:pt x="5667" y="23963"/>
                  </a:lnTo>
                  <a:lnTo>
                    <a:pt x="4347" y="26555"/>
                  </a:lnTo>
                  <a:lnTo>
                    <a:pt x="3194" y="29223"/>
                  </a:lnTo>
                  <a:lnTo>
                    <a:pt x="2213" y="31955"/>
                  </a:lnTo>
                  <a:lnTo>
                    <a:pt x="1408" y="34742"/>
                  </a:lnTo>
                  <a:lnTo>
                    <a:pt x="782" y="37570"/>
                  </a:lnTo>
                  <a:lnTo>
                    <a:pt x="337" y="40429"/>
                  </a:lnTo>
                  <a:lnTo>
                    <a:pt x="76" y="43306"/>
                  </a:lnTo>
                  <a:lnTo>
                    <a:pt x="0" y="46191"/>
                  </a:lnTo>
                  <a:lnTo>
                    <a:pt x="108" y="49071"/>
                  </a:lnTo>
                  <a:lnTo>
                    <a:pt x="401" y="51934"/>
                  </a:lnTo>
                  <a:lnTo>
                    <a:pt x="877" y="54768"/>
                  </a:lnTo>
                  <a:lnTo>
                    <a:pt x="1535" y="57562"/>
                  </a:lnTo>
                  <a:lnTo>
                    <a:pt x="2371" y="60305"/>
                  </a:lnTo>
                  <a:lnTo>
                    <a:pt x="3382" y="62985"/>
                  </a:lnTo>
                  <a:lnTo>
                    <a:pt x="4564" y="65591"/>
                  </a:lnTo>
                  <a:lnTo>
                    <a:pt x="5913" y="68112"/>
                  </a:lnTo>
                  <a:lnTo>
                    <a:pt x="7422" y="70538"/>
                  </a:lnTo>
                  <a:lnTo>
                    <a:pt x="9085" y="72859"/>
                  </a:lnTo>
                  <a:lnTo>
                    <a:pt x="10896" y="75066"/>
                  </a:lnTo>
                  <a:lnTo>
                    <a:pt x="12847" y="77150"/>
                  </a:lnTo>
                  <a:lnTo>
                    <a:pt x="14931" y="79101"/>
                  </a:lnTo>
                  <a:lnTo>
                    <a:pt x="17137" y="80912"/>
                  </a:lnTo>
                  <a:lnTo>
                    <a:pt x="19459" y="82575"/>
                  </a:lnTo>
                  <a:lnTo>
                    <a:pt x="21885" y="84084"/>
                  </a:lnTo>
                  <a:lnTo>
                    <a:pt x="24406" y="85433"/>
                  </a:lnTo>
                  <a:lnTo>
                    <a:pt x="27012" y="86615"/>
                  </a:lnTo>
                  <a:lnTo>
                    <a:pt x="29692" y="87626"/>
                  </a:lnTo>
                  <a:lnTo>
                    <a:pt x="32435" y="88462"/>
                  </a:lnTo>
                  <a:lnTo>
                    <a:pt x="35229" y="89120"/>
                  </a:lnTo>
                  <a:lnTo>
                    <a:pt x="38063" y="89596"/>
                  </a:lnTo>
                  <a:lnTo>
                    <a:pt x="40926" y="89889"/>
                  </a:lnTo>
                  <a:lnTo>
                    <a:pt x="43806" y="89997"/>
                  </a:lnTo>
                  <a:lnTo>
                    <a:pt x="46691" y="89921"/>
                  </a:lnTo>
                  <a:lnTo>
                    <a:pt x="49568" y="89660"/>
                  </a:lnTo>
                  <a:lnTo>
                    <a:pt x="52427" y="89215"/>
                  </a:lnTo>
                  <a:lnTo>
                    <a:pt x="55255" y="88589"/>
                  </a:lnTo>
                  <a:lnTo>
                    <a:pt x="58042" y="87784"/>
                  </a:lnTo>
                  <a:lnTo>
                    <a:pt x="60774" y="86803"/>
                  </a:lnTo>
                  <a:lnTo>
                    <a:pt x="63442" y="85650"/>
                  </a:lnTo>
                  <a:lnTo>
                    <a:pt x="66034" y="84330"/>
                  </a:lnTo>
                  <a:lnTo>
                    <a:pt x="68539" y="82848"/>
                  </a:lnTo>
                  <a:lnTo>
                    <a:pt x="70948" y="81211"/>
                  </a:lnTo>
                  <a:lnTo>
                    <a:pt x="73250" y="79425"/>
                  </a:lnTo>
                  <a:lnTo>
                    <a:pt x="75436" y="77497"/>
                  </a:lnTo>
                  <a:lnTo>
                    <a:pt x="77497" y="75436"/>
                  </a:lnTo>
                  <a:lnTo>
                    <a:pt x="79425" y="73250"/>
                  </a:lnTo>
                  <a:lnTo>
                    <a:pt x="81211" y="70948"/>
                  </a:lnTo>
                  <a:lnTo>
                    <a:pt x="82848" y="68539"/>
                  </a:lnTo>
                  <a:lnTo>
                    <a:pt x="84330" y="66034"/>
                  </a:lnTo>
                  <a:lnTo>
                    <a:pt x="85650" y="63442"/>
                  </a:lnTo>
                  <a:lnTo>
                    <a:pt x="86803" y="60774"/>
                  </a:lnTo>
                  <a:lnTo>
                    <a:pt x="87784" y="58042"/>
                  </a:lnTo>
                  <a:lnTo>
                    <a:pt x="88589" y="55255"/>
                  </a:lnTo>
                  <a:lnTo>
                    <a:pt x="89215" y="52427"/>
                  </a:lnTo>
                  <a:lnTo>
                    <a:pt x="89660" y="49568"/>
                  </a:lnTo>
                  <a:lnTo>
                    <a:pt x="89921" y="46691"/>
                  </a:lnTo>
                  <a:lnTo>
                    <a:pt x="89997" y="43806"/>
                  </a:lnTo>
                  <a:lnTo>
                    <a:pt x="89889" y="40926"/>
                  </a:lnTo>
                  <a:lnTo>
                    <a:pt x="89596" y="38063"/>
                  </a:lnTo>
                  <a:lnTo>
                    <a:pt x="89120" y="35229"/>
                  </a:lnTo>
                  <a:lnTo>
                    <a:pt x="88462" y="32435"/>
                  </a:lnTo>
                  <a:lnTo>
                    <a:pt x="87626" y="29692"/>
                  </a:lnTo>
                  <a:lnTo>
                    <a:pt x="86615" y="27012"/>
                  </a:lnTo>
                  <a:lnTo>
                    <a:pt x="85433" y="24406"/>
                  </a:lnTo>
                  <a:lnTo>
                    <a:pt x="84084" y="21885"/>
                  </a:lnTo>
                  <a:lnTo>
                    <a:pt x="82575" y="19459"/>
                  </a:lnTo>
                  <a:lnTo>
                    <a:pt x="80912" y="17137"/>
                  </a:lnTo>
                  <a:lnTo>
                    <a:pt x="79101" y="14931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792478" y="5098465"/>
              <a:ext cx="89954" cy="89954"/>
            </a:xfrm>
            <a:custGeom>
              <a:avLst/>
              <a:pathLst>
                <a:path w="89954" h="89954">
                  <a:moveTo>
                    <a:pt x="76303" y="13651"/>
                  </a:moveTo>
                  <a:lnTo>
                    <a:pt x="74168" y="11646"/>
                  </a:lnTo>
                  <a:lnTo>
                    <a:pt x="71914" y="9777"/>
                  </a:lnTo>
                  <a:lnTo>
                    <a:pt x="69549" y="8053"/>
                  </a:lnTo>
                  <a:lnTo>
                    <a:pt x="67084" y="6481"/>
                  </a:lnTo>
                  <a:lnTo>
                    <a:pt x="64527" y="5067"/>
                  </a:lnTo>
                  <a:lnTo>
                    <a:pt x="61890" y="3817"/>
                  </a:lnTo>
                  <a:lnTo>
                    <a:pt x="59183" y="2736"/>
                  </a:lnTo>
                  <a:lnTo>
                    <a:pt x="56418" y="1829"/>
                  </a:lnTo>
                  <a:lnTo>
                    <a:pt x="53607" y="1099"/>
                  </a:lnTo>
                  <a:lnTo>
                    <a:pt x="50759" y="550"/>
                  </a:lnTo>
                  <a:lnTo>
                    <a:pt x="47888" y="183"/>
                  </a:lnTo>
                  <a:lnTo>
                    <a:pt x="45005" y="0"/>
                  </a:lnTo>
                  <a:lnTo>
                    <a:pt x="42122" y="1"/>
                  </a:lnTo>
                  <a:lnTo>
                    <a:pt x="39250" y="188"/>
                  </a:lnTo>
                  <a:lnTo>
                    <a:pt x="36402" y="559"/>
                  </a:lnTo>
                  <a:lnTo>
                    <a:pt x="33590" y="1112"/>
                  </a:lnTo>
                  <a:lnTo>
                    <a:pt x="30824" y="1845"/>
                  </a:lnTo>
                  <a:lnTo>
                    <a:pt x="28116" y="2756"/>
                  </a:lnTo>
                  <a:lnTo>
                    <a:pt x="25478" y="3840"/>
                  </a:lnTo>
                  <a:lnTo>
                    <a:pt x="22919" y="5093"/>
                  </a:lnTo>
                  <a:lnTo>
                    <a:pt x="20452" y="6510"/>
                  </a:lnTo>
                  <a:lnTo>
                    <a:pt x="18085" y="8086"/>
                  </a:lnTo>
                  <a:lnTo>
                    <a:pt x="15828" y="9812"/>
                  </a:lnTo>
                  <a:lnTo>
                    <a:pt x="13692" y="11684"/>
                  </a:lnTo>
                  <a:lnTo>
                    <a:pt x="11684" y="13692"/>
                  </a:lnTo>
                  <a:lnTo>
                    <a:pt x="9812" y="15828"/>
                  </a:lnTo>
                  <a:lnTo>
                    <a:pt x="8086" y="18085"/>
                  </a:lnTo>
                  <a:lnTo>
                    <a:pt x="6510" y="20452"/>
                  </a:lnTo>
                  <a:lnTo>
                    <a:pt x="5093" y="22919"/>
                  </a:lnTo>
                  <a:lnTo>
                    <a:pt x="3840" y="25478"/>
                  </a:lnTo>
                  <a:lnTo>
                    <a:pt x="2756" y="28116"/>
                  </a:lnTo>
                  <a:lnTo>
                    <a:pt x="1845" y="30824"/>
                  </a:lnTo>
                  <a:lnTo>
                    <a:pt x="1112" y="33590"/>
                  </a:lnTo>
                  <a:lnTo>
                    <a:pt x="559" y="36402"/>
                  </a:lnTo>
                  <a:lnTo>
                    <a:pt x="188" y="39250"/>
                  </a:lnTo>
                  <a:lnTo>
                    <a:pt x="1" y="42122"/>
                  </a:lnTo>
                  <a:lnTo>
                    <a:pt x="0" y="45005"/>
                  </a:lnTo>
                  <a:lnTo>
                    <a:pt x="183" y="47888"/>
                  </a:lnTo>
                  <a:lnTo>
                    <a:pt x="550" y="50759"/>
                  </a:lnTo>
                  <a:lnTo>
                    <a:pt x="1099" y="53607"/>
                  </a:lnTo>
                  <a:lnTo>
                    <a:pt x="1829" y="56418"/>
                  </a:lnTo>
                  <a:lnTo>
                    <a:pt x="2736" y="59183"/>
                  </a:lnTo>
                  <a:lnTo>
                    <a:pt x="3817" y="61890"/>
                  </a:lnTo>
                  <a:lnTo>
                    <a:pt x="5067" y="64527"/>
                  </a:lnTo>
                  <a:lnTo>
                    <a:pt x="6481" y="67084"/>
                  </a:lnTo>
                  <a:lnTo>
                    <a:pt x="8053" y="69549"/>
                  </a:lnTo>
                  <a:lnTo>
                    <a:pt x="9777" y="71914"/>
                  </a:lnTo>
                  <a:lnTo>
                    <a:pt x="11646" y="74168"/>
                  </a:lnTo>
                  <a:lnTo>
                    <a:pt x="13651" y="76303"/>
                  </a:lnTo>
                  <a:lnTo>
                    <a:pt x="15786" y="78308"/>
                  </a:lnTo>
                  <a:lnTo>
                    <a:pt x="18040" y="80177"/>
                  </a:lnTo>
                  <a:lnTo>
                    <a:pt x="20405" y="81900"/>
                  </a:lnTo>
                  <a:lnTo>
                    <a:pt x="22870" y="83473"/>
                  </a:lnTo>
                  <a:lnTo>
                    <a:pt x="25427" y="84887"/>
                  </a:lnTo>
                  <a:lnTo>
                    <a:pt x="28064" y="86137"/>
                  </a:lnTo>
                  <a:lnTo>
                    <a:pt x="30771" y="87217"/>
                  </a:lnTo>
                  <a:lnTo>
                    <a:pt x="33535" y="88125"/>
                  </a:lnTo>
                  <a:lnTo>
                    <a:pt x="36347" y="88855"/>
                  </a:lnTo>
                  <a:lnTo>
                    <a:pt x="39195" y="89404"/>
                  </a:lnTo>
                  <a:lnTo>
                    <a:pt x="42066" y="89771"/>
                  </a:lnTo>
                  <a:lnTo>
                    <a:pt x="44949" y="89954"/>
                  </a:lnTo>
                  <a:lnTo>
                    <a:pt x="47832" y="89953"/>
                  </a:lnTo>
                  <a:lnTo>
                    <a:pt x="50704" y="89766"/>
                  </a:lnTo>
                  <a:lnTo>
                    <a:pt x="53551" y="89395"/>
                  </a:lnTo>
                  <a:lnTo>
                    <a:pt x="56364" y="88842"/>
                  </a:lnTo>
                  <a:lnTo>
                    <a:pt x="59130" y="88109"/>
                  </a:lnTo>
                  <a:lnTo>
                    <a:pt x="61838" y="87198"/>
                  </a:lnTo>
                  <a:lnTo>
                    <a:pt x="64476" y="86114"/>
                  </a:lnTo>
                  <a:lnTo>
                    <a:pt x="67035" y="84861"/>
                  </a:lnTo>
                  <a:lnTo>
                    <a:pt x="69502" y="83444"/>
                  </a:lnTo>
                  <a:lnTo>
                    <a:pt x="71869" y="81868"/>
                  </a:lnTo>
                  <a:lnTo>
                    <a:pt x="74126" y="80142"/>
                  </a:lnTo>
                  <a:lnTo>
                    <a:pt x="76262" y="78270"/>
                  </a:lnTo>
                  <a:lnTo>
                    <a:pt x="78270" y="76262"/>
                  </a:lnTo>
                  <a:lnTo>
                    <a:pt x="80142" y="74126"/>
                  </a:lnTo>
                  <a:lnTo>
                    <a:pt x="81868" y="71869"/>
                  </a:lnTo>
                  <a:lnTo>
                    <a:pt x="83444" y="69502"/>
                  </a:lnTo>
                  <a:lnTo>
                    <a:pt x="84861" y="67035"/>
                  </a:lnTo>
                  <a:lnTo>
                    <a:pt x="86114" y="64476"/>
                  </a:lnTo>
                  <a:lnTo>
                    <a:pt x="87198" y="61838"/>
                  </a:lnTo>
                  <a:lnTo>
                    <a:pt x="88109" y="59130"/>
                  </a:lnTo>
                  <a:lnTo>
                    <a:pt x="88842" y="56364"/>
                  </a:lnTo>
                  <a:lnTo>
                    <a:pt x="89395" y="53551"/>
                  </a:lnTo>
                  <a:lnTo>
                    <a:pt x="89766" y="50704"/>
                  </a:lnTo>
                  <a:lnTo>
                    <a:pt x="89953" y="47832"/>
                  </a:lnTo>
                  <a:lnTo>
                    <a:pt x="89954" y="44949"/>
                  </a:lnTo>
                  <a:lnTo>
                    <a:pt x="89771" y="42066"/>
                  </a:lnTo>
                  <a:lnTo>
                    <a:pt x="89404" y="39195"/>
                  </a:lnTo>
                  <a:lnTo>
                    <a:pt x="88855" y="36347"/>
                  </a:lnTo>
                  <a:lnTo>
                    <a:pt x="88125" y="33535"/>
                  </a:lnTo>
                  <a:lnTo>
                    <a:pt x="87217" y="30771"/>
                  </a:lnTo>
                  <a:lnTo>
                    <a:pt x="86137" y="28064"/>
                  </a:lnTo>
                  <a:lnTo>
                    <a:pt x="84887" y="25427"/>
                  </a:lnTo>
                  <a:lnTo>
                    <a:pt x="83473" y="22870"/>
                  </a:lnTo>
                  <a:lnTo>
                    <a:pt x="81900" y="20405"/>
                  </a:lnTo>
                  <a:lnTo>
                    <a:pt x="80177" y="18040"/>
                  </a:lnTo>
                  <a:lnTo>
                    <a:pt x="78308" y="15786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4792467" y="5204336"/>
              <a:ext cx="89977" cy="89977"/>
            </a:xfrm>
            <a:custGeom>
              <a:avLst/>
              <a:pathLst>
                <a:path w="89977" h="89977">
                  <a:moveTo>
                    <a:pt x="76609" y="13367"/>
                  </a:moveTo>
                  <a:lnTo>
                    <a:pt x="74493" y="11381"/>
                  </a:lnTo>
                  <a:lnTo>
                    <a:pt x="72255" y="9532"/>
                  </a:lnTo>
                  <a:lnTo>
                    <a:pt x="69906" y="7830"/>
                  </a:lnTo>
                  <a:lnTo>
                    <a:pt x="67454" y="6280"/>
                  </a:lnTo>
                  <a:lnTo>
                    <a:pt x="64909" y="4889"/>
                  </a:lnTo>
                  <a:lnTo>
                    <a:pt x="62283" y="3663"/>
                  </a:lnTo>
                  <a:lnTo>
                    <a:pt x="59586" y="2607"/>
                  </a:lnTo>
                  <a:lnTo>
                    <a:pt x="56829" y="1725"/>
                  </a:lnTo>
                  <a:lnTo>
                    <a:pt x="54023" y="1021"/>
                  </a:lnTo>
                  <a:lnTo>
                    <a:pt x="51180" y="497"/>
                  </a:lnTo>
                  <a:lnTo>
                    <a:pt x="48311" y="156"/>
                  </a:lnTo>
                  <a:lnTo>
                    <a:pt x="45429" y="0"/>
                  </a:lnTo>
                  <a:lnTo>
                    <a:pt x="42545" y="28"/>
                  </a:lnTo>
                  <a:lnTo>
                    <a:pt x="39672" y="241"/>
                  </a:lnTo>
                  <a:lnTo>
                    <a:pt x="36819" y="638"/>
                  </a:lnTo>
                  <a:lnTo>
                    <a:pt x="34001" y="1217"/>
                  </a:lnTo>
                  <a:lnTo>
                    <a:pt x="31228" y="1976"/>
                  </a:lnTo>
                  <a:lnTo>
                    <a:pt x="28511" y="2912"/>
                  </a:lnTo>
                  <a:lnTo>
                    <a:pt x="25862" y="4020"/>
                  </a:lnTo>
                  <a:lnTo>
                    <a:pt x="23291" y="5297"/>
                  </a:lnTo>
                  <a:lnTo>
                    <a:pt x="20810" y="6737"/>
                  </a:lnTo>
                  <a:lnTo>
                    <a:pt x="18428" y="8335"/>
                  </a:lnTo>
                  <a:lnTo>
                    <a:pt x="16155" y="10083"/>
                  </a:lnTo>
                  <a:lnTo>
                    <a:pt x="14001" y="11974"/>
                  </a:lnTo>
                  <a:lnTo>
                    <a:pt x="11974" y="14001"/>
                  </a:lnTo>
                  <a:lnTo>
                    <a:pt x="10083" y="16155"/>
                  </a:lnTo>
                  <a:lnTo>
                    <a:pt x="8335" y="18428"/>
                  </a:lnTo>
                  <a:lnTo>
                    <a:pt x="6737" y="20810"/>
                  </a:lnTo>
                  <a:lnTo>
                    <a:pt x="5297" y="23291"/>
                  </a:lnTo>
                  <a:lnTo>
                    <a:pt x="4020" y="25862"/>
                  </a:lnTo>
                  <a:lnTo>
                    <a:pt x="2912" y="28511"/>
                  </a:lnTo>
                  <a:lnTo>
                    <a:pt x="1976" y="31228"/>
                  </a:lnTo>
                  <a:lnTo>
                    <a:pt x="1217" y="34001"/>
                  </a:lnTo>
                  <a:lnTo>
                    <a:pt x="638" y="36819"/>
                  </a:lnTo>
                  <a:lnTo>
                    <a:pt x="241" y="39672"/>
                  </a:lnTo>
                  <a:lnTo>
                    <a:pt x="28" y="42545"/>
                  </a:lnTo>
                  <a:lnTo>
                    <a:pt x="0" y="45429"/>
                  </a:lnTo>
                  <a:lnTo>
                    <a:pt x="156" y="48311"/>
                  </a:lnTo>
                  <a:lnTo>
                    <a:pt x="497" y="51180"/>
                  </a:lnTo>
                  <a:lnTo>
                    <a:pt x="1021" y="54023"/>
                  </a:lnTo>
                  <a:lnTo>
                    <a:pt x="1725" y="56829"/>
                  </a:lnTo>
                  <a:lnTo>
                    <a:pt x="2607" y="59586"/>
                  </a:lnTo>
                  <a:lnTo>
                    <a:pt x="3663" y="62283"/>
                  </a:lnTo>
                  <a:lnTo>
                    <a:pt x="4889" y="64909"/>
                  </a:lnTo>
                  <a:lnTo>
                    <a:pt x="6280" y="67454"/>
                  </a:lnTo>
                  <a:lnTo>
                    <a:pt x="7830" y="69906"/>
                  </a:lnTo>
                  <a:lnTo>
                    <a:pt x="9532" y="72255"/>
                  </a:lnTo>
                  <a:lnTo>
                    <a:pt x="11381" y="74493"/>
                  </a:lnTo>
                  <a:lnTo>
                    <a:pt x="13367" y="76609"/>
                  </a:lnTo>
                  <a:lnTo>
                    <a:pt x="15483" y="78595"/>
                  </a:lnTo>
                  <a:lnTo>
                    <a:pt x="17721" y="80444"/>
                  </a:lnTo>
                  <a:lnTo>
                    <a:pt x="20071" y="82146"/>
                  </a:lnTo>
                  <a:lnTo>
                    <a:pt x="22522" y="83696"/>
                  </a:lnTo>
                  <a:lnTo>
                    <a:pt x="25067" y="85087"/>
                  </a:lnTo>
                  <a:lnTo>
                    <a:pt x="27693" y="86313"/>
                  </a:lnTo>
                  <a:lnTo>
                    <a:pt x="30390" y="87369"/>
                  </a:lnTo>
                  <a:lnTo>
                    <a:pt x="33147" y="88251"/>
                  </a:lnTo>
                  <a:lnTo>
                    <a:pt x="35953" y="88956"/>
                  </a:lnTo>
                  <a:lnTo>
                    <a:pt x="38796" y="89479"/>
                  </a:lnTo>
                  <a:lnTo>
                    <a:pt x="41665" y="89820"/>
                  </a:lnTo>
                  <a:lnTo>
                    <a:pt x="44547" y="89977"/>
                  </a:lnTo>
                  <a:lnTo>
                    <a:pt x="47431" y="89948"/>
                  </a:lnTo>
                  <a:lnTo>
                    <a:pt x="50305" y="89735"/>
                  </a:lnTo>
                  <a:lnTo>
                    <a:pt x="53157" y="89338"/>
                  </a:lnTo>
                  <a:lnTo>
                    <a:pt x="55975" y="88759"/>
                  </a:lnTo>
                  <a:lnTo>
                    <a:pt x="58748" y="88000"/>
                  </a:lnTo>
                  <a:lnTo>
                    <a:pt x="61465" y="87064"/>
                  </a:lnTo>
                  <a:lnTo>
                    <a:pt x="64114" y="85956"/>
                  </a:lnTo>
                  <a:lnTo>
                    <a:pt x="66685" y="84679"/>
                  </a:lnTo>
                  <a:lnTo>
                    <a:pt x="69166" y="83239"/>
                  </a:lnTo>
                  <a:lnTo>
                    <a:pt x="71548" y="81641"/>
                  </a:lnTo>
                  <a:lnTo>
                    <a:pt x="73821" y="79893"/>
                  </a:lnTo>
                  <a:lnTo>
                    <a:pt x="75975" y="78002"/>
                  </a:lnTo>
                  <a:lnTo>
                    <a:pt x="78002" y="75975"/>
                  </a:lnTo>
                  <a:lnTo>
                    <a:pt x="79893" y="73821"/>
                  </a:lnTo>
                  <a:lnTo>
                    <a:pt x="81641" y="71548"/>
                  </a:lnTo>
                  <a:lnTo>
                    <a:pt x="83239" y="69166"/>
                  </a:lnTo>
                  <a:lnTo>
                    <a:pt x="84679" y="66685"/>
                  </a:lnTo>
                  <a:lnTo>
                    <a:pt x="85956" y="64114"/>
                  </a:lnTo>
                  <a:lnTo>
                    <a:pt x="87064" y="61465"/>
                  </a:lnTo>
                  <a:lnTo>
                    <a:pt x="88000" y="58748"/>
                  </a:lnTo>
                  <a:lnTo>
                    <a:pt x="88759" y="55975"/>
                  </a:lnTo>
                  <a:lnTo>
                    <a:pt x="89338" y="53157"/>
                  </a:lnTo>
                  <a:lnTo>
                    <a:pt x="89735" y="50305"/>
                  </a:lnTo>
                  <a:lnTo>
                    <a:pt x="89948" y="47431"/>
                  </a:lnTo>
                  <a:lnTo>
                    <a:pt x="89977" y="44547"/>
                  </a:lnTo>
                  <a:lnTo>
                    <a:pt x="89820" y="41665"/>
                  </a:lnTo>
                  <a:lnTo>
                    <a:pt x="89479" y="38796"/>
                  </a:lnTo>
                  <a:lnTo>
                    <a:pt x="88956" y="35953"/>
                  </a:lnTo>
                  <a:lnTo>
                    <a:pt x="88251" y="33147"/>
                  </a:lnTo>
                  <a:lnTo>
                    <a:pt x="87369" y="30390"/>
                  </a:lnTo>
                  <a:lnTo>
                    <a:pt x="86313" y="27693"/>
                  </a:lnTo>
                  <a:lnTo>
                    <a:pt x="85087" y="25067"/>
                  </a:lnTo>
                  <a:lnTo>
                    <a:pt x="83696" y="22522"/>
                  </a:lnTo>
                  <a:lnTo>
                    <a:pt x="82146" y="20071"/>
                  </a:lnTo>
                  <a:lnTo>
                    <a:pt x="80444" y="17721"/>
                  </a:lnTo>
                  <a:lnTo>
                    <a:pt x="78595" y="15483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4792456" y="5310206"/>
              <a:ext cx="89999" cy="89999"/>
            </a:xfrm>
            <a:custGeom>
              <a:avLst/>
              <a:pathLst>
                <a:path w="89999" h="89999">
                  <a:moveTo>
                    <a:pt x="77292" y="12706"/>
                  </a:moveTo>
                  <a:lnTo>
                    <a:pt x="75218" y="10765"/>
                  </a:lnTo>
                  <a:lnTo>
                    <a:pt x="73020" y="8964"/>
                  </a:lnTo>
                  <a:lnTo>
                    <a:pt x="70706" y="7311"/>
                  </a:lnTo>
                  <a:lnTo>
                    <a:pt x="68287" y="5813"/>
                  </a:lnTo>
                  <a:lnTo>
                    <a:pt x="65772" y="4476"/>
                  </a:lnTo>
                  <a:lnTo>
                    <a:pt x="63172" y="3306"/>
                  </a:lnTo>
                  <a:lnTo>
                    <a:pt x="60497" y="2307"/>
                  </a:lnTo>
                  <a:lnTo>
                    <a:pt x="57758" y="1483"/>
                  </a:lnTo>
                  <a:lnTo>
                    <a:pt x="54967" y="838"/>
                  </a:lnTo>
                  <a:lnTo>
                    <a:pt x="52135" y="375"/>
                  </a:lnTo>
                  <a:lnTo>
                    <a:pt x="49274" y="95"/>
                  </a:lnTo>
                  <a:lnTo>
                    <a:pt x="46395" y="0"/>
                  </a:lnTo>
                  <a:lnTo>
                    <a:pt x="43510" y="89"/>
                  </a:lnTo>
                  <a:lnTo>
                    <a:pt x="40632" y="363"/>
                  </a:lnTo>
                  <a:lnTo>
                    <a:pt x="37771" y="820"/>
                  </a:lnTo>
                  <a:lnTo>
                    <a:pt x="34940" y="1459"/>
                  </a:lnTo>
                  <a:lnTo>
                    <a:pt x="32151" y="2277"/>
                  </a:lnTo>
                  <a:lnTo>
                    <a:pt x="29414" y="3271"/>
                  </a:lnTo>
                  <a:lnTo>
                    <a:pt x="26741" y="4436"/>
                  </a:lnTo>
                  <a:lnTo>
                    <a:pt x="24144" y="5767"/>
                  </a:lnTo>
                  <a:lnTo>
                    <a:pt x="21632" y="7260"/>
                  </a:lnTo>
                  <a:lnTo>
                    <a:pt x="19216" y="8908"/>
                  </a:lnTo>
                  <a:lnTo>
                    <a:pt x="16906" y="10704"/>
                  </a:lnTo>
                  <a:lnTo>
                    <a:pt x="14711" y="12641"/>
                  </a:lnTo>
                  <a:lnTo>
                    <a:pt x="12641" y="14711"/>
                  </a:lnTo>
                  <a:lnTo>
                    <a:pt x="10704" y="16906"/>
                  </a:lnTo>
                  <a:lnTo>
                    <a:pt x="8908" y="19216"/>
                  </a:lnTo>
                  <a:lnTo>
                    <a:pt x="7260" y="21632"/>
                  </a:lnTo>
                  <a:lnTo>
                    <a:pt x="5767" y="24144"/>
                  </a:lnTo>
                  <a:lnTo>
                    <a:pt x="4436" y="26741"/>
                  </a:lnTo>
                  <a:lnTo>
                    <a:pt x="3271" y="29414"/>
                  </a:lnTo>
                  <a:lnTo>
                    <a:pt x="2277" y="32151"/>
                  </a:lnTo>
                  <a:lnTo>
                    <a:pt x="1459" y="34940"/>
                  </a:lnTo>
                  <a:lnTo>
                    <a:pt x="820" y="37771"/>
                  </a:lnTo>
                  <a:lnTo>
                    <a:pt x="363" y="40632"/>
                  </a:lnTo>
                  <a:lnTo>
                    <a:pt x="89" y="43510"/>
                  </a:lnTo>
                  <a:lnTo>
                    <a:pt x="0" y="46395"/>
                  </a:lnTo>
                  <a:lnTo>
                    <a:pt x="95" y="49274"/>
                  </a:lnTo>
                  <a:lnTo>
                    <a:pt x="375" y="52135"/>
                  </a:lnTo>
                  <a:lnTo>
                    <a:pt x="838" y="54967"/>
                  </a:lnTo>
                  <a:lnTo>
                    <a:pt x="1483" y="57758"/>
                  </a:lnTo>
                  <a:lnTo>
                    <a:pt x="2307" y="60497"/>
                  </a:lnTo>
                  <a:lnTo>
                    <a:pt x="3306" y="63172"/>
                  </a:lnTo>
                  <a:lnTo>
                    <a:pt x="4476" y="65772"/>
                  </a:lnTo>
                  <a:lnTo>
                    <a:pt x="5813" y="68287"/>
                  </a:lnTo>
                  <a:lnTo>
                    <a:pt x="7311" y="70706"/>
                  </a:lnTo>
                  <a:lnTo>
                    <a:pt x="8964" y="73020"/>
                  </a:lnTo>
                  <a:lnTo>
                    <a:pt x="10765" y="75218"/>
                  </a:lnTo>
                  <a:lnTo>
                    <a:pt x="12706" y="77292"/>
                  </a:lnTo>
                  <a:lnTo>
                    <a:pt x="14780" y="79234"/>
                  </a:lnTo>
                  <a:lnTo>
                    <a:pt x="16979" y="81035"/>
                  </a:lnTo>
                  <a:lnTo>
                    <a:pt x="19292" y="82687"/>
                  </a:lnTo>
                  <a:lnTo>
                    <a:pt x="21711" y="84185"/>
                  </a:lnTo>
                  <a:lnTo>
                    <a:pt x="24226" y="85522"/>
                  </a:lnTo>
                  <a:lnTo>
                    <a:pt x="26827" y="86693"/>
                  </a:lnTo>
                  <a:lnTo>
                    <a:pt x="29502" y="87692"/>
                  </a:lnTo>
                  <a:lnTo>
                    <a:pt x="32240" y="88515"/>
                  </a:lnTo>
                  <a:lnTo>
                    <a:pt x="35031" y="89160"/>
                  </a:lnTo>
                  <a:lnTo>
                    <a:pt x="37863" y="89623"/>
                  </a:lnTo>
                  <a:lnTo>
                    <a:pt x="40724" y="89903"/>
                  </a:lnTo>
                  <a:lnTo>
                    <a:pt x="43603" y="89999"/>
                  </a:lnTo>
                  <a:lnTo>
                    <a:pt x="46488" y="89909"/>
                  </a:lnTo>
                  <a:lnTo>
                    <a:pt x="49366" y="89635"/>
                  </a:lnTo>
                  <a:lnTo>
                    <a:pt x="52227" y="89178"/>
                  </a:lnTo>
                  <a:lnTo>
                    <a:pt x="55058" y="88539"/>
                  </a:lnTo>
                  <a:lnTo>
                    <a:pt x="57847" y="87721"/>
                  </a:lnTo>
                  <a:lnTo>
                    <a:pt x="60584" y="86728"/>
                  </a:lnTo>
                  <a:lnTo>
                    <a:pt x="63257" y="85563"/>
                  </a:lnTo>
                  <a:lnTo>
                    <a:pt x="65854" y="84231"/>
                  </a:lnTo>
                  <a:lnTo>
                    <a:pt x="68366" y="82738"/>
                  </a:lnTo>
                  <a:lnTo>
                    <a:pt x="70782" y="81090"/>
                  </a:lnTo>
                  <a:lnTo>
                    <a:pt x="73092" y="79294"/>
                  </a:lnTo>
                  <a:lnTo>
                    <a:pt x="75287" y="77357"/>
                  </a:lnTo>
                  <a:lnTo>
                    <a:pt x="77357" y="75287"/>
                  </a:lnTo>
                  <a:lnTo>
                    <a:pt x="79294" y="73092"/>
                  </a:lnTo>
                  <a:lnTo>
                    <a:pt x="81090" y="70782"/>
                  </a:lnTo>
                  <a:lnTo>
                    <a:pt x="82738" y="68366"/>
                  </a:lnTo>
                  <a:lnTo>
                    <a:pt x="84231" y="65854"/>
                  </a:lnTo>
                  <a:lnTo>
                    <a:pt x="85563" y="63257"/>
                  </a:lnTo>
                  <a:lnTo>
                    <a:pt x="86728" y="60584"/>
                  </a:lnTo>
                  <a:lnTo>
                    <a:pt x="87721" y="57847"/>
                  </a:lnTo>
                  <a:lnTo>
                    <a:pt x="88539" y="55058"/>
                  </a:lnTo>
                  <a:lnTo>
                    <a:pt x="89178" y="52227"/>
                  </a:lnTo>
                  <a:lnTo>
                    <a:pt x="89635" y="49366"/>
                  </a:lnTo>
                  <a:lnTo>
                    <a:pt x="89909" y="46488"/>
                  </a:lnTo>
                  <a:lnTo>
                    <a:pt x="89999" y="43603"/>
                  </a:lnTo>
                  <a:lnTo>
                    <a:pt x="89903" y="40724"/>
                  </a:lnTo>
                  <a:lnTo>
                    <a:pt x="89623" y="37863"/>
                  </a:lnTo>
                  <a:lnTo>
                    <a:pt x="89160" y="35031"/>
                  </a:lnTo>
                  <a:lnTo>
                    <a:pt x="88515" y="32240"/>
                  </a:lnTo>
                  <a:lnTo>
                    <a:pt x="87692" y="29502"/>
                  </a:lnTo>
                  <a:lnTo>
                    <a:pt x="86693" y="26827"/>
                  </a:lnTo>
                  <a:lnTo>
                    <a:pt x="85522" y="24226"/>
                  </a:lnTo>
                  <a:lnTo>
                    <a:pt x="84185" y="21711"/>
                  </a:lnTo>
                  <a:lnTo>
                    <a:pt x="82687" y="19292"/>
                  </a:lnTo>
                  <a:lnTo>
                    <a:pt x="81035" y="16979"/>
                  </a:lnTo>
                  <a:lnTo>
                    <a:pt x="79234" y="14780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4792457" y="5416089"/>
              <a:ext cx="89997" cy="89997"/>
            </a:xfrm>
            <a:custGeom>
              <a:avLst/>
              <a:pathLst>
                <a:path w="89997" h="89997">
                  <a:moveTo>
                    <a:pt x="77523" y="12473"/>
                  </a:moveTo>
                  <a:lnTo>
                    <a:pt x="75464" y="10547"/>
                  </a:lnTo>
                  <a:lnTo>
                    <a:pt x="73280" y="8763"/>
                  </a:lnTo>
                  <a:lnTo>
                    <a:pt x="70979" y="7128"/>
                  </a:lnTo>
                  <a:lnTo>
                    <a:pt x="68571" y="5649"/>
                  </a:lnTo>
                  <a:lnTo>
                    <a:pt x="66067" y="4331"/>
                  </a:lnTo>
                  <a:lnTo>
                    <a:pt x="63476" y="3180"/>
                  </a:lnTo>
                  <a:lnTo>
                    <a:pt x="60809" y="2201"/>
                  </a:lnTo>
                  <a:lnTo>
                    <a:pt x="58078" y="1398"/>
                  </a:lnTo>
                  <a:lnTo>
                    <a:pt x="55292" y="774"/>
                  </a:lnTo>
                  <a:lnTo>
                    <a:pt x="52464" y="332"/>
                  </a:lnTo>
                  <a:lnTo>
                    <a:pt x="49606" y="74"/>
                  </a:lnTo>
                  <a:lnTo>
                    <a:pt x="46728" y="0"/>
                  </a:lnTo>
                  <a:lnTo>
                    <a:pt x="43844" y="110"/>
                  </a:lnTo>
                  <a:lnTo>
                    <a:pt x="40964" y="406"/>
                  </a:lnTo>
                  <a:lnTo>
                    <a:pt x="38101" y="884"/>
                  </a:lnTo>
                  <a:lnTo>
                    <a:pt x="35266" y="1544"/>
                  </a:lnTo>
                  <a:lnTo>
                    <a:pt x="32471" y="2383"/>
                  </a:lnTo>
                  <a:lnTo>
                    <a:pt x="29727" y="3396"/>
                  </a:lnTo>
                  <a:lnTo>
                    <a:pt x="27047" y="4581"/>
                  </a:lnTo>
                  <a:lnTo>
                    <a:pt x="24440" y="5931"/>
                  </a:lnTo>
                  <a:lnTo>
                    <a:pt x="21917" y="7442"/>
                  </a:lnTo>
                  <a:lnTo>
                    <a:pt x="19490" y="9108"/>
                  </a:lnTo>
                  <a:lnTo>
                    <a:pt x="17167" y="10921"/>
                  </a:lnTo>
                  <a:lnTo>
                    <a:pt x="14959" y="12874"/>
                  </a:lnTo>
                  <a:lnTo>
                    <a:pt x="12874" y="14959"/>
                  </a:lnTo>
                  <a:lnTo>
                    <a:pt x="10921" y="17167"/>
                  </a:lnTo>
                  <a:lnTo>
                    <a:pt x="9108" y="19490"/>
                  </a:lnTo>
                  <a:lnTo>
                    <a:pt x="7442" y="21917"/>
                  </a:lnTo>
                  <a:lnTo>
                    <a:pt x="5931" y="24440"/>
                  </a:lnTo>
                  <a:lnTo>
                    <a:pt x="4581" y="27047"/>
                  </a:lnTo>
                  <a:lnTo>
                    <a:pt x="3396" y="29727"/>
                  </a:lnTo>
                  <a:lnTo>
                    <a:pt x="2383" y="32471"/>
                  </a:lnTo>
                  <a:lnTo>
                    <a:pt x="1544" y="35266"/>
                  </a:lnTo>
                  <a:lnTo>
                    <a:pt x="884" y="38101"/>
                  </a:lnTo>
                  <a:lnTo>
                    <a:pt x="406" y="40964"/>
                  </a:lnTo>
                  <a:lnTo>
                    <a:pt x="110" y="43844"/>
                  </a:lnTo>
                  <a:lnTo>
                    <a:pt x="0" y="46728"/>
                  </a:lnTo>
                  <a:lnTo>
                    <a:pt x="74" y="49606"/>
                  </a:lnTo>
                  <a:lnTo>
                    <a:pt x="332" y="52464"/>
                  </a:lnTo>
                  <a:lnTo>
                    <a:pt x="774" y="55292"/>
                  </a:lnTo>
                  <a:lnTo>
                    <a:pt x="1398" y="58078"/>
                  </a:lnTo>
                  <a:lnTo>
                    <a:pt x="2201" y="60809"/>
                  </a:lnTo>
                  <a:lnTo>
                    <a:pt x="3180" y="63476"/>
                  </a:lnTo>
                  <a:lnTo>
                    <a:pt x="4331" y="66067"/>
                  </a:lnTo>
                  <a:lnTo>
                    <a:pt x="5649" y="68571"/>
                  </a:lnTo>
                  <a:lnTo>
                    <a:pt x="7128" y="70979"/>
                  </a:lnTo>
                  <a:lnTo>
                    <a:pt x="8763" y="73280"/>
                  </a:lnTo>
                  <a:lnTo>
                    <a:pt x="10547" y="75464"/>
                  </a:lnTo>
                  <a:lnTo>
                    <a:pt x="12473" y="77523"/>
                  </a:lnTo>
                  <a:lnTo>
                    <a:pt x="14532" y="79449"/>
                  </a:lnTo>
                  <a:lnTo>
                    <a:pt x="16717" y="81233"/>
                  </a:lnTo>
                  <a:lnTo>
                    <a:pt x="19018" y="82868"/>
                  </a:lnTo>
                  <a:lnTo>
                    <a:pt x="21425" y="84348"/>
                  </a:lnTo>
                  <a:lnTo>
                    <a:pt x="23929" y="85666"/>
                  </a:lnTo>
                  <a:lnTo>
                    <a:pt x="26520" y="86816"/>
                  </a:lnTo>
                  <a:lnTo>
                    <a:pt x="29187" y="87795"/>
                  </a:lnTo>
                  <a:lnTo>
                    <a:pt x="31919" y="88598"/>
                  </a:lnTo>
                  <a:lnTo>
                    <a:pt x="34704" y="89222"/>
                  </a:lnTo>
                  <a:lnTo>
                    <a:pt x="37532" y="89664"/>
                  </a:lnTo>
                  <a:lnTo>
                    <a:pt x="40391" y="89923"/>
                  </a:lnTo>
                  <a:lnTo>
                    <a:pt x="43268" y="89997"/>
                  </a:lnTo>
                  <a:lnTo>
                    <a:pt x="46153" y="89886"/>
                  </a:lnTo>
                  <a:lnTo>
                    <a:pt x="49033" y="89591"/>
                  </a:lnTo>
                  <a:lnTo>
                    <a:pt x="51896" y="89112"/>
                  </a:lnTo>
                  <a:lnTo>
                    <a:pt x="54731" y="88452"/>
                  </a:lnTo>
                  <a:lnTo>
                    <a:pt x="57526" y="87614"/>
                  </a:lnTo>
                  <a:lnTo>
                    <a:pt x="60269" y="86600"/>
                  </a:lnTo>
                  <a:lnTo>
                    <a:pt x="62950" y="85416"/>
                  </a:lnTo>
                  <a:lnTo>
                    <a:pt x="65557" y="84065"/>
                  </a:lnTo>
                  <a:lnTo>
                    <a:pt x="68079" y="82554"/>
                  </a:lnTo>
                  <a:lnTo>
                    <a:pt x="70507" y="80889"/>
                  </a:lnTo>
                  <a:lnTo>
                    <a:pt x="72829" y="79076"/>
                  </a:lnTo>
                  <a:lnTo>
                    <a:pt x="75038" y="77123"/>
                  </a:lnTo>
                  <a:lnTo>
                    <a:pt x="77123" y="75038"/>
                  </a:lnTo>
                  <a:lnTo>
                    <a:pt x="79076" y="72829"/>
                  </a:lnTo>
                  <a:lnTo>
                    <a:pt x="80889" y="70507"/>
                  </a:lnTo>
                  <a:lnTo>
                    <a:pt x="82554" y="68079"/>
                  </a:lnTo>
                  <a:lnTo>
                    <a:pt x="84065" y="65557"/>
                  </a:lnTo>
                  <a:lnTo>
                    <a:pt x="85416" y="62950"/>
                  </a:lnTo>
                  <a:lnTo>
                    <a:pt x="86600" y="60269"/>
                  </a:lnTo>
                  <a:lnTo>
                    <a:pt x="87614" y="57526"/>
                  </a:lnTo>
                  <a:lnTo>
                    <a:pt x="88452" y="54731"/>
                  </a:lnTo>
                  <a:lnTo>
                    <a:pt x="89112" y="51896"/>
                  </a:lnTo>
                  <a:lnTo>
                    <a:pt x="89591" y="49033"/>
                  </a:lnTo>
                  <a:lnTo>
                    <a:pt x="89886" y="46153"/>
                  </a:lnTo>
                  <a:lnTo>
                    <a:pt x="89997" y="43268"/>
                  </a:lnTo>
                  <a:lnTo>
                    <a:pt x="89923" y="40391"/>
                  </a:lnTo>
                  <a:lnTo>
                    <a:pt x="89664" y="37532"/>
                  </a:lnTo>
                  <a:lnTo>
                    <a:pt x="89222" y="34704"/>
                  </a:lnTo>
                  <a:lnTo>
                    <a:pt x="88598" y="31919"/>
                  </a:lnTo>
                  <a:lnTo>
                    <a:pt x="87795" y="29187"/>
                  </a:lnTo>
                  <a:lnTo>
                    <a:pt x="86816" y="26520"/>
                  </a:lnTo>
                  <a:lnTo>
                    <a:pt x="85666" y="23929"/>
                  </a:lnTo>
                  <a:lnTo>
                    <a:pt x="84348" y="21425"/>
                  </a:lnTo>
                  <a:lnTo>
                    <a:pt x="82868" y="19018"/>
                  </a:lnTo>
                  <a:lnTo>
                    <a:pt x="81233" y="16717"/>
                  </a:lnTo>
                  <a:lnTo>
                    <a:pt x="79449" y="14532"/>
                  </a:lnTo>
                  <a:close/>
                </a:path>
              </a:pathLst>
            </a:cu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4792457" y="5521971"/>
              <a:ext cx="89996" cy="89996"/>
            </a:xfrm>
            <a:custGeom>
              <a:avLst/>
              <a:pathLst>
                <a:path w="89996" h="89996">
                  <a:moveTo>
                    <a:pt x="77079" y="12917"/>
                  </a:moveTo>
                  <a:lnTo>
                    <a:pt x="74991" y="10961"/>
                  </a:lnTo>
                  <a:lnTo>
                    <a:pt x="72780" y="9145"/>
                  </a:lnTo>
                  <a:lnTo>
                    <a:pt x="70455" y="7476"/>
                  </a:lnTo>
                  <a:lnTo>
                    <a:pt x="68026" y="5962"/>
                  </a:lnTo>
                  <a:lnTo>
                    <a:pt x="65501" y="4607"/>
                  </a:lnTo>
                  <a:lnTo>
                    <a:pt x="62893" y="3419"/>
                  </a:lnTo>
                  <a:lnTo>
                    <a:pt x="60211" y="2402"/>
                  </a:lnTo>
                  <a:lnTo>
                    <a:pt x="57466" y="1560"/>
                  </a:lnTo>
                  <a:lnTo>
                    <a:pt x="54670" y="896"/>
                  </a:lnTo>
                  <a:lnTo>
                    <a:pt x="51834" y="414"/>
                  </a:lnTo>
                  <a:lnTo>
                    <a:pt x="48971" y="114"/>
                  </a:lnTo>
                  <a:lnTo>
                    <a:pt x="46091" y="0"/>
                  </a:lnTo>
                  <a:lnTo>
                    <a:pt x="43206" y="70"/>
                  </a:lnTo>
                  <a:lnTo>
                    <a:pt x="40329" y="324"/>
                  </a:lnTo>
                  <a:lnTo>
                    <a:pt x="37471" y="762"/>
                  </a:lnTo>
                  <a:lnTo>
                    <a:pt x="34644" y="1382"/>
                  </a:lnTo>
                  <a:lnTo>
                    <a:pt x="31859" y="2182"/>
                  </a:lnTo>
                  <a:lnTo>
                    <a:pt x="29129" y="3157"/>
                  </a:lnTo>
                  <a:lnTo>
                    <a:pt x="26464" y="4304"/>
                  </a:lnTo>
                  <a:lnTo>
                    <a:pt x="23874" y="5618"/>
                  </a:lnTo>
                  <a:lnTo>
                    <a:pt x="21372" y="7095"/>
                  </a:lnTo>
                  <a:lnTo>
                    <a:pt x="18967" y="8726"/>
                  </a:lnTo>
                  <a:lnTo>
                    <a:pt x="16668" y="10507"/>
                  </a:lnTo>
                  <a:lnTo>
                    <a:pt x="14487" y="12430"/>
                  </a:lnTo>
                  <a:lnTo>
                    <a:pt x="12430" y="14487"/>
                  </a:lnTo>
                  <a:lnTo>
                    <a:pt x="10507" y="16668"/>
                  </a:lnTo>
                  <a:lnTo>
                    <a:pt x="8726" y="18967"/>
                  </a:lnTo>
                  <a:lnTo>
                    <a:pt x="7095" y="21372"/>
                  </a:lnTo>
                  <a:lnTo>
                    <a:pt x="5618" y="23874"/>
                  </a:lnTo>
                  <a:lnTo>
                    <a:pt x="4304" y="26464"/>
                  </a:lnTo>
                  <a:lnTo>
                    <a:pt x="3157" y="29129"/>
                  </a:lnTo>
                  <a:lnTo>
                    <a:pt x="2182" y="31859"/>
                  </a:lnTo>
                  <a:lnTo>
                    <a:pt x="1382" y="34644"/>
                  </a:lnTo>
                  <a:lnTo>
                    <a:pt x="762" y="37471"/>
                  </a:lnTo>
                  <a:lnTo>
                    <a:pt x="324" y="40329"/>
                  </a:lnTo>
                  <a:lnTo>
                    <a:pt x="70" y="43206"/>
                  </a:lnTo>
                  <a:lnTo>
                    <a:pt x="0" y="46091"/>
                  </a:lnTo>
                  <a:lnTo>
                    <a:pt x="114" y="48971"/>
                  </a:lnTo>
                  <a:lnTo>
                    <a:pt x="414" y="51834"/>
                  </a:lnTo>
                  <a:lnTo>
                    <a:pt x="896" y="54670"/>
                  </a:lnTo>
                  <a:lnTo>
                    <a:pt x="1560" y="57466"/>
                  </a:lnTo>
                  <a:lnTo>
                    <a:pt x="2402" y="60211"/>
                  </a:lnTo>
                  <a:lnTo>
                    <a:pt x="3419" y="62893"/>
                  </a:lnTo>
                  <a:lnTo>
                    <a:pt x="4607" y="65501"/>
                  </a:lnTo>
                  <a:lnTo>
                    <a:pt x="5962" y="68026"/>
                  </a:lnTo>
                  <a:lnTo>
                    <a:pt x="7476" y="70455"/>
                  </a:lnTo>
                  <a:lnTo>
                    <a:pt x="9145" y="72780"/>
                  </a:lnTo>
                  <a:lnTo>
                    <a:pt x="10961" y="74991"/>
                  </a:lnTo>
                  <a:lnTo>
                    <a:pt x="12917" y="77079"/>
                  </a:lnTo>
                  <a:lnTo>
                    <a:pt x="15004" y="79035"/>
                  </a:lnTo>
                  <a:lnTo>
                    <a:pt x="17215" y="80851"/>
                  </a:lnTo>
                  <a:lnTo>
                    <a:pt x="19540" y="82520"/>
                  </a:lnTo>
                  <a:lnTo>
                    <a:pt x="21970" y="84034"/>
                  </a:lnTo>
                  <a:lnTo>
                    <a:pt x="24494" y="85388"/>
                  </a:lnTo>
                  <a:lnTo>
                    <a:pt x="27103" y="86576"/>
                  </a:lnTo>
                  <a:lnTo>
                    <a:pt x="29785" y="87594"/>
                  </a:lnTo>
                  <a:lnTo>
                    <a:pt x="32530" y="88436"/>
                  </a:lnTo>
                  <a:lnTo>
                    <a:pt x="35326" y="89099"/>
                  </a:lnTo>
                  <a:lnTo>
                    <a:pt x="38161" y="89582"/>
                  </a:lnTo>
                  <a:lnTo>
                    <a:pt x="41025" y="89881"/>
                  </a:lnTo>
                  <a:lnTo>
                    <a:pt x="43905" y="89996"/>
                  </a:lnTo>
                  <a:lnTo>
                    <a:pt x="46790" y="89926"/>
                  </a:lnTo>
                  <a:lnTo>
                    <a:pt x="49667" y="89671"/>
                  </a:lnTo>
                  <a:lnTo>
                    <a:pt x="52525" y="89233"/>
                  </a:lnTo>
                  <a:lnTo>
                    <a:pt x="55352" y="88613"/>
                  </a:lnTo>
                  <a:lnTo>
                    <a:pt x="58136" y="87814"/>
                  </a:lnTo>
                  <a:lnTo>
                    <a:pt x="60867" y="86839"/>
                  </a:lnTo>
                  <a:lnTo>
                    <a:pt x="63532" y="85692"/>
                  </a:lnTo>
                  <a:lnTo>
                    <a:pt x="66121" y="84377"/>
                  </a:lnTo>
                  <a:lnTo>
                    <a:pt x="68624" y="82901"/>
                  </a:lnTo>
                  <a:lnTo>
                    <a:pt x="71029" y="81269"/>
                  </a:lnTo>
                  <a:lnTo>
                    <a:pt x="73327" y="79488"/>
                  </a:lnTo>
                  <a:lnTo>
                    <a:pt x="75509" y="77566"/>
                  </a:lnTo>
                  <a:lnTo>
                    <a:pt x="77566" y="75509"/>
                  </a:lnTo>
                  <a:lnTo>
                    <a:pt x="79488" y="73327"/>
                  </a:lnTo>
                  <a:lnTo>
                    <a:pt x="81269" y="71029"/>
                  </a:lnTo>
                  <a:lnTo>
                    <a:pt x="82901" y="68624"/>
                  </a:lnTo>
                  <a:lnTo>
                    <a:pt x="84377" y="66121"/>
                  </a:lnTo>
                  <a:lnTo>
                    <a:pt x="85692" y="63532"/>
                  </a:lnTo>
                  <a:lnTo>
                    <a:pt x="86839" y="60867"/>
                  </a:lnTo>
                  <a:lnTo>
                    <a:pt x="87814" y="58136"/>
                  </a:lnTo>
                  <a:lnTo>
                    <a:pt x="88613" y="55352"/>
                  </a:lnTo>
                  <a:lnTo>
                    <a:pt x="89233" y="52525"/>
                  </a:lnTo>
                  <a:lnTo>
                    <a:pt x="89671" y="49667"/>
                  </a:lnTo>
                  <a:lnTo>
                    <a:pt x="89926" y="46790"/>
                  </a:lnTo>
                  <a:lnTo>
                    <a:pt x="89996" y="43905"/>
                  </a:lnTo>
                  <a:lnTo>
                    <a:pt x="89881" y="41025"/>
                  </a:lnTo>
                  <a:lnTo>
                    <a:pt x="89582" y="38161"/>
                  </a:lnTo>
                  <a:lnTo>
                    <a:pt x="89099" y="35326"/>
                  </a:lnTo>
                  <a:lnTo>
                    <a:pt x="88436" y="32530"/>
                  </a:lnTo>
                  <a:lnTo>
                    <a:pt x="87594" y="29785"/>
                  </a:lnTo>
                  <a:lnTo>
                    <a:pt x="86576" y="27103"/>
                  </a:lnTo>
                  <a:lnTo>
                    <a:pt x="85388" y="24494"/>
                  </a:lnTo>
                  <a:lnTo>
                    <a:pt x="84034" y="21970"/>
                  </a:lnTo>
                  <a:lnTo>
                    <a:pt x="82520" y="19540"/>
                  </a:lnTo>
                  <a:lnTo>
                    <a:pt x="80851" y="17215"/>
                  </a:lnTo>
                  <a:lnTo>
                    <a:pt x="79035" y="15004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792456" y="5627851"/>
              <a:ext cx="89999" cy="89999"/>
            </a:xfrm>
            <a:custGeom>
              <a:avLst/>
              <a:pathLst>
                <a:path w="89999" h="89999">
                  <a:moveTo>
                    <a:pt x="77348" y="12650"/>
                  </a:moveTo>
                  <a:lnTo>
                    <a:pt x="75278" y="10712"/>
                  </a:lnTo>
                  <a:lnTo>
                    <a:pt x="73083" y="8915"/>
                  </a:lnTo>
                  <a:lnTo>
                    <a:pt x="70772" y="7267"/>
                  </a:lnTo>
                  <a:lnTo>
                    <a:pt x="68356" y="5773"/>
                  </a:lnTo>
                  <a:lnTo>
                    <a:pt x="65844" y="4441"/>
                  </a:lnTo>
                  <a:lnTo>
                    <a:pt x="63246" y="3275"/>
                  </a:lnTo>
                  <a:lnTo>
                    <a:pt x="60573" y="2281"/>
                  </a:lnTo>
                  <a:lnTo>
                    <a:pt x="57836" y="1463"/>
                  </a:lnTo>
                  <a:lnTo>
                    <a:pt x="55046" y="823"/>
                  </a:lnTo>
                  <a:lnTo>
                    <a:pt x="52215" y="365"/>
                  </a:lnTo>
                  <a:lnTo>
                    <a:pt x="49354" y="90"/>
                  </a:lnTo>
                  <a:lnTo>
                    <a:pt x="46476" y="0"/>
                  </a:lnTo>
                  <a:lnTo>
                    <a:pt x="43591" y="94"/>
                  </a:lnTo>
                  <a:lnTo>
                    <a:pt x="40712" y="373"/>
                  </a:lnTo>
                  <a:lnTo>
                    <a:pt x="37851" y="836"/>
                  </a:lnTo>
                  <a:lnTo>
                    <a:pt x="35019" y="1480"/>
                  </a:lnTo>
                  <a:lnTo>
                    <a:pt x="32228" y="2303"/>
                  </a:lnTo>
                  <a:lnTo>
                    <a:pt x="29490" y="3301"/>
                  </a:lnTo>
                  <a:lnTo>
                    <a:pt x="26815" y="4471"/>
                  </a:lnTo>
                  <a:lnTo>
                    <a:pt x="24215" y="5807"/>
                  </a:lnTo>
                  <a:lnTo>
                    <a:pt x="21701" y="7304"/>
                  </a:lnTo>
                  <a:lnTo>
                    <a:pt x="19282" y="8956"/>
                  </a:lnTo>
                  <a:lnTo>
                    <a:pt x="16969" y="10757"/>
                  </a:lnTo>
                  <a:lnTo>
                    <a:pt x="14771" y="12698"/>
                  </a:lnTo>
                  <a:lnTo>
                    <a:pt x="12698" y="14771"/>
                  </a:lnTo>
                  <a:lnTo>
                    <a:pt x="10757" y="16969"/>
                  </a:lnTo>
                  <a:lnTo>
                    <a:pt x="8956" y="19282"/>
                  </a:lnTo>
                  <a:lnTo>
                    <a:pt x="7304" y="21701"/>
                  </a:lnTo>
                  <a:lnTo>
                    <a:pt x="5807" y="24215"/>
                  </a:lnTo>
                  <a:lnTo>
                    <a:pt x="4471" y="26815"/>
                  </a:lnTo>
                  <a:lnTo>
                    <a:pt x="3301" y="29490"/>
                  </a:lnTo>
                  <a:lnTo>
                    <a:pt x="2303" y="32228"/>
                  </a:lnTo>
                  <a:lnTo>
                    <a:pt x="1480" y="35019"/>
                  </a:lnTo>
                  <a:lnTo>
                    <a:pt x="836" y="37851"/>
                  </a:lnTo>
                  <a:lnTo>
                    <a:pt x="373" y="40712"/>
                  </a:lnTo>
                  <a:lnTo>
                    <a:pt x="94" y="43591"/>
                  </a:lnTo>
                  <a:lnTo>
                    <a:pt x="0" y="46476"/>
                  </a:lnTo>
                  <a:lnTo>
                    <a:pt x="90" y="49354"/>
                  </a:lnTo>
                  <a:lnTo>
                    <a:pt x="365" y="52215"/>
                  </a:lnTo>
                  <a:lnTo>
                    <a:pt x="823" y="55046"/>
                  </a:lnTo>
                  <a:lnTo>
                    <a:pt x="1463" y="57836"/>
                  </a:lnTo>
                  <a:lnTo>
                    <a:pt x="2281" y="60573"/>
                  </a:lnTo>
                  <a:lnTo>
                    <a:pt x="3275" y="63246"/>
                  </a:lnTo>
                  <a:lnTo>
                    <a:pt x="4441" y="65844"/>
                  </a:lnTo>
                  <a:lnTo>
                    <a:pt x="5773" y="68356"/>
                  </a:lnTo>
                  <a:lnTo>
                    <a:pt x="7267" y="70772"/>
                  </a:lnTo>
                  <a:lnTo>
                    <a:pt x="8915" y="73083"/>
                  </a:lnTo>
                  <a:lnTo>
                    <a:pt x="10712" y="75278"/>
                  </a:lnTo>
                  <a:lnTo>
                    <a:pt x="12650" y="77348"/>
                  </a:lnTo>
                  <a:lnTo>
                    <a:pt x="14720" y="79286"/>
                  </a:lnTo>
                  <a:lnTo>
                    <a:pt x="16916" y="81083"/>
                  </a:lnTo>
                  <a:lnTo>
                    <a:pt x="19226" y="82732"/>
                  </a:lnTo>
                  <a:lnTo>
                    <a:pt x="21642" y="84225"/>
                  </a:lnTo>
                  <a:lnTo>
                    <a:pt x="24155" y="85557"/>
                  </a:lnTo>
                  <a:lnTo>
                    <a:pt x="26753" y="86723"/>
                  </a:lnTo>
                  <a:lnTo>
                    <a:pt x="29426" y="87717"/>
                  </a:lnTo>
                  <a:lnTo>
                    <a:pt x="32163" y="88536"/>
                  </a:lnTo>
                  <a:lnTo>
                    <a:pt x="34952" y="89176"/>
                  </a:lnTo>
                  <a:lnTo>
                    <a:pt x="37783" y="89634"/>
                  </a:lnTo>
                  <a:lnTo>
                    <a:pt x="40644" y="89909"/>
                  </a:lnTo>
                  <a:lnTo>
                    <a:pt x="43523" y="89999"/>
                  </a:lnTo>
                  <a:lnTo>
                    <a:pt x="46407" y="89904"/>
                  </a:lnTo>
                  <a:lnTo>
                    <a:pt x="49286" y="89625"/>
                  </a:lnTo>
                  <a:lnTo>
                    <a:pt x="52147" y="89162"/>
                  </a:lnTo>
                  <a:lnTo>
                    <a:pt x="54979" y="88518"/>
                  </a:lnTo>
                  <a:lnTo>
                    <a:pt x="57770" y="87696"/>
                  </a:lnTo>
                  <a:lnTo>
                    <a:pt x="60508" y="86697"/>
                  </a:lnTo>
                  <a:lnTo>
                    <a:pt x="63183" y="85528"/>
                  </a:lnTo>
                  <a:lnTo>
                    <a:pt x="65783" y="84191"/>
                  </a:lnTo>
                  <a:lnTo>
                    <a:pt x="68297" y="82694"/>
                  </a:lnTo>
                  <a:lnTo>
                    <a:pt x="70716" y="81042"/>
                  </a:lnTo>
                  <a:lnTo>
                    <a:pt x="73029" y="79242"/>
                  </a:lnTo>
                  <a:lnTo>
                    <a:pt x="75227" y="77301"/>
                  </a:lnTo>
                  <a:lnTo>
                    <a:pt x="77301" y="75227"/>
                  </a:lnTo>
                  <a:lnTo>
                    <a:pt x="79242" y="73029"/>
                  </a:lnTo>
                  <a:lnTo>
                    <a:pt x="81042" y="70716"/>
                  </a:lnTo>
                  <a:lnTo>
                    <a:pt x="82694" y="68297"/>
                  </a:lnTo>
                  <a:lnTo>
                    <a:pt x="84191" y="65783"/>
                  </a:lnTo>
                  <a:lnTo>
                    <a:pt x="85528" y="63183"/>
                  </a:lnTo>
                  <a:lnTo>
                    <a:pt x="86697" y="60508"/>
                  </a:lnTo>
                  <a:lnTo>
                    <a:pt x="87696" y="57770"/>
                  </a:lnTo>
                  <a:lnTo>
                    <a:pt x="88518" y="54979"/>
                  </a:lnTo>
                  <a:lnTo>
                    <a:pt x="89162" y="52147"/>
                  </a:lnTo>
                  <a:lnTo>
                    <a:pt x="89625" y="49286"/>
                  </a:lnTo>
                  <a:lnTo>
                    <a:pt x="89904" y="46407"/>
                  </a:lnTo>
                  <a:lnTo>
                    <a:pt x="89999" y="43523"/>
                  </a:lnTo>
                  <a:lnTo>
                    <a:pt x="89909" y="40644"/>
                  </a:lnTo>
                  <a:lnTo>
                    <a:pt x="89634" y="37783"/>
                  </a:lnTo>
                  <a:lnTo>
                    <a:pt x="89176" y="34952"/>
                  </a:lnTo>
                  <a:lnTo>
                    <a:pt x="88536" y="32163"/>
                  </a:lnTo>
                  <a:lnTo>
                    <a:pt x="87717" y="29426"/>
                  </a:lnTo>
                  <a:lnTo>
                    <a:pt x="86723" y="26753"/>
                  </a:lnTo>
                  <a:lnTo>
                    <a:pt x="85557" y="24155"/>
                  </a:lnTo>
                  <a:lnTo>
                    <a:pt x="84225" y="21642"/>
                  </a:lnTo>
                  <a:lnTo>
                    <a:pt x="82732" y="19226"/>
                  </a:lnTo>
                  <a:lnTo>
                    <a:pt x="81083" y="16916"/>
                  </a:lnTo>
                  <a:lnTo>
                    <a:pt x="79286" y="14720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4792468" y="5733744"/>
              <a:ext cx="89975" cy="89975"/>
            </a:xfrm>
            <a:custGeom>
              <a:avLst/>
              <a:pathLst>
                <a:path w="89975" h="89975">
                  <a:moveTo>
                    <a:pt x="76581" y="13394"/>
                  </a:moveTo>
                  <a:lnTo>
                    <a:pt x="74463" y="11406"/>
                  </a:lnTo>
                  <a:lnTo>
                    <a:pt x="72223" y="9555"/>
                  </a:lnTo>
                  <a:lnTo>
                    <a:pt x="69872" y="7851"/>
                  </a:lnTo>
                  <a:lnTo>
                    <a:pt x="67419" y="6299"/>
                  </a:lnTo>
                  <a:lnTo>
                    <a:pt x="64874" y="4906"/>
                  </a:lnTo>
                  <a:lnTo>
                    <a:pt x="62246" y="3678"/>
                  </a:lnTo>
                  <a:lnTo>
                    <a:pt x="59548" y="2619"/>
                  </a:lnTo>
                  <a:lnTo>
                    <a:pt x="56790" y="1735"/>
                  </a:lnTo>
                  <a:lnTo>
                    <a:pt x="53984" y="1028"/>
                  </a:lnTo>
                  <a:lnTo>
                    <a:pt x="51141" y="502"/>
                  </a:lnTo>
                  <a:lnTo>
                    <a:pt x="48272" y="159"/>
                  </a:lnTo>
                  <a:lnTo>
                    <a:pt x="45390" y="0"/>
                  </a:lnTo>
                  <a:lnTo>
                    <a:pt x="42506" y="25"/>
                  </a:lnTo>
                  <a:lnTo>
                    <a:pt x="39632" y="236"/>
                  </a:lnTo>
                  <a:lnTo>
                    <a:pt x="36781" y="630"/>
                  </a:lnTo>
                  <a:lnTo>
                    <a:pt x="33963" y="1207"/>
                  </a:lnTo>
                  <a:lnTo>
                    <a:pt x="31190" y="1964"/>
                  </a:lnTo>
                  <a:lnTo>
                    <a:pt x="28474" y="2897"/>
                  </a:lnTo>
                  <a:lnTo>
                    <a:pt x="25826" y="4003"/>
                  </a:lnTo>
                  <a:lnTo>
                    <a:pt x="23257" y="5278"/>
                  </a:lnTo>
                  <a:lnTo>
                    <a:pt x="20777" y="6716"/>
                  </a:lnTo>
                  <a:lnTo>
                    <a:pt x="18396" y="8311"/>
                  </a:lnTo>
                  <a:lnTo>
                    <a:pt x="16125" y="10057"/>
                  </a:lnTo>
                  <a:lnTo>
                    <a:pt x="13972" y="11947"/>
                  </a:lnTo>
                  <a:lnTo>
                    <a:pt x="11947" y="13972"/>
                  </a:lnTo>
                  <a:lnTo>
                    <a:pt x="10057" y="16125"/>
                  </a:lnTo>
                  <a:lnTo>
                    <a:pt x="8311" y="18396"/>
                  </a:lnTo>
                  <a:lnTo>
                    <a:pt x="6716" y="20777"/>
                  </a:lnTo>
                  <a:lnTo>
                    <a:pt x="5278" y="23257"/>
                  </a:lnTo>
                  <a:lnTo>
                    <a:pt x="4003" y="25826"/>
                  </a:lnTo>
                  <a:lnTo>
                    <a:pt x="2897" y="28474"/>
                  </a:lnTo>
                  <a:lnTo>
                    <a:pt x="1964" y="31190"/>
                  </a:lnTo>
                  <a:lnTo>
                    <a:pt x="1207" y="33963"/>
                  </a:lnTo>
                  <a:lnTo>
                    <a:pt x="630" y="36781"/>
                  </a:lnTo>
                  <a:lnTo>
                    <a:pt x="236" y="39632"/>
                  </a:lnTo>
                  <a:lnTo>
                    <a:pt x="25" y="42506"/>
                  </a:lnTo>
                  <a:lnTo>
                    <a:pt x="0" y="45390"/>
                  </a:lnTo>
                  <a:lnTo>
                    <a:pt x="159" y="48272"/>
                  </a:lnTo>
                  <a:lnTo>
                    <a:pt x="502" y="51141"/>
                  </a:lnTo>
                  <a:lnTo>
                    <a:pt x="1028" y="53984"/>
                  </a:lnTo>
                  <a:lnTo>
                    <a:pt x="1735" y="56790"/>
                  </a:lnTo>
                  <a:lnTo>
                    <a:pt x="2619" y="59548"/>
                  </a:lnTo>
                  <a:lnTo>
                    <a:pt x="3678" y="62246"/>
                  </a:lnTo>
                  <a:lnTo>
                    <a:pt x="4906" y="64874"/>
                  </a:lnTo>
                  <a:lnTo>
                    <a:pt x="6299" y="67419"/>
                  </a:lnTo>
                  <a:lnTo>
                    <a:pt x="7851" y="69872"/>
                  </a:lnTo>
                  <a:lnTo>
                    <a:pt x="9555" y="72223"/>
                  </a:lnTo>
                  <a:lnTo>
                    <a:pt x="11406" y="74463"/>
                  </a:lnTo>
                  <a:lnTo>
                    <a:pt x="13394" y="76581"/>
                  </a:lnTo>
                  <a:lnTo>
                    <a:pt x="15512" y="78569"/>
                  </a:lnTo>
                  <a:lnTo>
                    <a:pt x="17751" y="80419"/>
                  </a:lnTo>
                  <a:lnTo>
                    <a:pt x="20102" y="82123"/>
                  </a:lnTo>
                  <a:lnTo>
                    <a:pt x="22555" y="83675"/>
                  </a:lnTo>
                  <a:lnTo>
                    <a:pt x="25101" y="85068"/>
                  </a:lnTo>
                  <a:lnTo>
                    <a:pt x="27728" y="86297"/>
                  </a:lnTo>
                  <a:lnTo>
                    <a:pt x="30426" y="87355"/>
                  </a:lnTo>
                  <a:lnTo>
                    <a:pt x="33184" y="88240"/>
                  </a:lnTo>
                  <a:lnTo>
                    <a:pt x="35990" y="88946"/>
                  </a:lnTo>
                  <a:lnTo>
                    <a:pt x="38834" y="89472"/>
                  </a:lnTo>
                  <a:lnTo>
                    <a:pt x="41702" y="89816"/>
                  </a:lnTo>
                  <a:lnTo>
                    <a:pt x="44585" y="89975"/>
                  </a:lnTo>
                  <a:lnTo>
                    <a:pt x="47468" y="89949"/>
                  </a:lnTo>
                  <a:lnTo>
                    <a:pt x="50342" y="89738"/>
                  </a:lnTo>
                  <a:lnTo>
                    <a:pt x="53194" y="89344"/>
                  </a:lnTo>
                  <a:lnTo>
                    <a:pt x="56012" y="88767"/>
                  </a:lnTo>
                  <a:lnTo>
                    <a:pt x="58784" y="88011"/>
                  </a:lnTo>
                  <a:lnTo>
                    <a:pt x="61500" y="87077"/>
                  </a:lnTo>
                  <a:lnTo>
                    <a:pt x="64148" y="85971"/>
                  </a:lnTo>
                  <a:lnTo>
                    <a:pt x="66718" y="84696"/>
                  </a:lnTo>
                  <a:lnTo>
                    <a:pt x="69198" y="83258"/>
                  </a:lnTo>
                  <a:lnTo>
                    <a:pt x="71578" y="81663"/>
                  </a:lnTo>
                  <a:lnTo>
                    <a:pt x="73850" y="79917"/>
                  </a:lnTo>
                  <a:lnTo>
                    <a:pt x="76002" y="78027"/>
                  </a:lnTo>
                  <a:lnTo>
                    <a:pt x="78027" y="76002"/>
                  </a:lnTo>
                  <a:lnTo>
                    <a:pt x="79917" y="73850"/>
                  </a:lnTo>
                  <a:lnTo>
                    <a:pt x="81663" y="71578"/>
                  </a:lnTo>
                  <a:lnTo>
                    <a:pt x="83258" y="69198"/>
                  </a:lnTo>
                  <a:lnTo>
                    <a:pt x="84696" y="66718"/>
                  </a:lnTo>
                  <a:lnTo>
                    <a:pt x="85971" y="64148"/>
                  </a:lnTo>
                  <a:lnTo>
                    <a:pt x="87077" y="61500"/>
                  </a:lnTo>
                  <a:lnTo>
                    <a:pt x="88011" y="58784"/>
                  </a:lnTo>
                  <a:lnTo>
                    <a:pt x="88767" y="56012"/>
                  </a:lnTo>
                  <a:lnTo>
                    <a:pt x="89344" y="53194"/>
                  </a:lnTo>
                  <a:lnTo>
                    <a:pt x="89738" y="50342"/>
                  </a:lnTo>
                  <a:lnTo>
                    <a:pt x="89949" y="47468"/>
                  </a:lnTo>
                  <a:lnTo>
                    <a:pt x="89975" y="44585"/>
                  </a:lnTo>
                  <a:lnTo>
                    <a:pt x="89816" y="41702"/>
                  </a:lnTo>
                  <a:lnTo>
                    <a:pt x="89472" y="38834"/>
                  </a:lnTo>
                  <a:lnTo>
                    <a:pt x="88946" y="35990"/>
                  </a:lnTo>
                  <a:lnTo>
                    <a:pt x="88240" y="33184"/>
                  </a:lnTo>
                  <a:lnTo>
                    <a:pt x="87355" y="30426"/>
                  </a:lnTo>
                  <a:lnTo>
                    <a:pt x="86297" y="27728"/>
                  </a:lnTo>
                  <a:lnTo>
                    <a:pt x="85068" y="25101"/>
                  </a:lnTo>
                  <a:lnTo>
                    <a:pt x="83675" y="22555"/>
                  </a:lnTo>
                  <a:lnTo>
                    <a:pt x="82123" y="20102"/>
                  </a:lnTo>
                  <a:lnTo>
                    <a:pt x="80419" y="17751"/>
                  </a:lnTo>
                  <a:lnTo>
                    <a:pt x="78569" y="15512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4792458" y="5839616"/>
              <a:ext cx="89996" cy="89996"/>
            </a:xfrm>
            <a:custGeom>
              <a:avLst/>
              <a:pathLst>
                <a:path w="89996" h="89996">
                  <a:moveTo>
                    <a:pt x="77055" y="12940"/>
                  </a:moveTo>
                  <a:lnTo>
                    <a:pt x="74966" y="10983"/>
                  </a:lnTo>
                  <a:lnTo>
                    <a:pt x="72753" y="9165"/>
                  </a:lnTo>
                  <a:lnTo>
                    <a:pt x="70427" y="7494"/>
                  </a:lnTo>
                  <a:lnTo>
                    <a:pt x="67996" y="5978"/>
                  </a:lnTo>
                  <a:lnTo>
                    <a:pt x="65471" y="4622"/>
                  </a:lnTo>
                  <a:lnTo>
                    <a:pt x="62861" y="3432"/>
                  </a:lnTo>
                  <a:lnTo>
                    <a:pt x="60178" y="2413"/>
                  </a:lnTo>
                  <a:lnTo>
                    <a:pt x="57433" y="1568"/>
                  </a:lnTo>
                  <a:lnTo>
                    <a:pt x="54637" y="903"/>
                  </a:lnTo>
                  <a:lnTo>
                    <a:pt x="51801" y="418"/>
                  </a:lnTo>
                  <a:lnTo>
                    <a:pt x="48937" y="117"/>
                  </a:lnTo>
                  <a:lnTo>
                    <a:pt x="46056" y="0"/>
                  </a:lnTo>
                  <a:lnTo>
                    <a:pt x="43172" y="67"/>
                  </a:lnTo>
                  <a:lnTo>
                    <a:pt x="40295" y="320"/>
                  </a:lnTo>
                  <a:lnTo>
                    <a:pt x="37437" y="756"/>
                  </a:lnTo>
                  <a:lnTo>
                    <a:pt x="34611" y="1374"/>
                  </a:lnTo>
                  <a:lnTo>
                    <a:pt x="31827" y="2171"/>
                  </a:lnTo>
                  <a:lnTo>
                    <a:pt x="29097" y="3144"/>
                  </a:lnTo>
                  <a:lnTo>
                    <a:pt x="26432" y="4289"/>
                  </a:lnTo>
                  <a:lnTo>
                    <a:pt x="23844" y="5602"/>
                  </a:lnTo>
                  <a:lnTo>
                    <a:pt x="21343" y="7076"/>
                  </a:lnTo>
                  <a:lnTo>
                    <a:pt x="18939" y="8706"/>
                  </a:lnTo>
                  <a:lnTo>
                    <a:pt x="16642" y="10485"/>
                  </a:lnTo>
                  <a:lnTo>
                    <a:pt x="14461" y="12406"/>
                  </a:lnTo>
                  <a:lnTo>
                    <a:pt x="12406" y="14461"/>
                  </a:lnTo>
                  <a:lnTo>
                    <a:pt x="10485" y="16642"/>
                  </a:lnTo>
                  <a:lnTo>
                    <a:pt x="8706" y="18939"/>
                  </a:lnTo>
                  <a:lnTo>
                    <a:pt x="7076" y="21343"/>
                  </a:lnTo>
                  <a:lnTo>
                    <a:pt x="5602" y="23844"/>
                  </a:lnTo>
                  <a:lnTo>
                    <a:pt x="4289" y="26432"/>
                  </a:lnTo>
                  <a:lnTo>
                    <a:pt x="3144" y="29097"/>
                  </a:lnTo>
                  <a:lnTo>
                    <a:pt x="2171" y="31827"/>
                  </a:lnTo>
                  <a:lnTo>
                    <a:pt x="1374" y="34611"/>
                  </a:lnTo>
                  <a:lnTo>
                    <a:pt x="756" y="37437"/>
                  </a:lnTo>
                  <a:lnTo>
                    <a:pt x="320" y="40295"/>
                  </a:lnTo>
                  <a:lnTo>
                    <a:pt x="67" y="43172"/>
                  </a:lnTo>
                  <a:lnTo>
                    <a:pt x="0" y="46056"/>
                  </a:lnTo>
                  <a:lnTo>
                    <a:pt x="117" y="48937"/>
                  </a:lnTo>
                  <a:lnTo>
                    <a:pt x="418" y="51801"/>
                  </a:lnTo>
                  <a:lnTo>
                    <a:pt x="903" y="54637"/>
                  </a:lnTo>
                  <a:lnTo>
                    <a:pt x="1568" y="57433"/>
                  </a:lnTo>
                  <a:lnTo>
                    <a:pt x="2413" y="60178"/>
                  </a:lnTo>
                  <a:lnTo>
                    <a:pt x="3432" y="62861"/>
                  </a:lnTo>
                  <a:lnTo>
                    <a:pt x="4622" y="65471"/>
                  </a:lnTo>
                  <a:lnTo>
                    <a:pt x="5978" y="67996"/>
                  </a:lnTo>
                  <a:lnTo>
                    <a:pt x="7494" y="70427"/>
                  </a:lnTo>
                  <a:lnTo>
                    <a:pt x="9165" y="72753"/>
                  </a:lnTo>
                  <a:lnTo>
                    <a:pt x="10983" y="74966"/>
                  </a:lnTo>
                  <a:lnTo>
                    <a:pt x="12940" y="77055"/>
                  </a:lnTo>
                  <a:lnTo>
                    <a:pt x="15029" y="79012"/>
                  </a:lnTo>
                  <a:lnTo>
                    <a:pt x="17242" y="80830"/>
                  </a:lnTo>
                  <a:lnTo>
                    <a:pt x="19568" y="82501"/>
                  </a:lnTo>
                  <a:lnTo>
                    <a:pt x="21999" y="84017"/>
                  </a:lnTo>
                  <a:lnTo>
                    <a:pt x="24524" y="85373"/>
                  </a:lnTo>
                  <a:lnTo>
                    <a:pt x="27134" y="86563"/>
                  </a:lnTo>
                  <a:lnTo>
                    <a:pt x="29817" y="87582"/>
                  </a:lnTo>
                  <a:lnTo>
                    <a:pt x="32562" y="88427"/>
                  </a:lnTo>
                  <a:lnTo>
                    <a:pt x="35358" y="89092"/>
                  </a:lnTo>
                  <a:lnTo>
                    <a:pt x="38195" y="89577"/>
                  </a:lnTo>
                  <a:lnTo>
                    <a:pt x="41058" y="89879"/>
                  </a:lnTo>
                  <a:lnTo>
                    <a:pt x="43939" y="89996"/>
                  </a:lnTo>
                  <a:lnTo>
                    <a:pt x="46823" y="89928"/>
                  </a:lnTo>
                  <a:lnTo>
                    <a:pt x="49700" y="89675"/>
                  </a:lnTo>
                  <a:lnTo>
                    <a:pt x="52558" y="89239"/>
                  </a:lnTo>
                  <a:lnTo>
                    <a:pt x="55385" y="88621"/>
                  </a:lnTo>
                  <a:lnTo>
                    <a:pt x="58168" y="87824"/>
                  </a:lnTo>
                  <a:lnTo>
                    <a:pt x="60898" y="86851"/>
                  </a:lnTo>
                  <a:lnTo>
                    <a:pt x="63563" y="85706"/>
                  </a:lnTo>
                  <a:lnTo>
                    <a:pt x="66151" y="84393"/>
                  </a:lnTo>
                  <a:lnTo>
                    <a:pt x="68652" y="82919"/>
                  </a:lnTo>
                  <a:lnTo>
                    <a:pt x="71056" y="81289"/>
                  </a:lnTo>
                  <a:lnTo>
                    <a:pt x="73353" y="79510"/>
                  </a:lnTo>
                  <a:lnTo>
                    <a:pt x="75534" y="77589"/>
                  </a:lnTo>
                  <a:lnTo>
                    <a:pt x="77589" y="75534"/>
                  </a:lnTo>
                  <a:lnTo>
                    <a:pt x="79510" y="73353"/>
                  </a:lnTo>
                  <a:lnTo>
                    <a:pt x="81289" y="71056"/>
                  </a:lnTo>
                  <a:lnTo>
                    <a:pt x="82919" y="68652"/>
                  </a:lnTo>
                  <a:lnTo>
                    <a:pt x="84393" y="66151"/>
                  </a:lnTo>
                  <a:lnTo>
                    <a:pt x="85706" y="63563"/>
                  </a:lnTo>
                  <a:lnTo>
                    <a:pt x="86851" y="60898"/>
                  </a:lnTo>
                  <a:lnTo>
                    <a:pt x="87824" y="58168"/>
                  </a:lnTo>
                  <a:lnTo>
                    <a:pt x="88621" y="55385"/>
                  </a:lnTo>
                  <a:lnTo>
                    <a:pt x="89239" y="52558"/>
                  </a:lnTo>
                  <a:lnTo>
                    <a:pt x="89675" y="49700"/>
                  </a:lnTo>
                  <a:lnTo>
                    <a:pt x="89928" y="46823"/>
                  </a:lnTo>
                  <a:lnTo>
                    <a:pt x="89996" y="43939"/>
                  </a:lnTo>
                  <a:lnTo>
                    <a:pt x="89879" y="41058"/>
                  </a:lnTo>
                  <a:lnTo>
                    <a:pt x="89577" y="38195"/>
                  </a:lnTo>
                  <a:lnTo>
                    <a:pt x="89092" y="35358"/>
                  </a:lnTo>
                  <a:lnTo>
                    <a:pt x="88427" y="32562"/>
                  </a:lnTo>
                  <a:lnTo>
                    <a:pt x="87582" y="29817"/>
                  </a:lnTo>
                  <a:lnTo>
                    <a:pt x="86563" y="27134"/>
                  </a:lnTo>
                  <a:lnTo>
                    <a:pt x="85373" y="24524"/>
                  </a:lnTo>
                  <a:lnTo>
                    <a:pt x="84017" y="21999"/>
                  </a:lnTo>
                  <a:lnTo>
                    <a:pt x="82501" y="19568"/>
                  </a:lnTo>
                  <a:lnTo>
                    <a:pt x="80830" y="17242"/>
                  </a:lnTo>
                  <a:lnTo>
                    <a:pt x="79012" y="15029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4792461" y="5945500"/>
              <a:ext cx="89990" cy="89990"/>
            </a:xfrm>
            <a:custGeom>
              <a:avLst/>
              <a:pathLst>
                <a:path w="89990" h="89990">
                  <a:moveTo>
                    <a:pt x="76867" y="13122"/>
                  </a:moveTo>
                  <a:lnTo>
                    <a:pt x="74766" y="11152"/>
                  </a:lnTo>
                  <a:lnTo>
                    <a:pt x="72543" y="9321"/>
                  </a:lnTo>
                  <a:lnTo>
                    <a:pt x="70207" y="7637"/>
                  </a:lnTo>
                  <a:lnTo>
                    <a:pt x="67767" y="6107"/>
                  </a:lnTo>
                  <a:lnTo>
                    <a:pt x="65234" y="4736"/>
                  </a:lnTo>
                  <a:lnTo>
                    <a:pt x="62617" y="3530"/>
                  </a:lnTo>
                  <a:lnTo>
                    <a:pt x="59928" y="2495"/>
                  </a:lnTo>
                  <a:lnTo>
                    <a:pt x="57177" y="1635"/>
                  </a:lnTo>
                  <a:lnTo>
                    <a:pt x="54377" y="953"/>
                  </a:lnTo>
                  <a:lnTo>
                    <a:pt x="51538" y="452"/>
                  </a:lnTo>
                  <a:lnTo>
                    <a:pt x="48672" y="133"/>
                  </a:lnTo>
                  <a:lnTo>
                    <a:pt x="45791" y="0"/>
                  </a:lnTo>
                  <a:lnTo>
                    <a:pt x="42907" y="51"/>
                  </a:lnTo>
                  <a:lnTo>
                    <a:pt x="40031" y="286"/>
                  </a:lnTo>
                  <a:lnTo>
                    <a:pt x="37176" y="706"/>
                  </a:lnTo>
                  <a:lnTo>
                    <a:pt x="34352" y="1307"/>
                  </a:lnTo>
                  <a:lnTo>
                    <a:pt x="31573" y="2088"/>
                  </a:lnTo>
                  <a:lnTo>
                    <a:pt x="28848" y="3045"/>
                  </a:lnTo>
                  <a:lnTo>
                    <a:pt x="26190" y="4175"/>
                  </a:lnTo>
                  <a:lnTo>
                    <a:pt x="23610" y="5472"/>
                  </a:lnTo>
                  <a:lnTo>
                    <a:pt x="21117" y="6932"/>
                  </a:lnTo>
                  <a:lnTo>
                    <a:pt x="18722" y="8548"/>
                  </a:lnTo>
                  <a:lnTo>
                    <a:pt x="16435" y="10314"/>
                  </a:lnTo>
                  <a:lnTo>
                    <a:pt x="14266" y="12223"/>
                  </a:lnTo>
                  <a:lnTo>
                    <a:pt x="12223" y="14266"/>
                  </a:lnTo>
                  <a:lnTo>
                    <a:pt x="10314" y="16435"/>
                  </a:lnTo>
                  <a:lnTo>
                    <a:pt x="8548" y="18722"/>
                  </a:lnTo>
                  <a:lnTo>
                    <a:pt x="6932" y="21117"/>
                  </a:lnTo>
                  <a:lnTo>
                    <a:pt x="5472" y="23610"/>
                  </a:lnTo>
                  <a:lnTo>
                    <a:pt x="4175" y="26190"/>
                  </a:lnTo>
                  <a:lnTo>
                    <a:pt x="3045" y="28848"/>
                  </a:lnTo>
                  <a:lnTo>
                    <a:pt x="2088" y="31573"/>
                  </a:lnTo>
                  <a:lnTo>
                    <a:pt x="1307" y="34352"/>
                  </a:lnTo>
                  <a:lnTo>
                    <a:pt x="706" y="37176"/>
                  </a:lnTo>
                  <a:lnTo>
                    <a:pt x="286" y="40031"/>
                  </a:lnTo>
                  <a:lnTo>
                    <a:pt x="51" y="42907"/>
                  </a:lnTo>
                  <a:lnTo>
                    <a:pt x="0" y="45791"/>
                  </a:lnTo>
                  <a:lnTo>
                    <a:pt x="133" y="48672"/>
                  </a:lnTo>
                  <a:lnTo>
                    <a:pt x="452" y="51538"/>
                  </a:lnTo>
                  <a:lnTo>
                    <a:pt x="953" y="54377"/>
                  </a:lnTo>
                  <a:lnTo>
                    <a:pt x="1635" y="57177"/>
                  </a:lnTo>
                  <a:lnTo>
                    <a:pt x="2495" y="59928"/>
                  </a:lnTo>
                  <a:lnTo>
                    <a:pt x="3530" y="62617"/>
                  </a:lnTo>
                  <a:lnTo>
                    <a:pt x="4736" y="65234"/>
                  </a:lnTo>
                  <a:lnTo>
                    <a:pt x="6107" y="67767"/>
                  </a:lnTo>
                  <a:lnTo>
                    <a:pt x="7637" y="70207"/>
                  </a:lnTo>
                  <a:lnTo>
                    <a:pt x="9321" y="72543"/>
                  </a:lnTo>
                  <a:lnTo>
                    <a:pt x="11152" y="74766"/>
                  </a:lnTo>
                  <a:lnTo>
                    <a:pt x="13122" y="76867"/>
                  </a:lnTo>
                  <a:lnTo>
                    <a:pt x="15223" y="78837"/>
                  </a:lnTo>
                  <a:lnTo>
                    <a:pt x="17446" y="80668"/>
                  </a:lnTo>
                  <a:lnTo>
                    <a:pt x="19782" y="82352"/>
                  </a:lnTo>
                  <a:lnTo>
                    <a:pt x="22222" y="83882"/>
                  </a:lnTo>
                  <a:lnTo>
                    <a:pt x="24755" y="85253"/>
                  </a:lnTo>
                  <a:lnTo>
                    <a:pt x="27372" y="86459"/>
                  </a:lnTo>
                  <a:lnTo>
                    <a:pt x="30061" y="87494"/>
                  </a:lnTo>
                  <a:lnTo>
                    <a:pt x="32812" y="88354"/>
                  </a:lnTo>
                  <a:lnTo>
                    <a:pt x="35612" y="89036"/>
                  </a:lnTo>
                  <a:lnTo>
                    <a:pt x="38451" y="89538"/>
                  </a:lnTo>
                  <a:lnTo>
                    <a:pt x="41317" y="89856"/>
                  </a:lnTo>
                  <a:lnTo>
                    <a:pt x="44198" y="89990"/>
                  </a:lnTo>
                  <a:lnTo>
                    <a:pt x="47082" y="89939"/>
                  </a:lnTo>
                  <a:lnTo>
                    <a:pt x="49958" y="89703"/>
                  </a:lnTo>
                  <a:lnTo>
                    <a:pt x="52814" y="89283"/>
                  </a:lnTo>
                  <a:lnTo>
                    <a:pt x="55637" y="88682"/>
                  </a:lnTo>
                  <a:lnTo>
                    <a:pt x="58416" y="87901"/>
                  </a:lnTo>
                  <a:lnTo>
                    <a:pt x="61141" y="86944"/>
                  </a:lnTo>
                  <a:lnTo>
                    <a:pt x="63799" y="85814"/>
                  </a:lnTo>
                  <a:lnTo>
                    <a:pt x="66379" y="84517"/>
                  </a:lnTo>
                  <a:lnTo>
                    <a:pt x="68872" y="83057"/>
                  </a:lnTo>
                  <a:lnTo>
                    <a:pt x="71267" y="81441"/>
                  </a:lnTo>
                  <a:lnTo>
                    <a:pt x="73554" y="79675"/>
                  </a:lnTo>
                  <a:lnTo>
                    <a:pt x="75723" y="77766"/>
                  </a:lnTo>
                  <a:lnTo>
                    <a:pt x="77766" y="75723"/>
                  </a:lnTo>
                  <a:lnTo>
                    <a:pt x="79675" y="73554"/>
                  </a:lnTo>
                  <a:lnTo>
                    <a:pt x="81441" y="71267"/>
                  </a:lnTo>
                  <a:lnTo>
                    <a:pt x="83057" y="68872"/>
                  </a:lnTo>
                  <a:lnTo>
                    <a:pt x="84517" y="66379"/>
                  </a:lnTo>
                  <a:lnTo>
                    <a:pt x="85814" y="63799"/>
                  </a:lnTo>
                  <a:lnTo>
                    <a:pt x="86944" y="61141"/>
                  </a:lnTo>
                  <a:lnTo>
                    <a:pt x="87901" y="58416"/>
                  </a:lnTo>
                  <a:lnTo>
                    <a:pt x="88682" y="55637"/>
                  </a:lnTo>
                  <a:lnTo>
                    <a:pt x="89283" y="52814"/>
                  </a:lnTo>
                  <a:lnTo>
                    <a:pt x="89703" y="49958"/>
                  </a:lnTo>
                  <a:lnTo>
                    <a:pt x="89939" y="47082"/>
                  </a:lnTo>
                  <a:lnTo>
                    <a:pt x="89990" y="44198"/>
                  </a:lnTo>
                  <a:lnTo>
                    <a:pt x="89856" y="41317"/>
                  </a:lnTo>
                  <a:lnTo>
                    <a:pt x="89538" y="38451"/>
                  </a:lnTo>
                  <a:lnTo>
                    <a:pt x="89036" y="35612"/>
                  </a:lnTo>
                  <a:lnTo>
                    <a:pt x="88354" y="32812"/>
                  </a:lnTo>
                  <a:lnTo>
                    <a:pt x="87494" y="30061"/>
                  </a:lnTo>
                  <a:lnTo>
                    <a:pt x="86459" y="27372"/>
                  </a:lnTo>
                  <a:lnTo>
                    <a:pt x="85253" y="24755"/>
                  </a:lnTo>
                  <a:lnTo>
                    <a:pt x="83882" y="22222"/>
                  </a:lnTo>
                  <a:lnTo>
                    <a:pt x="82352" y="19782"/>
                  </a:lnTo>
                  <a:lnTo>
                    <a:pt x="80668" y="17446"/>
                  </a:lnTo>
                  <a:lnTo>
                    <a:pt x="78837" y="15223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4898344" y="3721989"/>
              <a:ext cx="89987" cy="89987"/>
            </a:xfrm>
            <a:custGeom>
              <a:avLst/>
              <a:pathLst>
                <a:path w="89987" h="89987">
                  <a:moveTo>
                    <a:pt x="76798" y="13188"/>
                  </a:moveTo>
                  <a:lnTo>
                    <a:pt x="74693" y="11214"/>
                  </a:lnTo>
                  <a:lnTo>
                    <a:pt x="72466" y="9379"/>
                  </a:lnTo>
                  <a:lnTo>
                    <a:pt x="70126" y="7689"/>
                  </a:lnTo>
                  <a:lnTo>
                    <a:pt x="67683" y="6154"/>
                  </a:lnTo>
                  <a:lnTo>
                    <a:pt x="65146" y="4777"/>
                  </a:lnTo>
                  <a:lnTo>
                    <a:pt x="62527" y="3566"/>
                  </a:lnTo>
                  <a:lnTo>
                    <a:pt x="59836" y="2526"/>
                  </a:lnTo>
                  <a:lnTo>
                    <a:pt x="57083" y="1659"/>
                  </a:lnTo>
                  <a:lnTo>
                    <a:pt x="54281" y="971"/>
                  </a:lnTo>
                  <a:lnTo>
                    <a:pt x="51441" y="464"/>
                  </a:lnTo>
                  <a:lnTo>
                    <a:pt x="48575" y="140"/>
                  </a:lnTo>
                  <a:lnTo>
                    <a:pt x="45693" y="0"/>
                  </a:lnTo>
                  <a:lnTo>
                    <a:pt x="42809" y="44"/>
                  </a:lnTo>
                  <a:lnTo>
                    <a:pt x="39934" y="274"/>
                  </a:lnTo>
                  <a:lnTo>
                    <a:pt x="37079" y="687"/>
                  </a:lnTo>
                  <a:lnTo>
                    <a:pt x="34257" y="1283"/>
                  </a:lnTo>
                  <a:lnTo>
                    <a:pt x="31480" y="2058"/>
                  </a:lnTo>
                  <a:lnTo>
                    <a:pt x="28757" y="3009"/>
                  </a:lnTo>
                  <a:lnTo>
                    <a:pt x="26102" y="4133"/>
                  </a:lnTo>
                  <a:lnTo>
                    <a:pt x="23524" y="5425"/>
                  </a:lnTo>
                  <a:lnTo>
                    <a:pt x="21034" y="6880"/>
                  </a:lnTo>
                  <a:lnTo>
                    <a:pt x="18643" y="8491"/>
                  </a:lnTo>
                  <a:lnTo>
                    <a:pt x="16360" y="10252"/>
                  </a:lnTo>
                  <a:lnTo>
                    <a:pt x="14194" y="12156"/>
                  </a:lnTo>
                  <a:lnTo>
                    <a:pt x="12156" y="14194"/>
                  </a:lnTo>
                  <a:lnTo>
                    <a:pt x="10252" y="16360"/>
                  </a:lnTo>
                  <a:lnTo>
                    <a:pt x="8491" y="18643"/>
                  </a:lnTo>
                  <a:lnTo>
                    <a:pt x="6880" y="21034"/>
                  </a:lnTo>
                  <a:lnTo>
                    <a:pt x="5425" y="23524"/>
                  </a:lnTo>
                  <a:lnTo>
                    <a:pt x="4133" y="26102"/>
                  </a:lnTo>
                  <a:lnTo>
                    <a:pt x="3009" y="28757"/>
                  </a:lnTo>
                  <a:lnTo>
                    <a:pt x="2058" y="31480"/>
                  </a:lnTo>
                  <a:lnTo>
                    <a:pt x="1283" y="34257"/>
                  </a:lnTo>
                  <a:lnTo>
                    <a:pt x="687" y="37079"/>
                  </a:lnTo>
                  <a:lnTo>
                    <a:pt x="274" y="39934"/>
                  </a:lnTo>
                  <a:lnTo>
                    <a:pt x="44" y="42809"/>
                  </a:lnTo>
                  <a:lnTo>
                    <a:pt x="0" y="45693"/>
                  </a:lnTo>
                  <a:lnTo>
                    <a:pt x="140" y="48575"/>
                  </a:lnTo>
                  <a:lnTo>
                    <a:pt x="464" y="51441"/>
                  </a:lnTo>
                  <a:lnTo>
                    <a:pt x="971" y="54281"/>
                  </a:lnTo>
                  <a:lnTo>
                    <a:pt x="1659" y="57083"/>
                  </a:lnTo>
                  <a:lnTo>
                    <a:pt x="2526" y="59836"/>
                  </a:lnTo>
                  <a:lnTo>
                    <a:pt x="3566" y="62527"/>
                  </a:lnTo>
                  <a:lnTo>
                    <a:pt x="4777" y="65146"/>
                  </a:lnTo>
                  <a:lnTo>
                    <a:pt x="6154" y="67683"/>
                  </a:lnTo>
                  <a:lnTo>
                    <a:pt x="7689" y="70126"/>
                  </a:lnTo>
                  <a:lnTo>
                    <a:pt x="9379" y="72466"/>
                  </a:lnTo>
                  <a:lnTo>
                    <a:pt x="11214" y="74693"/>
                  </a:lnTo>
                  <a:lnTo>
                    <a:pt x="13188" y="76798"/>
                  </a:lnTo>
                  <a:lnTo>
                    <a:pt x="15293" y="78772"/>
                  </a:lnTo>
                  <a:lnTo>
                    <a:pt x="17520" y="80608"/>
                  </a:lnTo>
                  <a:lnTo>
                    <a:pt x="19860" y="82297"/>
                  </a:lnTo>
                  <a:lnTo>
                    <a:pt x="22303" y="83833"/>
                  </a:lnTo>
                  <a:lnTo>
                    <a:pt x="24840" y="85209"/>
                  </a:lnTo>
                  <a:lnTo>
                    <a:pt x="27459" y="86420"/>
                  </a:lnTo>
                  <a:lnTo>
                    <a:pt x="30150" y="87461"/>
                  </a:lnTo>
                  <a:lnTo>
                    <a:pt x="32903" y="88327"/>
                  </a:lnTo>
                  <a:lnTo>
                    <a:pt x="35705" y="89015"/>
                  </a:lnTo>
                  <a:lnTo>
                    <a:pt x="38545" y="89522"/>
                  </a:lnTo>
                  <a:lnTo>
                    <a:pt x="41411" y="89847"/>
                  </a:lnTo>
                  <a:lnTo>
                    <a:pt x="44293" y="89987"/>
                  </a:lnTo>
                  <a:lnTo>
                    <a:pt x="47177" y="89942"/>
                  </a:lnTo>
                  <a:lnTo>
                    <a:pt x="50052" y="89712"/>
                  </a:lnTo>
                  <a:lnTo>
                    <a:pt x="52907" y="89299"/>
                  </a:lnTo>
                  <a:lnTo>
                    <a:pt x="55729" y="88703"/>
                  </a:lnTo>
                  <a:lnTo>
                    <a:pt x="58507" y="87928"/>
                  </a:lnTo>
                  <a:lnTo>
                    <a:pt x="61229" y="86977"/>
                  </a:lnTo>
                  <a:lnTo>
                    <a:pt x="63884" y="85853"/>
                  </a:lnTo>
                  <a:lnTo>
                    <a:pt x="66462" y="84561"/>
                  </a:lnTo>
                  <a:lnTo>
                    <a:pt x="68952" y="83107"/>
                  </a:lnTo>
                  <a:lnTo>
                    <a:pt x="71343" y="81495"/>
                  </a:lnTo>
                  <a:lnTo>
                    <a:pt x="73626" y="79734"/>
                  </a:lnTo>
                  <a:lnTo>
                    <a:pt x="75792" y="77831"/>
                  </a:lnTo>
                  <a:lnTo>
                    <a:pt x="77831" y="75792"/>
                  </a:lnTo>
                  <a:lnTo>
                    <a:pt x="79734" y="73626"/>
                  </a:lnTo>
                  <a:lnTo>
                    <a:pt x="81495" y="71343"/>
                  </a:lnTo>
                  <a:lnTo>
                    <a:pt x="83107" y="68952"/>
                  </a:lnTo>
                  <a:lnTo>
                    <a:pt x="84561" y="66462"/>
                  </a:lnTo>
                  <a:lnTo>
                    <a:pt x="85853" y="63884"/>
                  </a:lnTo>
                  <a:lnTo>
                    <a:pt x="86977" y="61229"/>
                  </a:lnTo>
                  <a:lnTo>
                    <a:pt x="87928" y="58507"/>
                  </a:lnTo>
                  <a:lnTo>
                    <a:pt x="88703" y="55729"/>
                  </a:lnTo>
                  <a:lnTo>
                    <a:pt x="89299" y="52907"/>
                  </a:lnTo>
                  <a:lnTo>
                    <a:pt x="89712" y="50052"/>
                  </a:lnTo>
                  <a:lnTo>
                    <a:pt x="89942" y="47177"/>
                  </a:lnTo>
                  <a:lnTo>
                    <a:pt x="89987" y="44293"/>
                  </a:lnTo>
                  <a:lnTo>
                    <a:pt x="89847" y="41411"/>
                  </a:lnTo>
                  <a:lnTo>
                    <a:pt x="89522" y="38545"/>
                  </a:lnTo>
                  <a:lnTo>
                    <a:pt x="89015" y="35705"/>
                  </a:lnTo>
                  <a:lnTo>
                    <a:pt x="88327" y="32903"/>
                  </a:lnTo>
                  <a:lnTo>
                    <a:pt x="87461" y="30150"/>
                  </a:lnTo>
                  <a:lnTo>
                    <a:pt x="86420" y="27459"/>
                  </a:lnTo>
                  <a:lnTo>
                    <a:pt x="85209" y="24840"/>
                  </a:lnTo>
                  <a:lnTo>
                    <a:pt x="83833" y="22303"/>
                  </a:lnTo>
                  <a:lnTo>
                    <a:pt x="82297" y="19860"/>
                  </a:lnTo>
                  <a:lnTo>
                    <a:pt x="80608" y="17520"/>
                  </a:lnTo>
                  <a:lnTo>
                    <a:pt x="78772" y="15293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898342" y="3827869"/>
              <a:ext cx="89989" cy="89989"/>
            </a:xfrm>
            <a:custGeom>
              <a:avLst/>
              <a:pathLst>
                <a:path w="89989" h="89989">
                  <a:moveTo>
                    <a:pt x="76860" y="13128"/>
                  </a:moveTo>
                  <a:lnTo>
                    <a:pt x="74759" y="11158"/>
                  </a:lnTo>
                  <a:lnTo>
                    <a:pt x="72536" y="9327"/>
                  </a:lnTo>
                  <a:lnTo>
                    <a:pt x="70199" y="7642"/>
                  </a:lnTo>
                  <a:lnTo>
                    <a:pt x="67759" y="6111"/>
                  </a:lnTo>
                  <a:lnTo>
                    <a:pt x="65225" y="4740"/>
                  </a:lnTo>
                  <a:lnTo>
                    <a:pt x="62608" y="3534"/>
                  </a:lnTo>
                  <a:lnTo>
                    <a:pt x="59919" y="2498"/>
                  </a:lnTo>
                  <a:lnTo>
                    <a:pt x="57168" y="1637"/>
                  </a:lnTo>
                  <a:lnTo>
                    <a:pt x="54367" y="955"/>
                  </a:lnTo>
                  <a:lnTo>
                    <a:pt x="51528" y="453"/>
                  </a:lnTo>
                  <a:lnTo>
                    <a:pt x="48662" y="134"/>
                  </a:lnTo>
                  <a:lnTo>
                    <a:pt x="45781" y="0"/>
                  </a:lnTo>
                  <a:lnTo>
                    <a:pt x="42897" y="50"/>
                  </a:lnTo>
                  <a:lnTo>
                    <a:pt x="40021" y="285"/>
                  </a:lnTo>
                  <a:lnTo>
                    <a:pt x="37166" y="704"/>
                  </a:lnTo>
                  <a:lnTo>
                    <a:pt x="34343" y="1305"/>
                  </a:lnTo>
                  <a:lnTo>
                    <a:pt x="31564" y="2085"/>
                  </a:lnTo>
                  <a:lnTo>
                    <a:pt x="28839" y="3042"/>
                  </a:lnTo>
                  <a:lnTo>
                    <a:pt x="26182" y="4171"/>
                  </a:lnTo>
                  <a:lnTo>
                    <a:pt x="23601" y="5468"/>
                  </a:lnTo>
                  <a:lnTo>
                    <a:pt x="21109" y="6927"/>
                  </a:lnTo>
                  <a:lnTo>
                    <a:pt x="18714" y="8543"/>
                  </a:lnTo>
                  <a:lnTo>
                    <a:pt x="16428" y="10308"/>
                  </a:lnTo>
                  <a:lnTo>
                    <a:pt x="14259" y="12216"/>
                  </a:lnTo>
                  <a:lnTo>
                    <a:pt x="12216" y="14259"/>
                  </a:lnTo>
                  <a:lnTo>
                    <a:pt x="10308" y="16428"/>
                  </a:lnTo>
                  <a:lnTo>
                    <a:pt x="8543" y="18714"/>
                  </a:lnTo>
                  <a:lnTo>
                    <a:pt x="6927" y="21109"/>
                  </a:lnTo>
                  <a:lnTo>
                    <a:pt x="5468" y="23601"/>
                  </a:lnTo>
                  <a:lnTo>
                    <a:pt x="4171" y="26182"/>
                  </a:lnTo>
                  <a:lnTo>
                    <a:pt x="3042" y="28839"/>
                  </a:lnTo>
                  <a:lnTo>
                    <a:pt x="2085" y="31564"/>
                  </a:lnTo>
                  <a:lnTo>
                    <a:pt x="1305" y="34343"/>
                  </a:lnTo>
                  <a:lnTo>
                    <a:pt x="704" y="37166"/>
                  </a:lnTo>
                  <a:lnTo>
                    <a:pt x="285" y="40021"/>
                  </a:lnTo>
                  <a:lnTo>
                    <a:pt x="50" y="42897"/>
                  </a:lnTo>
                  <a:lnTo>
                    <a:pt x="0" y="45781"/>
                  </a:lnTo>
                  <a:lnTo>
                    <a:pt x="134" y="48662"/>
                  </a:lnTo>
                  <a:lnTo>
                    <a:pt x="453" y="51528"/>
                  </a:lnTo>
                  <a:lnTo>
                    <a:pt x="955" y="54367"/>
                  </a:lnTo>
                  <a:lnTo>
                    <a:pt x="1637" y="57168"/>
                  </a:lnTo>
                  <a:lnTo>
                    <a:pt x="2498" y="59919"/>
                  </a:lnTo>
                  <a:lnTo>
                    <a:pt x="3534" y="62608"/>
                  </a:lnTo>
                  <a:lnTo>
                    <a:pt x="4740" y="65225"/>
                  </a:lnTo>
                  <a:lnTo>
                    <a:pt x="6111" y="67759"/>
                  </a:lnTo>
                  <a:lnTo>
                    <a:pt x="7642" y="70199"/>
                  </a:lnTo>
                  <a:lnTo>
                    <a:pt x="9327" y="72536"/>
                  </a:lnTo>
                  <a:lnTo>
                    <a:pt x="11158" y="74759"/>
                  </a:lnTo>
                  <a:lnTo>
                    <a:pt x="13128" y="76860"/>
                  </a:lnTo>
                  <a:lnTo>
                    <a:pt x="15230" y="78831"/>
                  </a:lnTo>
                  <a:lnTo>
                    <a:pt x="17453" y="80662"/>
                  </a:lnTo>
                  <a:lnTo>
                    <a:pt x="19790" y="82346"/>
                  </a:lnTo>
                  <a:lnTo>
                    <a:pt x="22230" y="83878"/>
                  </a:lnTo>
                  <a:lnTo>
                    <a:pt x="24764" y="85249"/>
                  </a:lnTo>
                  <a:lnTo>
                    <a:pt x="27381" y="86455"/>
                  </a:lnTo>
                  <a:lnTo>
                    <a:pt x="30070" y="87490"/>
                  </a:lnTo>
                  <a:lnTo>
                    <a:pt x="32821" y="88351"/>
                  </a:lnTo>
                  <a:lnTo>
                    <a:pt x="35621" y="89034"/>
                  </a:lnTo>
                  <a:lnTo>
                    <a:pt x="38461" y="89536"/>
                  </a:lnTo>
                  <a:lnTo>
                    <a:pt x="41327" y="89855"/>
                  </a:lnTo>
                  <a:lnTo>
                    <a:pt x="44208" y="89989"/>
                  </a:lnTo>
                  <a:lnTo>
                    <a:pt x="47092" y="89939"/>
                  </a:lnTo>
                  <a:lnTo>
                    <a:pt x="49968" y="89704"/>
                  </a:lnTo>
                  <a:lnTo>
                    <a:pt x="52823" y="89285"/>
                  </a:lnTo>
                  <a:lnTo>
                    <a:pt x="55646" y="88684"/>
                  </a:lnTo>
                  <a:lnTo>
                    <a:pt x="58425" y="87904"/>
                  </a:lnTo>
                  <a:lnTo>
                    <a:pt x="61149" y="86947"/>
                  </a:lnTo>
                  <a:lnTo>
                    <a:pt x="63807" y="85818"/>
                  </a:lnTo>
                  <a:lnTo>
                    <a:pt x="66388" y="84521"/>
                  </a:lnTo>
                  <a:lnTo>
                    <a:pt x="68880" y="83062"/>
                  </a:lnTo>
                  <a:lnTo>
                    <a:pt x="71275" y="81446"/>
                  </a:lnTo>
                  <a:lnTo>
                    <a:pt x="73561" y="79681"/>
                  </a:lnTo>
                  <a:lnTo>
                    <a:pt x="75730" y="77773"/>
                  </a:lnTo>
                  <a:lnTo>
                    <a:pt x="77773" y="75730"/>
                  </a:lnTo>
                  <a:lnTo>
                    <a:pt x="79681" y="73561"/>
                  </a:lnTo>
                  <a:lnTo>
                    <a:pt x="81446" y="71275"/>
                  </a:lnTo>
                  <a:lnTo>
                    <a:pt x="83062" y="68880"/>
                  </a:lnTo>
                  <a:lnTo>
                    <a:pt x="84521" y="66388"/>
                  </a:lnTo>
                  <a:lnTo>
                    <a:pt x="85818" y="63807"/>
                  </a:lnTo>
                  <a:lnTo>
                    <a:pt x="86947" y="61149"/>
                  </a:lnTo>
                  <a:lnTo>
                    <a:pt x="87904" y="58425"/>
                  </a:lnTo>
                  <a:lnTo>
                    <a:pt x="88684" y="55646"/>
                  </a:lnTo>
                  <a:lnTo>
                    <a:pt x="89285" y="52823"/>
                  </a:lnTo>
                  <a:lnTo>
                    <a:pt x="89704" y="49968"/>
                  </a:lnTo>
                  <a:lnTo>
                    <a:pt x="89939" y="47092"/>
                  </a:lnTo>
                  <a:lnTo>
                    <a:pt x="89989" y="44208"/>
                  </a:lnTo>
                  <a:lnTo>
                    <a:pt x="89855" y="41327"/>
                  </a:lnTo>
                  <a:lnTo>
                    <a:pt x="89536" y="38461"/>
                  </a:lnTo>
                  <a:lnTo>
                    <a:pt x="89034" y="35621"/>
                  </a:lnTo>
                  <a:lnTo>
                    <a:pt x="88351" y="32821"/>
                  </a:lnTo>
                  <a:lnTo>
                    <a:pt x="87490" y="30070"/>
                  </a:lnTo>
                  <a:lnTo>
                    <a:pt x="86455" y="27381"/>
                  </a:lnTo>
                  <a:lnTo>
                    <a:pt x="85249" y="24764"/>
                  </a:lnTo>
                  <a:lnTo>
                    <a:pt x="83878" y="22230"/>
                  </a:lnTo>
                  <a:lnTo>
                    <a:pt x="82346" y="19790"/>
                  </a:lnTo>
                  <a:lnTo>
                    <a:pt x="80662" y="17453"/>
                  </a:lnTo>
                  <a:lnTo>
                    <a:pt x="78831" y="15230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4898342" y="3933750"/>
              <a:ext cx="89991" cy="89991"/>
            </a:xfrm>
            <a:custGeom>
              <a:avLst/>
              <a:pathLst>
                <a:path w="89991" h="89991">
                  <a:moveTo>
                    <a:pt x="76899" y="13091"/>
                  </a:moveTo>
                  <a:lnTo>
                    <a:pt x="74800" y="11124"/>
                  </a:lnTo>
                  <a:lnTo>
                    <a:pt x="72579" y="9295"/>
                  </a:lnTo>
                  <a:lnTo>
                    <a:pt x="70244" y="7613"/>
                  </a:lnTo>
                  <a:lnTo>
                    <a:pt x="67806" y="6085"/>
                  </a:lnTo>
                  <a:lnTo>
                    <a:pt x="65274" y="4717"/>
                  </a:lnTo>
                  <a:lnTo>
                    <a:pt x="62658" y="3514"/>
                  </a:lnTo>
                  <a:lnTo>
                    <a:pt x="59970" y="2481"/>
                  </a:lnTo>
                  <a:lnTo>
                    <a:pt x="57221" y="1624"/>
                  </a:lnTo>
                  <a:lnTo>
                    <a:pt x="54421" y="944"/>
                  </a:lnTo>
                  <a:lnTo>
                    <a:pt x="51582" y="446"/>
                  </a:lnTo>
                  <a:lnTo>
                    <a:pt x="48717" y="131"/>
                  </a:lnTo>
                  <a:lnTo>
                    <a:pt x="45836" y="0"/>
                  </a:lnTo>
                  <a:lnTo>
                    <a:pt x="42951" y="53"/>
                  </a:lnTo>
                  <a:lnTo>
                    <a:pt x="40076" y="292"/>
                  </a:lnTo>
                  <a:lnTo>
                    <a:pt x="37220" y="714"/>
                  </a:lnTo>
                  <a:lnTo>
                    <a:pt x="34396" y="1318"/>
                  </a:lnTo>
                  <a:lnTo>
                    <a:pt x="31616" y="2102"/>
                  </a:lnTo>
                  <a:lnTo>
                    <a:pt x="28890" y="3062"/>
                  </a:lnTo>
                  <a:lnTo>
                    <a:pt x="26231" y="4194"/>
                  </a:lnTo>
                  <a:lnTo>
                    <a:pt x="23649" y="5494"/>
                  </a:lnTo>
                  <a:lnTo>
                    <a:pt x="21155" y="6957"/>
                  </a:lnTo>
                  <a:lnTo>
                    <a:pt x="18759" y="8575"/>
                  </a:lnTo>
                  <a:lnTo>
                    <a:pt x="16470" y="10343"/>
                  </a:lnTo>
                  <a:lnTo>
                    <a:pt x="14299" y="12254"/>
                  </a:lnTo>
                  <a:lnTo>
                    <a:pt x="12254" y="14299"/>
                  </a:lnTo>
                  <a:lnTo>
                    <a:pt x="10343" y="16470"/>
                  </a:lnTo>
                  <a:lnTo>
                    <a:pt x="8575" y="18759"/>
                  </a:lnTo>
                  <a:lnTo>
                    <a:pt x="6957" y="21155"/>
                  </a:lnTo>
                  <a:lnTo>
                    <a:pt x="5494" y="23649"/>
                  </a:lnTo>
                  <a:lnTo>
                    <a:pt x="4194" y="26231"/>
                  </a:lnTo>
                  <a:lnTo>
                    <a:pt x="3062" y="28890"/>
                  </a:lnTo>
                  <a:lnTo>
                    <a:pt x="2102" y="31616"/>
                  </a:lnTo>
                  <a:lnTo>
                    <a:pt x="1318" y="34396"/>
                  </a:lnTo>
                  <a:lnTo>
                    <a:pt x="714" y="37220"/>
                  </a:lnTo>
                  <a:lnTo>
                    <a:pt x="292" y="40076"/>
                  </a:lnTo>
                  <a:lnTo>
                    <a:pt x="53" y="42951"/>
                  </a:lnTo>
                  <a:lnTo>
                    <a:pt x="0" y="45836"/>
                  </a:lnTo>
                  <a:lnTo>
                    <a:pt x="131" y="48717"/>
                  </a:lnTo>
                  <a:lnTo>
                    <a:pt x="446" y="51582"/>
                  </a:lnTo>
                  <a:lnTo>
                    <a:pt x="944" y="54421"/>
                  </a:lnTo>
                  <a:lnTo>
                    <a:pt x="1624" y="57221"/>
                  </a:lnTo>
                  <a:lnTo>
                    <a:pt x="2481" y="59970"/>
                  </a:lnTo>
                  <a:lnTo>
                    <a:pt x="3514" y="62658"/>
                  </a:lnTo>
                  <a:lnTo>
                    <a:pt x="4717" y="65274"/>
                  </a:lnTo>
                  <a:lnTo>
                    <a:pt x="6085" y="67806"/>
                  </a:lnTo>
                  <a:lnTo>
                    <a:pt x="7613" y="70244"/>
                  </a:lnTo>
                  <a:lnTo>
                    <a:pt x="9295" y="72579"/>
                  </a:lnTo>
                  <a:lnTo>
                    <a:pt x="11124" y="74800"/>
                  </a:lnTo>
                  <a:lnTo>
                    <a:pt x="13091" y="76899"/>
                  </a:lnTo>
                  <a:lnTo>
                    <a:pt x="15190" y="78867"/>
                  </a:lnTo>
                  <a:lnTo>
                    <a:pt x="17411" y="80695"/>
                  </a:lnTo>
                  <a:lnTo>
                    <a:pt x="19746" y="82377"/>
                  </a:lnTo>
                  <a:lnTo>
                    <a:pt x="22184" y="83905"/>
                  </a:lnTo>
                  <a:lnTo>
                    <a:pt x="24717" y="85274"/>
                  </a:lnTo>
                  <a:lnTo>
                    <a:pt x="27332" y="86477"/>
                  </a:lnTo>
                  <a:lnTo>
                    <a:pt x="30020" y="87509"/>
                  </a:lnTo>
                  <a:lnTo>
                    <a:pt x="32770" y="88367"/>
                  </a:lnTo>
                  <a:lnTo>
                    <a:pt x="35569" y="89046"/>
                  </a:lnTo>
                  <a:lnTo>
                    <a:pt x="38408" y="89544"/>
                  </a:lnTo>
                  <a:lnTo>
                    <a:pt x="41274" y="89860"/>
                  </a:lnTo>
                  <a:lnTo>
                    <a:pt x="44154" y="89991"/>
                  </a:lnTo>
                  <a:lnTo>
                    <a:pt x="47039" y="89937"/>
                  </a:lnTo>
                  <a:lnTo>
                    <a:pt x="49915" y="89698"/>
                  </a:lnTo>
                  <a:lnTo>
                    <a:pt x="52771" y="89276"/>
                  </a:lnTo>
                  <a:lnTo>
                    <a:pt x="55594" y="88672"/>
                  </a:lnTo>
                  <a:lnTo>
                    <a:pt x="58375" y="87888"/>
                  </a:lnTo>
                  <a:lnTo>
                    <a:pt x="61100" y="86928"/>
                  </a:lnTo>
                  <a:lnTo>
                    <a:pt x="63759" y="85796"/>
                  </a:lnTo>
                  <a:lnTo>
                    <a:pt x="66341" y="84496"/>
                  </a:lnTo>
                  <a:lnTo>
                    <a:pt x="68835" y="83034"/>
                  </a:lnTo>
                  <a:lnTo>
                    <a:pt x="71231" y="81415"/>
                  </a:lnTo>
                  <a:lnTo>
                    <a:pt x="73520" y="79647"/>
                  </a:lnTo>
                  <a:lnTo>
                    <a:pt x="75691" y="77736"/>
                  </a:lnTo>
                  <a:lnTo>
                    <a:pt x="77736" y="75691"/>
                  </a:lnTo>
                  <a:lnTo>
                    <a:pt x="79647" y="73520"/>
                  </a:lnTo>
                  <a:lnTo>
                    <a:pt x="81415" y="71231"/>
                  </a:lnTo>
                  <a:lnTo>
                    <a:pt x="83034" y="68835"/>
                  </a:lnTo>
                  <a:lnTo>
                    <a:pt x="84496" y="66341"/>
                  </a:lnTo>
                  <a:lnTo>
                    <a:pt x="85796" y="63759"/>
                  </a:lnTo>
                  <a:lnTo>
                    <a:pt x="86928" y="61100"/>
                  </a:lnTo>
                  <a:lnTo>
                    <a:pt x="87888" y="58375"/>
                  </a:lnTo>
                  <a:lnTo>
                    <a:pt x="88672" y="55594"/>
                  </a:lnTo>
                  <a:lnTo>
                    <a:pt x="89276" y="52771"/>
                  </a:lnTo>
                  <a:lnTo>
                    <a:pt x="89698" y="49915"/>
                  </a:lnTo>
                  <a:lnTo>
                    <a:pt x="89937" y="47039"/>
                  </a:lnTo>
                  <a:lnTo>
                    <a:pt x="89991" y="44154"/>
                  </a:lnTo>
                  <a:lnTo>
                    <a:pt x="89860" y="41274"/>
                  </a:lnTo>
                  <a:lnTo>
                    <a:pt x="89544" y="38408"/>
                  </a:lnTo>
                  <a:lnTo>
                    <a:pt x="89046" y="35569"/>
                  </a:lnTo>
                  <a:lnTo>
                    <a:pt x="88367" y="32770"/>
                  </a:lnTo>
                  <a:lnTo>
                    <a:pt x="87509" y="30020"/>
                  </a:lnTo>
                  <a:lnTo>
                    <a:pt x="86477" y="27332"/>
                  </a:lnTo>
                  <a:lnTo>
                    <a:pt x="85274" y="24717"/>
                  </a:lnTo>
                  <a:lnTo>
                    <a:pt x="83905" y="22184"/>
                  </a:lnTo>
                  <a:lnTo>
                    <a:pt x="82377" y="19746"/>
                  </a:lnTo>
                  <a:lnTo>
                    <a:pt x="80695" y="17411"/>
                  </a:lnTo>
                  <a:lnTo>
                    <a:pt x="78867" y="15190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4898346" y="4039635"/>
              <a:ext cx="89982" cy="89982"/>
            </a:xfrm>
            <a:custGeom>
              <a:avLst/>
              <a:pathLst>
                <a:path w="89982" h="89982">
                  <a:moveTo>
                    <a:pt x="76712" y="13270"/>
                  </a:moveTo>
                  <a:lnTo>
                    <a:pt x="74602" y="11290"/>
                  </a:lnTo>
                  <a:lnTo>
                    <a:pt x="72370" y="9449"/>
                  </a:lnTo>
                  <a:lnTo>
                    <a:pt x="70026" y="7753"/>
                  </a:lnTo>
                  <a:lnTo>
                    <a:pt x="67579" y="6211"/>
                  </a:lnTo>
                  <a:lnTo>
                    <a:pt x="65039" y="4828"/>
                  </a:lnTo>
                  <a:lnTo>
                    <a:pt x="62416" y="3610"/>
                  </a:lnTo>
                  <a:lnTo>
                    <a:pt x="59722" y="2563"/>
                  </a:lnTo>
                  <a:lnTo>
                    <a:pt x="56968" y="1689"/>
                  </a:lnTo>
                  <a:lnTo>
                    <a:pt x="54164" y="994"/>
                  </a:lnTo>
                  <a:lnTo>
                    <a:pt x="51323" y="479"/>
                  </a:lnTo>
                  <a:lnTo>
                    <a:pt x="48455" y="147"/>
                  </a:lnTo>
                  <a:lnTo>
                    <a:pt x="45573" y="0"/>
                  </a:lnTo>
                  <a:lnTo>
                    <a:pt x="42689" y="37"/>
                  </a:lnTo>
                  <a:lnTo>
                    <a:pt x="39815" y="259"/>
                  </a:lnTo>
                  <a:lnTo>
                    <a:pt x="36961" y="665"/>
                  </a:lnTo>
                  <a:lnTo>
                    <a:pt x="34141" y="1253"/>
                  </a:lnTo>
                  <a:lnTo>
                    <a:pt x="31365" y="2021"/>
                  </a:lnTo>
                  <a:lnTo>
                    <a:pt x="28645" y="2965"/>
                  </a:lnTo>
                  <a:lnTo>
                    <a:pt x="25993" y="4082"/>
                  </a:lnTo>
                  <a:lnTo>
                    <a:pt x="23418" y="5367"/>
                  </a:lnTo>
                  <a:lnTo>
                    <a:pt x="20932" y="6815"/>
                  </a:lnTo>
                  <a:lnTo>
                    <a:pt x="18545" y="8420"/>
                  </a:lnTo>
                  <a:lnTo>
                    <a:pt x="16267" y="10175"/>
                  </a:lnTo>
                  <a:lnTo>
                    <a:pt x="14106" y="12073"/>
                  </a:lnTo>
                  <a:lnTo>
                    <a:pt x="12073" y="14106"/>
                  </a:lnTo>
                  <a:lnTo>
                    <a:pt x="10175" y="16267"/>
                  </a:lnTo>
                  <a:lnTo>
                    <a:pt x="8420" y="18545"/>
                  </a:lnTo>
                  <a:lnTo>
                    <a:pt x="6815" y="20932"/>
                  </a:lnTo>
                  <a:lnTo>
                    <a:pt x="5367" y="23418"/>
                  </a:lnTo>
                  <a:lnTo>
                    <a:pt x="4082" y="25993"/>
                  </a:lnTo>
                  <a:lnTo>
                    <a:pt x="2965" y="28645"/>
                  </a:lnTo>
                  <a:lnTo>
                    <a:pt x="2021" y="31365"/>
                  </a:lnTo>
                  <a:lnTo>
                    <a:pt x="1253" y="34141"/>
                  </a:lnTo>
                  <a:lnTo>
                    <a:pt x="665" y="36961"/>
                  </a:lnTo>
                  <a:lnTo>
                    <a:pt x="259" y="39815"/>
                  </a:lnTo>
                  <a:lnTo>
                    <a:pt x="37" y="42689"/>
                  </a:lnTo>
                  <a:lnTo>
                    <a:pt x="0" y="45573"/>
                  </a:lnTo>
                  <a:lnTo>
                    <a:pt x="147" y="48455"/>
                  </a:lnTo>
                  <a:lnTo>
                    <a:pt x="479" y="51323"/>
                  </a:lnTo>
                  <a:lnTo>
                    <a:pt x="994" y="54164"/>
                  </a:lnTo>
                  <a:lnTo>
                    <a:pt x="1689" y="56968"/>
                  </a:lnTo>
                  <a:lnTo>
                    <a:pt x="2563" y="59722"/>
                  </a:lnTo>
                  <a:lnTo>
                    <a:pt x="3610" y="62416"/>
                  </a:lnTo>
                  <a:lnTo>
                    <a:pt x="4828" y="65039"/>
                  </a:lnTo>
                  <a:lnTo>
                    <a:pt x="6211" y="67579"/>
                  </a:lnTo>
                  <a:lnTo>
                    <a:pt x="7753" y="70026"/>
                  </a:lnTo>
                  <a:lnTo>
                    <a:pt x="9449" y="72370"/>
                  </a:lnTo>
                  <a:lnTo>
                    <a:pt x="11290" y="74602"/>
                  </a:lnTo>
                  <a:lnTo>
                    <a:pt x="13270" y="76712"/>
                  </a:lnTo>
                  <a:lnTo>
                    <a:pt x="15380" y="78692"/>
                  </a:lnTo>
                  <a:lnTo>
                    <a:pt x="17612" y="80533"/>
                  </a:lnTo>
                  <a:lnTo>
                    <a:pt x="19956" y="82229"/>
                  </a:lnTo>
                  <a:lnTo>
                    <a:pt x="22403" y="83771"/>
                  </a:lnTo>
                  <a:lnTo>
                    <a:pt x="24943" y="85154"/>
                  </a:lnTo>
                  <a:lnTo>
                    <a:pt x="27566" y="86372"/>
                  </a:lnTo>
                  <a:lnTo>
                    <a:pt x="30260" y="87419"/>
                  </a:lnTo>
                  <a:lnTo>
                    <a:pt x="33014" y="88293"/>
                  </a:lnTo>
                  <a:lnTo>
                    <a:pt x="35818" y="88988"/>
                  </a:lnTo>
                  <a:lnTo>
                    <a:pt x="38659" y="89503"/>
                  </a:lnTo>
                  <a:lnTo>
                    <a:pt x="41527" y="89835"/>
                  </a:lnTo>
                  <a:lnTo>
                    <a:pt x="44409" y="89982"/>
                  </a:lnTo>
                  <a:lnTo>
                    <a:pt x="47293" y="89945"/>
                  </a:lnTo>
                  <a:lnTo>
                    <a:pt x="50167" y="89723"/>
                  </a:lnTo>
                  <a:lnTo>
                    <a:pt x="53021" y="89317"/>
                  </a:lnTo>
                  <a:lnTo>
                    <a:pt x="55841" y="88729"/>
                  </a:lnTo>
                  <a:lnTo>
                    <a:pt x="58617" y="87961"/>
                  </a:lnTo>
                  <a:lnTo>
                    <a:pt x="61337" y="87017"/>
                  </a:lnTo>
                  <a:lnTo>
                    <a:pt x="63989" y="85900"/>
                  </a:lnTo>
                  <a:lnTo>
                    <a:pt x="66564" y="84615"/>
                  </a:lnTo>
                  <a:lnTo>
                    <a:pt x="69050" y="83167"/>
                  </a:lnTo>
                  <a:lnTo>
                    <a:pt x="71437" y="81562"/>
                  </a:lnTo>
                  <a:lnTo>
                    <a:pt x="73715" y="79807"/>
                  </a:lnTo>
                  <a:lnTo>
                    <a:pt x="75875" y="77909"/>
                  </a:lnTo>
                  <a:lnTo>
                    <a:pt x="77909" y="75875"/>
                  </a:lnTo>
                  <a:lnTo>
                    <a:pt x="79807" y="73715"/>
                  </a:lnTo>
                  <a:lnTo>
                    <a:pt x="81562" y="71437"/>
                  </a:lnTo>
                  <a:lnTo>
                    <a:pt x="83167" y="69050"/>
                  </a:lnTo>
                  <a:lnTo>
                    <a:pt x="84615" y="66564"/>
                  </a:lnTo>
                  <a:lnTo>
                    <a:pt x="85900" y="63989"/>
                  </a:lnTo>
                  <a:lnTo>
                    <a:pt x="87017" y="61337"/>
                  </a:lnTo>
                  <a:lnTo>
                    <a:pt x="87961" y="58617"/>
                  </a:lnTo>
                  <a:lnTo>
                    <a:pt x="88729" y="55841"/>
                  </a:lnTo>
                  <a:lnTo>
                    <a:pt x="89317" y="53021"/>
                  </a:lnTo>
                  <a:lnTo>
                    <a:pt x="89723" y="50167"/>
                  </a:lnTo>
                  <a:lnTo>
                    <a:pt x="89945" y="47293"/>
                  </a:lnTo>
                  <a:lnTo>
                    <a:pt x="89982" y="44409"/>
                  </a:lnTo>
                  <a:lnTo>
                    <a:pt x="89835" y="41527"/>
                  </a:lnTo>
                  <a:lnTo>
                    <a:pt x="89503" y="38659"/>
                  </a:lnTo>
                  <a:lnTo>
                    <a:pt x="88988" y="35818"/>
                  </a:lnTo>
                  <a:lnTo>
                    <a:pt x="88293" y="33014"/>
                  </a:lnTo>
                  <a:lnTo>
                    <a:pt x="87419" y="30260"/>
                  </a:lnTo>
                  <a:lnTo>
                    <a:pt x="86372" y="27566"/>
                  </a:lnTo>
                  <a:lnTo>
                    <a:pt x="85154" y="24943"/>
                  </a:lnTo>
                  <a:lnTo>
                    <a:pt x="83771" y="22403"/>
                  </a:lnTo>
                  <a:lnTo>
                    <a:pt x="82229" y="19956"/>
                  </a:lnTo>
                  <a:lnTo>
                    <a:pt x="80533" y="17612"/>
                  </a:lnTo>
                  <a:lnTo>
                    <a:pt x="78692" y="15380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4898340" y="4145511"/>
              <a:ext cx="89994" cy="89994"/>
            </a:xfrm>
            <a:custGeom>
              <a:avLst/>
              <a:pathLst>
                <a:path w="89994" h="89994">
                  <a:moveTo>
                    <a:pt x="76999" y="12995"/>
                  </a:moveTo>
                  <a:lnTo>
                    <a:pt x="74906" y="11033"/>
                  </a:lnTo>
                  <a:lnTo>
                    <a:pt x="72691" y="9212"/>
                  </a:lnTo>
                  <a:lnTo>
                    <a:pt x="70361" y="7537"/>
                  </a:lnTo>
                  <a:lnTo>
                    <a:pt x="67928" y="6017"/>
                  </a:lnTo>
                  <a:lnTo>
                    <a:pt x="65400" y="4656"/>
                  </a:lnTo>
                  <a:lnTo>
                    <a:pt x="62788" y="3462"/>
                  </a:lnTo>
                  <a:lnTo>
                    <a:pt x="60103" y="2438"/>
                  </a:lnTo>
                  <a:lnTo>
                    <a:pt x="57357" y="1588"/>
                  </a:lnTo>
                  <a:lnTo>
                    <a:pt x="54559" y="918"/>
                  </a:lnTo>
                  <a:lnTo>
                    <a:pt x="51722" y="428"/>
                  </a:lnTo>
                  <a:lnTo>
                    <a:pt x="48857" y="122"/>
                  </a:lnTo>
                  <a:lnTo>
                    <a:pt x="45977" y="0"/>
                  </a:lnTo>
                  <a:lnTo>
                    <a:pt x="43092" y="62"/>
                  </a:lnTo>
                  <a:lnTo>
                    <a:pt x="40216" y="310"/>
                  </a:lnTo>
                  <a:lnTo>
                    <a:pt x="37359" y="741"/>
                  </a:lnTo>
                  <a:lnTo>
                    <a:pt x="34533" y="1354"/>
                  </a:lnTo>
                  <a:lnTo>
                    <a:pt x="31751" y="2146"/>
                  </a:lnTo>
                  <a:lnTo>
                    <a:pt x="29022" y="3115"/>
                  </a:lnTo>
                  <a:lnTo>
                    <a:pt x="26360" y="4255"/>
                  </a:lnTo>
                  <a:lnTo>
                    <a:pt x="23774" y="5563"/>
                  </a:lnTo>
                  <a:lnTo>
                    <a:pt x="21275" y="7033"/>
                  </a:lnTo>
                  <a:lnTo>
                    <a:pt x="18874" y="8659"/>
                  </a:lnTo>
                  <a:lnTo>
                    <a:pt x="16580" y="10434"/>
                  </a:lnTo>
                  <a:lnTo>
                    <a:pt x="14403" y="12351"/>
                  </a:lnTo>
                  <a:lnTo>
                    <a:pt x="12351" y="14403"/>
                  </a:lnTo>
                  <a:lnTo>
                    <a:pt x="10434" y="16580"/>
                  </a:lnTo>
                  <a:lnTo>
                    <a:pt x="8659" y="18874"/>
                  </a:lnTo>
                  <a:lnTo>
                    <a:pt x="7033" y="21275"/>
                  </a:lnTo>
                  <a:lnTo>
                    <a:pt x="5563" y="23774"/>
                  </a:lnTo>
                  <a:lnTo>
                    <a:pt x="4255" y="26360"/>
                  </a:lnTo>
                  <a:lnTo>
                    <a:pt x="3115" y="29022"/>
                  </a:lnTo>
                  <a:lnTo>
                    <a:pt x="2146" y="31751"/>
                  </a:lnTo>
                  <a:lnTo>
                    <a:pt x="1354" y="34533"/>
                  </a:lnTo>
                  <a:lnTo>
                    <a:pt x="741" y="37359"/>
                  </a:lnTo>
                  <a:lnTo>
                    <a:pt x="310" y="40216"/>
                  </a:lnTo>
                  <a:lnTo>
                    <a:pt x="62" y="43092"/>
                  </a:lnTo>
                  <a:lnTo>
                    <a:pt x="0" y="45977"/>
                  </a:lnTo>
                  <a:lnTo>
                    <a:pt x="122" y="48857"/>
                  </a:lnTo>
                  <a:lnTo>
                    <a:pt x="428" y="51722"/>
                  </a:lnTo>
                  <a:lnTo>
                    <a:pt x="918" y="54559"/>
                  </a:lnTo>
                  <a:lnTo>
                    <a:pt x="1588" y="57357"/>
                  </a:lnTo>
                  <a:lnTo>
                    <a:pt x="2438" y="60103"/>
                  </a:lnTo>
                  <a:lnTo>
                    <a:pt x="3462" y="62788"/>
                  </a:lnTo>
                  <a:lnTo>
                    <a:pt x="4656" y="65400"/>
                  </a:lnTo>
                  <a:lnTo>
                    <a:pt x="6017" y="67928"/>
                  </a:lnTo>
                  <a:lnTo>
                    <a:pt x="7537" y="70361"/>
                  </a:lnTo>
                  <a:lnTo>
                    <a:pt x="9212" y="72691"/>
                  </a:lnTo>
                  <a:lnTo>
                    <a:pt x="11033" y="74906"/>
                  </a:lnTo>
                  <a:lnTo>
                    <a:pt x="12995" y="76999"/>
                  </a:lnTo>
                  <a:lnTo>
                    <a:pt x="15087" y="78960"/>
                  </a:lnTo>
                  <a:lnTo>
                    <a:pt x="17303" y="80782"/>
                  </a:lnTo>
                  <a:lnTo>
                    <a:pt x="19632" y="82456"/>
                  </a:lnTo>
                  <a:lnTo>
                    <a:pt x="22066" y="83977"/>
                  </a:lnTo>
                  <a:lnTo>
                    <a:pt x="24594" y="85337"/>
                  </a:lnTo>
                  <a:lnTo>
                    <a:pt x="27205" y="86532"/>
                  </a:lnTo>
                  <a:lnTo>
                    <a:pt x="29890" y="87556"/>
                  </a:lnTo>
                  <a:lnTo>
                    <a:pt x="32637" y="88405"/>
                  </a:lnTo>
                  <a:lnTo>
                    <a:pt x="35435" y="89076"/>
                  </a:lnTo>
                  <a:lnTo>
                    <a:pt x="38272" y="89566"/>
                  </a:lnTo>
                  <a:lnTo>
                    <a:pt x="41136" y="89872"/>
                  </a:lnTo>
                  <a:lnTo>
                    <a:pt x="44017" y="89994"/>
                  </a:lnTo>
                  <a:lnTo>
                    <a:pt x="46901" y="89931"/>
                  </a:lnTo>
                  <a:lnTo>
                    <a:pt x="49778" y="89684"/>
                  </a:lnTo>
                  <a:lnTo>
                    <a:pt x="52635" y="89253"/>
                  </a:lnTo>
                  <a:lnTo>
                    <a:pt x="55460" y="88640"/>
                  </a:lnTo>
                  <a:lnTo>
                    <a:pt x="58243" y="87847"/>
                  </a:lnTo>
                  <a:lnTo>
                    <a:pt x="60971" y="86879"/>
                  </a:lnTo>
                  <a:lnTo>
                    <a:pt x="63634" y="85739"/>
                  </a:lnTo>
                  <a:lnTo>
                    <a:pt x="66220" y="84431"/>
                  </a:lnTo>
                  <a:lnTo>
                    <a:pt x="68718" y="82961"/>
                  </a:lnTo>
                  <a:lnTo>
                    <a:pt x="71120" y="81335"/>
                  </a:lnTo>
                  <a:lnTo>
                    <a:pt x="73414" y="79560"/>
                  </a:lnTo>
                  <a:lnTo>
                    <a:pt x="75591" y="77642"/>
                  </a:lnTo>
                  <a:lnTo>
                    <a:pt x="77642" y="75591"/>
                  </a:lnTo>
                  <a:lnTo>
                    <a:pt x="79560" y="73414"/>
                  </a:lnTo>
                  <a:lnTo>
                    <a:pt x="81335" y="71120"/>
                  </a:lnTo>
                  <a:lnTo>
                    <a:pt x="82961" y="68718"/>
                  </a:lnTo>
                  <a:lnTo>
                    <a:pt x="84431" y="66220"/>
                  </a:lnTo>
                  <a:lnTo>
                    <a:pt x="85739" y="63634"/>
                  </a:lnTo>
                  <a:lnTo>
                    <a:pt x="86879" y="60971"/>
                  </a:lnTo>
                  <a:lnTo>
                    <a:pt x="87847" y="58243"/>
                  </a:lnTo>
                  <a:lnTo>
                    <a:pt x="88640" y="55460"/>
                  </a:lnTo>
                  <a:lnTo>
                    <a:pt x="89253" y="52635"/>
                  </a:lnTo>
                  <a:lnTo>
                    <a:pt x="89684" y="49778"/>
                  </a:lnTo>
                  <a:lnTo>
                    <a:pt x="89931" y="46901"/>
                  </a:lnTo>
                  <a:lnTo>
                    <a:pt x="89994" y="44017"/>
                  </a:lnTo>
                  <a:lnTo>
                    <a:pt x="89872" y="41136"/>
                  </a:lnTo>
                  <a:lnTo>
                    <a:pt x="89566" y="38272"/>
                  </a:lnTo>
                  <a:lnTo>
                    <a:pt x="89076" y="35435"/>
                  </a:lnTo>
                  <a:lnTo>
                    <a:pt x="88405" y="32637"/>
                  </a:lnTo>
                  <a:lnTo>
                    <a:pt x="87556" y="29890"/>
                  </a:lnTo>
                  <a:lnTo>
                    <a:pt x="86532" y="27205"/>
                  </a:lnTo>
                  <a:lnTo>
                    <a:pt x="85337" y="24594"/>
                  </a:lnTo>
                  <a:lnTo>
                    <a:pt x="83977" y="22066"/>
                  </a:lnTo>
                  <a:lnTo>
                    <a:pt x="82456" y="19632"/>
                  </a:lnTo>
                  <a:lnTo>
                    <a:pt x="80782" y="17303"/>
                  </a:lnTo>
                  <a:lnTo>
                    <a:pt x="78960" y="15087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898430" y="4251483"/>
              <a:ext cx="89814" cy="89814"/>
            </a:xfrm>
            <a:custGeom>
              <a:avLst/>
              <a:pathLst>
                <a:path w="89814" h="89814">
                  <a:moveTo>
                    <a:pt x="89814" y="0"/>
                  </a:moveTo>
                  <a:lnTo>
                    <a:pt x="89537" y="276"/>
                  </a:lnTo>
                  <a:lnTo>
                    <a:pt x="89077" y="737"/>
                  </a:lnTo>
                  <a:lnTo>
                    <a:pt x="88435" y="1379"/>
                  </a:lnTo>
                  <a:lnTo>
                    <a:pt x="87614" y="2200"/>
                  </a:lnTo>
                  <a:lnTo>
                    <a:pt x="86618" y="3196"/>
                  </a:lnTo>
                  <a:lnTo>
                    <a:pt x="85450" y="4363"/>
                  </a:lnTo>
                  <a:lnTo>
                    <a:pt x="84116" y="5698"/>
                  </a:lnTo>
                  <a:lnTo>
                    <a:pt x="82620" y="7193"/>
                  </a:lnTo>
                  <a:lnTo>
                    <a:pt x="80970" y="8843"/>
                  </a:lnTo>
                  <a:lnTo>
                    <a:pt x="79172" y="10642"/>
                  </a:lnTo>
                  <a:lnTo>
                    <a:pt x="77232" y="12581"/>
                  </a:lnTo>
                  <a:lnTo>
                    <a:pt x="75160" y="14653"/>
                  </a:lnTo>
                  <a:lnTo>
                    <a:pt x="72964" y="16850"/>
                  </a:lnTo>
                  <a:lnTo>
                    <a:pt x="70652" y="19162"/>
                  </a:lnTo>
                  <a:lnTo>
                    <a:pt x="68234" y="21579"/>
                  </a:lnTo>
                  <a:lnTo>
                    <a:pt x="65721" y="24093"/>
                  </a:lnTo>
                  <a:lnTo>
                    <a:pt x="63122" y="26692"/>
                  </a:lnTo>
                  <a:lnTo>
                    <a:pt x="60448" y="29365"/>
                  </a:lnTo>
                  <a:lnTo>
                    <a:pt x="57710" y="32103"/>
                  </a:lnTo>
                  <a:lnTo>
                    <a:pt x="54920" y="34893"/>
                  </a:lnTo>
                  <a:lnTo>
                    <a:pt x="52089" y="37725"/>
                  </a:lnTo>
                  <a:lnTo>
                    <a:pt x="49228" y="40586"/>
                  </a:lnTo>
                  <a:lnTo>
                    <a:pt x="46349" y="43464"/>
                  </a:lnTo>
                  <a:lnTo>
                    <a:pt x="43464" y="46349"/>
                  </a:lnTo>
                  <a:lnTo>
                    <a:pt x="40586" y="49228"/>
                  </a:lnTo>
                  <a:lnTo>
                    <a:pt x="37725" y="52089"/>
                  </a:lnTo>
                  <a:lnTo>
                    <a:pt x="34893" y="54920"/>
                  </a:lnTo>
                  <a:lnTo>
                    <a:pt x="32103" y="57710"/>
                  </a:lnTo>
                  <a:lnTo>
                    <a:pt x="29365" y="60448"/>
                  </a:lnTo>
                  <a:lnTo>
                    <a:pt x="26692" y="63122"/>
                  </a:lnTo>
                  <a:lnTo>
                    <a:pt x="24093" y="65721"/>
                  </a:lnTo>
                  <a:lnTo>
                    <a:pt x="21579" y="68234"/>
                  </a:lnTo>
                  <a:lnTo>
                    <a:pt x="19162" y="70652"/>
                  </a:lnTo>
                  <a:lnTo>
                    <a:pt x="16850" y="72964"/>
                  </a:lnTo>
                  <a:lnTo>
                    <a:pt x="14653" y="75160"/>
                  </a:lnTo>
                  <a:lnTo>
                    <a:pt x="12581" y="77232"/>
                  </a:lnTo>
                  <a:lnTo>
                    <a:pt x="10642" y="79172"/>
                  </a:lnTo>
                  <a:lnTo>
                    <a:pt x="8843" y="80970"/>
                  </a:lnTo>
                  <a:lnTo>
                    <a:pt x="7193" y="82620"/>
                  </a:lnTo>
                  <a:lnTo>
                    <a:pt x="5698" y="84116"/>
                  </a:lnTo>
                  <a:lnTo>
                    <a:pt x="4363" y="85450"/>
                  </a:lnTo>
                  <a:lnTo>
                    <a:pt x="3196" y="86618"/>
                  </a:lnTo>
                  <a:lnTo>
                    <a:pt x="2200" y="87614"/>
                  </a:lnTo>
                  <a:lnTo>
                    <a:pt x="1379" y="88435"/>
                  </a:lnTo>
                  <a:lnTo>
                    <a:pt x="737" y="89077"/>
                  </a:lnTo>
                  <a:lnTo>
                    <a:pt x="276" y="89537"/>
                  </a:lnTo>
                  <a:lnTo>
                    <a:pt x="0" y="89814"/>
                  </a:lnTo>
                  <a:lnTo>
                    <a:pt x="276" y="89537"/>
                  </a:lnTo>
                  <a:lnTo>
                    <a:pt x="737" y="89077"/>
                  </a:lnTo>
                  <a:lnTo>
                    <a:pt x="1379" y="88435"/>
                  </a:lnTo>
                  <a:lnTo>
                    <a:pt x="2200" y="87614"/>
                  </a:lnTo>
                  <a:lnTo>
                    <a:pt x="3196" y="86618"/>
                  </a:lnTo>
                  <a:lnTo>
                    <a:pt x="4363" y="85450"/>
                  </a:lnTo>
                  <a:lnTo>
                    <a:pt x="5698" y="84116"/>
                  </a:lnTo>
                  <a:lnTo>
                    <a:pt x="7193" y="82620"/>
                  </a:lnTo>
                  <a:lnTo>
                    <a:pt x="8843" y="80970"/>
                  </a:lnTo>
                  <a:lnTo>
                    <a:pt x="10642" y="79172"/>
                  </a:lnTo>
                  <a:lnTo>
                    <a:pt x="12581" y="77232"/>
                  </a:lnTo>
                  <a:lnTo>
                    <a:pt x="14653" y="75160"/>
                  </a:lnTo>
                  <a:lnTo>
                    <a:pt x="16850" y="72964"/>
                  </a:lnTo>
                  <a:lnTo>
                    <a:pt x="19162" y="70652"/>
                  </a:lnTo>
                  <a:lnTo>
                    <a:pt x="21579" y="68234"/>
                  </a:lnTo>
                  <a:lnTo>
                    <a:pt x="24093" y="65721"/>
                  </a:lnTo>
                  <a:lnTo>
                    <a:pt x="26692" y="63122"/>
                  </a:lnTo>
                  <a:lnTo>
                    <a:pt x="29365" y="60448"/>
                  </a:lnTo>
                  <a:lnTo>
                    <a:pt x="32103" y="57710"/>
                  </a:lnTo>
                  <a:lnTo>
                    <a:pt x="34893" y="54920"/>
                  </a:lnTo>
                  <a:lnTo>
                    <a:pt x="37725" y="52089"/>
                  </a:lnTo>
                  <a:lnTo>
                    <a:pt x="40586" y="49228"/>
                  </a:lnTo>
                  <a:lnTo>
                    <a:pt x="43464" y="46349"/>
                  </a:lnTo>
                  <a:lnTo>
                    <a:pt x="46349" y="43464"/>
                  </a:lnTo>
                  <a:lnTo>
                    <a:pt x="49228" y="40586"/>
                  </a:lnTo>
                  <a:lnTo>
                    <a:pt x="52089" y="37725"/>
                  </a:lnTo>
                  <a:lnTo>
                    <a:pt x="54920" y="34893"/>
                  </a:lnTo>
                  <a:lnTo>
                    <a:pt x="57710" y="32103"/>
                  </a:lnTo>
                  <a:lnTo>
                    <a:pt x="60448" y="29365"/>
                  </a:lnTo>
                  <a:lnTo>
                    <a:pt x="63122" y="26692"/>
                  </a:lnTo>
                  <a:lnTo>
                    <a:pt x="65721" y="24093"/>
                  </a:lnTo>
                  <a:lnTo>
                    <a:pt x="68234" y="21579"/>
                  </a:lnTo>
                  <a:lnTo>
                    <a:pt x="70652" y="19162"/>
                  </a:lnTo>
                  <a:lnTo>
                    <a:pt x="72964" y="16850"/>
                  </a:lnTo>
                  <a:lnTo>
                    <a:pt x="75160" y="14653"/>
                  </a:lnTo>
                  <a:lnTo>
                    <a:pt x="77232" y="12581"/>
                  </a:lnTo>
                  <a:lnTo>
                    <a:pt x="79172" y="10642"/>
                  </a:lnTo>
                  <a:lnTo>
                    <a:pt x="80970" y="8843"/>
                  </a:lnTo>
                  <a:lnTo>
                    <a:pt x="82620" y="7193"/>
                  </a:lnTo>
                  <a:lnTo>
                    <a:pt x="84116" y="5698"/>
                  </a:lnTo>
                  <a:lnTo>
                    <a:pt x="85450" y="4363"/>
                  </a:lnTo>
                  <a:lnTo>
                    <a:pt x="86618" y="3196"/>
                  </a:lnTo>
                  <a:lnTo>
                    <a:pt x="87614" y="2200"/>
                  </a:lnTo>
                  <a:lnTo>
                    <a:pt x="88435" y="1379"/>
                  </a:lnTo>
                  <a:lnTo>
                    <a:pt x="89077" y="737"/>
                  </a:lnTo>
                  <a:lnTo>
                    <a:pt x="89537" y="276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898357" y="4357291"/>
              <a:ext cx="89960" cy="89960"/>
            </a:xfrm>
            <a:custGeom>
              <a:avLst/>
              <a:pathLst>
                <a:path w="89960" h="89960">
                  <a:moveTo>
                    <a:pt x="76371" y="13589"/>
                  </a:moveTo>
                  <a:lnTo>
                    <a:pt x="74240" y="11588"/>
                  </a:lnTo>
                  <a:lnTo>
                    <a:pt x="71990" y="9723"/>
                  </a:lnTo>
                  <a:lnTo>
                    <a:pt x="69628" y="8004"/>
                  </a:lnTo>
                  <a:lnTo>
                    <a:pt x="67165" y="6437"/>
                  </a:lnTo>
                  <a:lnTo>
                    <a:pt x="64612" y="5028"/>
                  </a:lnTo>
                  <a:lnTo>
                    <a:pt x="61977" y="3783"/>
                  </a:lnTo>
                  <a:lnTo>
                    <a:pt x="59272" y="2708"/>
                  </a:lnTo>
                  <a:lnTo>
                    <a:pt x="56509" y="1806"/>
                  </a:lnTo>
                  <a:lnTo>
                    <a:pt x="53699" y="1082"/>
                  </a:lnTo>
                  <a:lnTo>
                    <a:pt x="50852" y="538"/>
                  </a:lnTo>
                  <a:lnTo>
                    <a:pt x="47982" y="177"/>
                  </a:lnTo>
                  <a:lnTo>
                    <a:pt x="45099" y="0"/>
                  </a:lnTo>
                  <a:lnTo>
                    <a:pt x="42215" y="7"/>
                  </a:lnTo>
                  <a:lnTo>
                    <a:pt x="39343" y="200"/>
                  </a:lnTo>
                  <a:lnTo>
                    <a:pt x="36495" y="576"/>
                  </a:lnTo>
                  <a:lnTo>
                    <a:pt x="33681" y="1135"/>
                  </a:lnTo>
                  <a:lnTo>
                    <a:pt x="30913" y="1874"/>
                  </a:lnTo>
                  <a:lnTo>
                    <a:pt x="28203" y="2790"/>
                  </a:lnTo>
                  <a:lnTo>
                    <a:pt x="25562" y="3880"/>
                  </a:lnTo>
                  <a:lnTo>
                    <a:pt x="23001" y="5138"/>
                  </a:lnTo>
                  <a:lnTo>
                    <a:pt x="20531" y="6560"/>
                  </a:lnTo>
                  <a:lnTo>
                    <a:pt x="18160" y="8140"/>
                  </a:lnTo>
                  <a:lnTo>
                    <a:pt x="15900" y="9872"/>
                  </a:lnTo>
                  <a:lnTo>
                    <a:pt x="13760" y="11748"/>
                  </a:lnTo>
                  <a:lnTo>
                    <a:pt x="11748" y="13760"/>
                  </a:lnTo>
                  <a:lnTo>
                    <a:pt x="9872" y="15900"/>
                  </a:lnTo>
                  <a:lnTo>
                    <a:pt x="8140" y="18160"/>
                  </a:lnTo>
                  <a:lnTo>
                    <a:pt x="6560" y="20531"/>
                  </a:lnTo>
                  <a:lnTo>
                    <a:pt x="5138" y="23001"/>
                  </a:lnTo>
                  <a:lnTo>
                    <a:pt x="3880" y="25562"/>
                  </a:lnTo>
                  <a:lnTo>
                    <a:pt x="2790" y="28203"/>
                  </a:lnTo>
                  <a:lnTo>
                    <a:pt x="1874" y="30913"/>
                  </a:lnTo>
                  <a:lnTo>
                    <a:pt x="1135" y="33681"/>
                  </a:lnTo>
                  <a:lnTo>
                    <a:pt x="576" y="36495"/>
                  </a:lnTo>
                  <a:lnTo>
                    <a:pt x="200" y="39343"/>
                  </a:lnTo>
                  <a:lnTo>
                    <a:pt x="7" y="42215"/>
                  </a:lnTo>
                  <a:lnTo>
                    <a:pt x="0" y="45099"/>
                  </a:lnTo>
                  <a:lnTo>
                    <a:pt x="177" y="47982"/>
                  </a:lnTo>
                  <a:lnTo>
                    <a:pt x="538" y="50852"/>
                  </a:lnTo>
                  <a:lnTo>
                    <a:pt x="1082" y="53699"/>
                  </a:lnTo>
                  <a:lnTo>
                    <a:pt x="1806" y="56509"/>
                  </a:lnTo>
                  <a:lnTo>
                    <a:pt x="2708" y="59272"/>
                  </a:lnTo>
                  <a:lnTo>
                    <a:pt x="3783" y="61977"/>
                  </a:lnTo>
                  <a:lnTo>
                    <a:pt x="5028" y="64612"/>
                  </a:lnTo>
                  <a:lnTo>
                    <a:pt x="6437" y="67165"/>
                  </a:lnTo>
                  <a:lnTo>
                    <a:pt x="8004" y="69628"/>
                  </a:lnTo>
                  <a:lnTo>
                    <a:pt x="9723" y="71990"/>
                  </a:lnTo>
                  <a:lnTo>
                    <a:pt x="11588" y="74240"/>
                  </a:lnTo>
                  <a:lnTo>
                    <a:pt x="13589" y="76371"/>
                  </a:lnTo>
                  <a:lnTo>
                    <a:pt x="15719" y="78372"/>
                  </a:lnTo>
                  <a:lnTo>
                    <a:pt x="17970" y="80236"/>
                  </a:lnTo>
                  <a:lnTo>
                    <a:pt x="20331" y="81955"/>
                  </a:lnTo>
                  <a:lnTo>
                    <a:pt x="22794" y="83522"/>
                  </a:lnTo>
                  <a:lnTo>
                    <a:pt x="25348" y="84931"/>
                  </a:lnTo>
                  <a:lnTo>
                    <a:pt x="27983" y="86176"/>
                  </a:lnTo>
                  <a:lnTo>
                    <a:pt x="30687" y="87251"/>
                  </a:lnTo>
                  <a:lnTo>
                    <a:pt x="33450" y="88153"/>
                  </a:lnTo>
                  <a:lnTo>
                    <a:pt x="36261" y="88877"/>
                  </a:lnTo>
                  <a:lnTo>
                    <a:pt x="39107" y="89421"/>
                  </a:lnTo>
                  <a:lnTo>
                    <a:pt x="41978" y="89783"/>
                  </a:lnTo>
                  <a:lnTo>
                    <a:pt x="44861" y="89960"/>
                  </a:lnTo>
                  <a:lnTo>
                    <a:pt x="47744" y="89952"/>
                  </a:lnTo>
                  <a:lnTo>
                    <a:pt x="50616" y="89760"/>
                  </a:lnTo>
                  <a:lnTo>
                    <a:pt x="53465" y="89383"/>
                  </a:lnTo>
                  <a:lnTo>
                    <a:pt x="56279" y="88825"/>
                  </a:lnTo>
                  <a:lnTo>
                    <a:pt x="59046" y="88085"/>
                  </a:lnTo>
                  <a:lnTo>
                    <a:pt x="61756" y="87169"/>
                  </a:lnTo>
                  <a:lnTo>
                    <a:pt x="64397" y="86080"/>
                  </a:lnTo>
                  <a:lnTo>
                    <a:pt x="66958" y="84821"/>
                  </a:lnTo>
                  <a:lnTo>
                    <a:pt x="69429" y="83399"/>
                  </a:lnTo>
                  <a:lnTo>
                    <a:pt x="71799" y="81819"/>
                  </a:lnTo>
                  <a:lnTo>
                    <a:pt x="74059" y="80088"/>
                  </a:lnTo>
                  <a:lnTo>
                    <a:pt x="76200" y="78212"/>
                  </a:lnTo>
                  <a:lnTo>
                    <a:pt x="78212" y="76200"/>
                  </a:lnTo>
                  <a:lnTo>
                    <a:pt x="80088" y="74059"/>
                  </a:lnTo>
                  <a:lnTo>
                    <a:pt x="81819" y="71799"/>
                  </a:lnTo>
                  <a:lnTo>
                    <a:pt x="83399" y="69429"/>
                  </a:lnTo>
                  <a:lnTo>
                    <a:pt x="84821" y="66958"/>
                  </a:lnTo>
                  <a:lnTo>
                    <a:pt x="86080" y="64397"/>
                  </a:lnTo>
                  <a:lnTo>
                    <a:pt x="87169" y="61756"/>
                  </a:lnTo>
                  <a:lnTo>
                    <a:pt x="88085" y="59046"/>
                  </a:lnTo>
                  <a:lnTo>
                    <a:pt x="88825" y="56279"/>
                  </a:lnTo>
                  <a:lnTo>
                    <a:pt x="89383" y="53465"/>
                  </a:lnTo>
                  <a:lnTo>
                    <a:pt x="89760" y="50616"/>
                  </a:lnTo>
                  <a:lnTo>
                    <a:pt x="89952" y="47744"/>
                  </a:lnTo>
                  <a:lnTo>
                    <a:pt x="89960" y="44861"/>
                  </a:lnTo>
                  <a:lnTo>
                    <a:pt x="89783" y="41978"/>
                  </a:lnTo>
                  <a:lnTo>
                    <a:pt x="89421" y="39107"/>
                  </a:lnTo>
                  <a:lnTo>
                    <a:pt x="88877" y="36261"/>
                  </a:lnTo>
                  <a:lnTo>
                    <a:pt x="88153" y="33450"/>
                  </a:lnTo>
                  <a:lnTo>
                    <a:pt x="87251" y="30687"/>
                  </a:lnTo>
                  <a:lnTo>
                    <a:pt x="86176" y="27983"/>
                  </a:lnTo>
                  <a:lnTo>
                    <a:pt x="84931" y="25348"/>
                  </a:lnTo>
                  <a:lnTo>
                    <a:pt x="83522" y="22794"/>
                  </a:lnTo>
                  <a:lnTo>
                    <a:pt x="81955" y="20331"/>
                  </a:lnTo>
                  <a:lnTo>
                    <a:pt x="80236" y="17970"/>
                  </a:lnTo>
                  <a:lnTo>
                    <a:pt x="78372" y="15719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4898358" y="4463174"/>
              <a:ext cx="89958" cy="89958"/>
            </a:xfrm>
            <a:custGeom>
              <a:avLst/>
              <a:pathLst>
                <a:path w="89958" h="89958">
                  <a:moveTo>
                    <a:pt x="76349" y="13609"/>
                  </a:moveTo>
                  <a:lnTo>
                    <a:pt x="74217" y="11606"/>
                  </a:lnTo>
                  <a:lnTo>
                    <a:pt x="71966" y="9741"/>
                  </a:lnTo>
                  <a:lnTo>
                    <a:pt x="69603" y="8020"/>
                  </a:lnTo>
                  <a:lnTo>
                    <a:pt x="67139" y="6451"/>
                  </a:lnTo>
                  <a:lnTo>
                    <a:pt x="64585" y="5041"/>
                  </a:lnTo>
                  <a:lnTo>
                    <a:pt x="61949" y="3794"/>
                  </a:lnTo>
                  <a:lnTo>
                    <a:pt x="59244" y="2717"/>
                  </a:lnTo>
                  <a:lnTo>
                    <a:pt x="56480" y="1814"/>
                  </a:lnTo>
                  <a:lnTo>
                    <a:pt x="53669" y="1087"/>
                  </a:lnTo>
                  <a:lnTo>
                    <a:pt x="50823" y="542"/>
                  </a:lnTo>
                  <a:lnTo>
                    <a:pt x="47952" y="179"/>
                  </a:lnTo>
                  <a:lnTo>
                    <a:pt x="45069" y="0"/>
                  </a:lnTo>
                  <a:lnTo>
                    <a:pt x="42186" y="5"/>
                  </a:lnTo>
                  <a:lnTo>
                    <a:pt x="39314" y="196"/>
                  </a:lnTo>
                  <a:lnTo>
                    <a:pt x="36465" y="570"/>
                  </a:lnTo>
                  <a:lnTo>
                    <a:pt x="33652" y="1128"/>
                  </a:lnTo>
                  <a:lnTo>
                    <a:pt x="30885" y="1865"/>
                  </a:lnTo>
                  <a:lnTo>
                    <a:pt x="28175" y="2779"/>
                  </a:lnTo>
                  <a:lnTo>
                    <a:pt x="25535" y="3867"/>
                  </a:lnTo>
                  <a:lnTo>
                    <a:pt x="22975" y="5124"/>
                  </a:lnTo>
                  <a:lnTo>
                    <a:pt x="20505" y="6544"/>
                  </a:lnTo>
                  <a:lnTo>
                    <a:pt x="18136" y="8123"/>
                  </a:lnTo>
                  <a:lnTo>
                    <a:pt x="15877" y="9853"/>
                  </a:lnTo>
                  <a:lnTo>
                    <a:pt x="13738" y="11727"/>
                  </a:lnTo>
                  <a:lnTo>
                    <a:pt x="11727" y="13738"/>
                  </a:lnTo>
                  <a:lnTo>
                    <a:pt x="9853" y="15877"/>
                  </a:lnTo>
                  <a:lnTo>
                    <a:pt x="8123" y="18136"/>
                  </a:lnTo>
                  <a:lnTo>
                    <a:pt x="6544" y="20505"/>
                  </a:lnTo>
                  <a:lnTo>
                    <a:pt x="5124" y="22975"/>
                  </a:lnTo>
                  <a:lnTo>
                    <a:pt x="3867" y="25535"/>
                  </a:lnTo>
                  <a:lnTo>
                    <a:pt x="2779" y="28175"/>
                  </a:lnTo>
                  <a:lnTo>
                    <a:pt x="1865" y="30885"/>
                  </a:lnTo>
                  <a:lnTo>
                    <a:pt x="1128" y="33652"/>
                  </a:lnTo>
                  <a:lnTo>
                    <a:pt x="570" y="36465"/>
                  </a:lnTo>
                  <a:lnTo>
                    <a:pt x="196" y="39314"/>
                  </a:lnTo>
                  <a:lnTo>
                    <a:pt x="5" y="42186"/>
                  </a:lnTo>
                  <a:lnTo>
                    <a:pt x="0" y="45069"/>
                  </a:lnTo>
                  <a:lnTo>
                    <a:pt x="179" y="47952"/>
                  </a:lnTo>
                  <a:lnTo>
                    <a:pt x="542" y="50823"/>
                  </a:lnTo>
                  <a:lnTo>
                    <a:pt x="1087" y="53669"/>
                  </a:lnTo>
                  <a:lnTo>
                    <a:pt x="1814" y="56480"/>
                  </a:lnTo>
                  <a:lnTo>
                    <a:pt x="2717" y="59244"/>
                  </a:lnTo>
                  <a:lnTo>
                    <a:pt x="3794" y="61949"/>
                  </a:lnTo>
                  <a:lnTo>
                    <a:pt x="5041" y="64585"/>
                  </a:lnTo>
                  <a:lnTo>
                    <a:pt x="6451" y="67139"/>
                  </a:lnTo>
                  <a:lnTo>
                    <a:pt x="8020" y="69603"/>
                  </a:lnTo>
                  <a:lnTo>
                    <a:pt x="9741" y="71966"/>
                  </a:lnTo>
                  <a:lnTo>
                    <a:pt x="11606" y="74217"/>
                  </a:lnTo>
                  <a:lnTo>
                    <a:pt x="13609" y="76349"/>
                  </a:lnTo>
                  <a:lnTo>
                    <a:pt x="15740" y="78352"/>
                  </a:lnTo>
                  <a:lnTo>
                    <a:pt x="17992" y="80217"/>
                  </a:lnTo>
                  <a:lnTo>
                    <a:pt x="20355" y="81938"/>
                  </a:lnTo>
                  <a:lnTo>
                    <a:pt x="22818" y="83507"/>
                  </a:lnTo>
                  <a:lnTo>
                    <a:pt x="25373" y="84917"/>
                  </a:lnTo>
                  <a:lnTo>
                    <a:pt x="28009" y="86163"/>
                  </a:lnTo>
                  <a:lnTo>
                    <a:pt x="30714" y="87241"/>
                  </a:lnTo>
                  <a:lnTo>
                    <a:pt x="33477" y="88144"/>
                  </a:lnTo>
                  <a:lnTo>
                    <a:pt x="36288" y="88870"/>
                  </a:lnTo>
                  <a:lnTo>
                    <a:pt x="39135" y="89416"/>
                  </a:lnTo>
                  <a:lnTo>
                    <a:pt x="42006" y="89779"/>
                  </a:lnTo>
                  <a:lnTo>
                    <a:pt x="44889" y="89958"/>
                  </a:lnTo>
                  <a:lnTo>
                    <a:pt x="47772" y="89952"/>
                  </a:lnTo>
                  <a:lnTo>
                    <a:pt x="50644" y="89762"/>
                  </a:lnTo>
                  <a:lnTo>
                    <a:pt x="53493" y="89387"/>
                  </a:lnTo>
                  <a:lnTo>
                    <a:pt x="56306" y="88830"/>
                  </a:lnTo>
                  <a:lnTo>
                    <a:pt x="59073" y="88093"/>
                  </a:lnTo>
                  <a:lnTo>
                    <a:pt x="61782" y="87178"/>
                  </a:lnTo>
                  <a:lnTo>
                    <a:pt x="64422" y="86091"/>
                  </a:lnTo>
                  <a:lnTo>
                    <a:pt x="66983" y="84834"/>
                  </a:lnTo>
                  <a:lnTo>
                    <a:pt x="69452" y="83413"/>
                  </a:lnTo>
                  <a:lnTo>
                    <a:pt x="71821" y="81835"/>
                  </a:lnTo>
                  <a:lnTo>
                    <a:pt x="74080" y="80105"/>
                  </a:lnTo>
                  <a:lnTo>
                    <a:pt x="76220" y="78231"/>
                  </a:lnTo>
                  <a:lnTo>
                    <a:pt x="78231" y="76220"/>
                  </a:lnTo>
                  <a:lnTo>
                    <a:pt x="80105" y="74080"/>
                  </a:lnTo>
                  <a:lnTo>
                    <a:pt x="81835" y="71821"/>
                  </a:lnTo>
                  <a:lnTo>
                    <a:pt x="83413" y="69452"/>
                  </a:lnTo>
                  <a:lnTo>
                    <a:pt x="84834" y="66983"/>
                  </a:lnTo>
                  <a:lnTo>
                    <a:pt x="86091" y="64422"/>
                  </a:lnTo>
                  <a:lnTo>
                    <a:pt x="87178" y="61782"/>
                  </a:lnTo>
                  <a:lnTo>
                    <a:pt x="88093" y="59073"/>
                  </a:lnTo>
                  <a:lnTo>
                    <a:pt x="88830" y="56306"/>
                  </a:lnTo>
                  <a:lnTo>
                    <a:pt x="89387" y="53493"/>
                  </a:lnTo>
                  <a:lnTo>
                    <a:pt x="89762" y="50644"/>
                  </a:lnTo>
                  <a:lnTo>
                    <a:pt x="89952" y="47772"/>
                  </a:lnTo>
                  <a:lnTo>
                    <a:pt x="89958" y="44889"/>
                  </a:lnTo>
                  <a:lnTo>
                    <a:pt x="89779" y="42006"/>
                  </a:lnTo>
                  <a:lnTo>
                    <a:pt x="89416" y="39135"/>
                  </a:lnTo>
                  <a:lnTo>
                    <a:pt x="88870" y="36288"/>
                  </a:lnTo>
                  <a:lnTo>
                    <a:pt x="88144" y="33477"/>
                  </a:lnTo>
                  <a:lnTo>
                    <a:pt x="87241" y="30714"/>
                  </a:lnTo>
                  <a:lnTo>
                    <a:pt x="86163" y="28009"/>
                  </a:lnTo>
                  <a:lnTo>
                    <a:pt x="84917" y="25373"/>
                  </a:lnTo>
                  <a:lnTo>
                    <a:pt x="83507" y="22818"/>
                  </a:lnTo>
                  <a:lnTo>
                    <a:pt x="81938" y="20355"/>
                  </a:lnTo>
                  <a:lnTo>
                    <a:pt x="80217" y="17992"/>
                  </a:lnTo>
                  <a:lnTo>
                    <a:pt x="78352" y="15740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898345" y="4569043"/>
              <a:ext cx="89983" cy="89983"/>
            </a:xfrm>
            <a:custGeom>
              <a:avLst/>
              <a:pathLst>
                <a:path w="89983" h="89983">
                  <a:moveTo>
                    <a:pt x="76728" y="13255"/>
                  </a:moveTo>
                  <a:lnTo>
                    <a:pt x="74619" y="11276"/>
                  </a:lnTo>
                  <a:lnTo>
                    <a:pt x="72388" y="9436"/>
                  </a:lnTo>
                  <a:lnTo>
                    <a:pt x="70044" y="7742"/>
                  </a:lnTo>
                  <a:lnTo>
                    <a:pt x="67598" y="6201"/>
                  </a:lnTo>
                  <a:lnTo>
                    <a:pt x="65058" y="4819"/>
                  </a:lnTo>
                  <a:lnTo>
                    <a:pt x="62436" y="3602"/>
                  </a:lnTo>
                  <a:lnTo>
                    <a:pt x="59743" y="2556"/>
                  </a:lnTo>
                  <a:lnTo>
                    <a:pt x="56989" y="1684"/>
                  </a:lnTo>
                  <a:lnTo>
                    <a:pt x="54185" y="990"/>
                  </a:lnTo>
                  <a:lnTo>
                    <a:pt x="51344" y="476"/>
                  </a:lnTo>
                  <a:lnTo>
                    <a:pt x="48477" y="146"/>
                  </a:lnTo>
                  <a:lnTo>
                    <a:pt x="45595" y="0"/>
                  </a:lnTo>
                  <a:lnTo>
                    <a:pt x="42711" y="38"/>
                  </a:lnTo>
                  <a:lnTo>
                    <a:pt x="39836" y="262"/>
                  </a:lnTo>
                  <a:lnTo>
                    <a:pt x="36983" y="669"/>
                  </a:lnTo>
                  <a:lnTo>
                    <a:pt x="34162" y="1258"/>
                  </a:lnTo>
                  <a:lnTo>
                    <a:pt x="31386" y="2027"/>
                  </a:lnTo>
                  <a:lnTo>
                    <a:pt x="28666" y="2973"/>
                  </a:lnTo>
                  <a:lnTo>
                    <a:pt x="26012" y="4091"/>
                  </a:lnTo>
                  <a:lnTo>
                    <a:pt x="23437" y="5378"/>
                  </a:lnTo>
                  <a:lnTo>
                    <a:pt x="20951" y="6827"/>
                  </a:lnTo>
                  <a:lnTo>
                    <a:pt x="18563" y="8433"/>
                  </a:lnTo>
                  <a:lnTo>
                    <a:pt x="16284" y="10189"/>
                  </a:lnTo>
                  <a:lnTo>
                    <a:pt x="14122" y="12088"/>
                  </a:lnTo>
                  <a:lnTo>
                    <a:pt x="12088" y="14122"/>
                  </a:lnTo>
                  <a:lnTo>
                    <a:pt x="10189" y="16284"/>
                  </a:lnTo>
                  <a:lnTo>
                    <a:pt x="8433" y="18563"/>
                  </a:lnTo>
                  <a:lnTo>
                    <a:pt x="6827" y="20951"/>
                  </a:lnTo>
                  <a:lnTo>
                    <a:pt x="5378" y="23437"/>
                  </a:lnTo>
                  <a:lnTo>
                    <a:pt x="4091" y="26012"/>
                  </a:lnTo>
                  <a:lnTo>
                    <a:pt x="2973" y="28666"/>
                  </a:lnTo>
                  <a:lnTo>
                    <a:pt x="2027" y="31386"/>
                  </a:lnTo>
                  <a:lnTo>
                    <a:pt x="1258" y="34162"/>
                  </a:lnTo>
                  <a:lnTo>
                    <a:pt x="669" y="36983"/>
                  </a:lnTo>
                  <a:lnTo>
                    <a:pt x="262" y="39836"/>
                  </a:lnTo>
                  <a:lnTo>
                    <a:pt x="38" y="42711"/>
                  </a:lnTo>
                  <a:lnTo>
                    <a:pt x="0" y="45595"/>
                  </a:lnTo>
                  <a:lnTo>
                    <a:pt x="146" y="48477"/>
                  </a:lnTo>
                  <a:lnTo>
                    <a:pt x="476" y="51344"/>
                  </a:lnTo>
                  <a:lnTo>
                    <a:pt x="990" y="54185"/>
                  </a:lnTo>
                  <a:lnTo>
                    <a:pt x="1684" y="56989"/>
                  </a:lnTo>
                  <a:lnTo>
                    <a:pt x="2556" y="59743"/>
                  </a:lnTo>
                  <a:lnTo>
                    <a:pt x="3602" y="62436"/>
                  </a:lnTo>
                  <a:lnTo>
                    <a:pt x="4819" y="65058"/>
                  </a:lnTo>
                  <a:lnTo>
                    <a:pt x="6201" y="67598"/>
                  </a:lnTo>
                  <a:lnTo>
                    <a:pt x="7742" y="70044"/>
                  </a:lnTo>
                  <a:lnTo>
                    <a:pt x="9436" y="72388"/>
                  </a:lnTo>
                  <a:lnTo>
                    <a:pt x="11276" y="74619"/>
                  </a:lnTo>
                  <a:lnTo>
                    <a:pt x="13255" y="76728"/>
                  </a:lnTo>
                  <a:lnTo>
                    <a:pt x="15364" y="78707"/>
                  </a:lnTo>
                  <a:lnTo>
                    <a:pt x="17595" y="80547"/>
                  </a:lnTo>
                  <a:lnTo>
                    <a:pt x="19939" y="82241"/>
                  </a:lnTo>
                  <a:lnTo>
                    <a:pt x="22385" y="83782"/>
                  </a:lnTo>
                  <a:lnTo>
                    <a:pt x="24924" y="85164"/>
                  </a:lnTo>
                  <a:lnTo>
                    <a:pt x="27546" y="86380"/>
                  </a:lnTo>
                  <a:lnTo>
                    <a:pt x="30240" y="87427"/>
                  </a:lnTo>
                  <a:lnTo>
                    <a:pt x="32994" y="88299"/>
                  </a:lnTo>
                  <a:lnTo>
                    <a:pt x="35797" y="88993"/>
                  </a:lnTo>
                  <a:lnTo>
                    <a:pt x="38639" y="89507"/>
                  </a:lnTo>
                  <a:lnTo>
                    <a:pt x="41506" y="89837"/>
                  </a:lnTo>
                  <a:lnTo>
                    <a:pt x="44388" y="89983"/>
                  </a:lnTo>
                  <a:lnTo>
                    <a:pt x="47272" y="89945"/>
                  </a:lnTo>
                  <a:lnTo>
                    <a:pt x="50146" y="89721"/>
                  </a:lnTo>
                  <a:lnTo>
                    <a:pt x="53000" y="89314"/>
                  </a:lnTo>
                  <a:lnTo>
                    <a:pt x="55821" y="88724"/>
                  </a:lnTo>
                  <a:lnTo>
                    <a:pt x="58597" y="87955"/>
                  </a:lnTo>
                  <a:lnTo>
                    <a:pt x="61317" y="87010"/>
                  </a:lnTo>
                  <a:lnTo>
                    <a:pt x="63970" y="85892"/>
                  </a:lnTo>
                  <a:lnTo>
                    <a:pt x="66545" y="84605"/>
                  </a:lnTo>
                  <a:lnTo>
                    <a:pt x="69032" y="83156"/>
                  </a:lnTo>
                  <a:lnTo>
                    <a:pt x="71420" y="81550"/>
                  </a:lnTo>
                  <a:lnTo>
                    <a:pt x="73699" y="79794"/>
                  </a:lnTo>
                  <a:lnTo>
                    <a:pt x="75860" y="77895"/>
                  </a:lnTo>
                  <a:lnTo>
                    <a:pt x="77895" y="75860"/>
                  </a:lnTo>
                  <a:lnTo>
                    <a:pt x="79794" y="73699"/>
                  </a:lnTo>
                  <a:lnTo>
                    <a:pt x="81550" y="71420"/>
                  </a:lnTo>
                  <a:lnTo>
                    <a:pt x="83156" y="69032"/>
                  </a:lnTo>
                  <a:lnTo>
                    <a:pt x="84605" y="66545"/>
                  </a:lnTo>
                  <a:lnTo>
                    <a:pt x="85892" y="63970"/>
                  </a:lnTo>
                  <a:lnTo>
                    <a:pt x="87010" y="61317"/>
                  </a:lnTo>
                  <a:lnTo>
                    <a:pt x="87955" y="58597"/>
                  </a:lnTo>
                  <a:lnTo>
                    <a:pt x="88724" y="55821"/>
                  </a:lnTo>
                  <a:lnTo>
                    <a:pt x="89314" y="53000"/>
                  </a:lnTo>
                  <a:lnTo>
                    <a:pt x="89721" y="50146"/>
                  </a:lnTo>
                  <a:lnTo>
                    <a:pt x="89945" y="47272"/>
                  </a:lnTo>
                  <a:lnTo>
                    <a:pt x="89983" y="44388"/>
                  </a:lnTo>
                  <a:lnTo>
                    <a:pt x="89837" y="41506"/>
                  </a:lnTo>
                  <a:lnTo>
                    <a:pt x="89507" y="38639"/>
                  </a:lnTo>
                  <a:lnTo>
                    <a:pt x="88993" y="35797"/>
                  </a:lnTo>
                  <a:lnTo>
                    <a:pt x="88299" y="32994"/>
                  </a:lnTo>
                  <a:lnTo>
                    <a:pt x="87427" y="30240"/>
                  </a:lnTo>
                  <a:lnTo>
                    <a:pt x="86380" y="27546"/>
                  </a:lnTo>
                  <a:lnTo>
                    <a:pt x="85164" y="24924"/>
                  </a:lnTo>
                  <a:lnTo>
                    <a:pt x="83782" y="22385"/>
                  </a:lnTo>
                  <a:lnTo>
                    <a:pt x="82241" y="19939"/>
                  </a:lnTo>
                  <a:lnTo>
                    <a:pt x="80547" y="17595"/>
                  </a:lnTo>
                  <a:lnTo>
                    <a:pt x="78707" y="15364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4898338" y="4674917"/>
              <a:ext cx="89997" cy="89997"/>
            </a:xfrm>
            <a:custGeom>
              <a:avLst/>
              <a:pathLst>
                <a:path w="89997" h="89997">
                  <a:moveTo>
                    <a:pt x="77126" y="12871"/>
                  </a:moveTo>
                  <a:lnTo>
                    <a:pt x="75041" y="10918"/>
                  </a:lnTo>
                  <a:lnTo>
                    <a:pt x="72833" y="9105"/>
                  </a:lnTo>
                  <a:lnTo>
                    <a:pt x="70510" y="7440"/>
                  </a:lnTo>
                  <a:lnTo>
                    <a:pt x="68083" y="5929"/>
                  </a:lnTo>
                  <a:lnTo>
                    <a:pt x="65561" y="4579"/>
                  </a:lnTo>
                  <a:lnTo>
                    <a:pt x="62954" y="3394"/>
                  </a:lnTo>
                  <a:lnTo>
                    <a:pt x="60273" y="2381"/>
                  </a:lnTo>
                  <a:lnTo>
                    <a:pt x="57530" y="1543"/>
                  </a:lnTo>
                  <a:lnTo>
                    <a:pt x="54735" y="883"/>
                  </a:lnTo>
                  <a:lnTo>
                    <a:pt x="51900" y="405"/>
                  </a:lnTo>
                  <a:lnTo>
                    <a:pt x="49037" y="110"/>
                  </a:lnTo>
                  <a:lnTo>
                    <a:pt x="46157" y="0"/>
                  </a:lnTo>
                  <a:lnTo>
                    <a:pt x="43273" y="74"/>
                  </a:lnTo>
                  <a:lnTo>
                    <a:pt x="40395" y="333"/>
                  </a:lnTo>
                  <a:lnTo>
                    <a:pt x="37537" y="775"/>
                  </a:lnTo>
                  <a:lnTo>
                    <a:pt x="34709" y="1399"/>
                  </a:lnTo>
                  <a:lnTo>
                    <a:pt x="31923" y="2203"/>
                  </a:lnTo>
                  <a:lnTo>
                    <a:pt x="29191" y="3182"/>
                  </a:lnTo>
                  <a:lnTo>
                    <a:pt x="26524" y="4333"/>
                  </a:lnTo>
                  <a:lnTo>
                    <a:pt x="23933" y="5651"/>
                  </a:lnTo>
                  <a:lnTo>
                    <a:pt x="21429" y="7131"/>
                  </a:lnTo>
                  <a:lnTo>
                    <a:pt x="19021" y="8766"/>
                  </a:lnTo>
                  <a:lnTo>
                    <a:pt x="16721" y="10551"/>
                  </a:lnTo>
                  <a:lnTo>
                    <a:pt x="14536" y="12476"/>
                  </a:lnTo>
                  <a:lnTo>
                    <a:pt x="12476" y="14536"/>
                  </a:lnTo>
                  <a:lnTo>
                    <a:pt x="10551" y="16721"/>
                  </a:lnTo>
                  <a:lnTo>
                    <a:pt x="8766" y="19021"/>
                  </a:lnTo>
                  <a:lnTo>
                    <a:pt x="7131" y="21429"/>
                  </a:lnTo>
                  <a:lnTo>
                    <a:pt x="5651" y="23933"/>
                  </a:lnTo>
                  <a:lnTo>
                    <a:pt x="4333" y="26524"/>
                  </a:lnTo>
                  <a:lnTo>
                    <a:pt x="3182" y="29191"/>
                  </a:lnTo>
                  <a:lnTo>
                    <a:pt x="2203" y="31923"/>
                  </a:lnTo>
                  <a:lnTo>
                    <a:pt x="1399" y="34709"/>
                  </a:lnTo>
                  <a:lnTo>
                    <a:pt x="775" y="37537"/>
                  </a:lnTo>
                  <a:lnTo>
                    <a:pt x="333" y="40395"/>
                  </a:lnTo>
                  <a:lnTo>
                    <a:pt x="74" y="43273"/>
                  </a:lnTo>
                  <a:lnTo>
                    <a:pt x="0" y="46157"/>
                  </a:lnTo>
                  <a:lnTo>
                    <a:pt x="110" y="49037"/>
                  </a:lnTo>
                  <a:lnTo>
                    <a:pt x="405" y="51900"/>
                  </a:lnTo>
                  <a:lnTo>
                    <a:pt x="883" y="54735"/>
                  </a:lnTo>
                  <a:lnTo>
                    <a:pt x="1543" y="57530"/>
                  </a:lnTo>
                  <a:lnTo>
                    <a:pt x="2381" y="60273"/>
                  </a:lnTo>
                  <a:lnTo>
                    <a:pt x="3394" y="62954"/>
                  </a:lnTo>
                  <a:lnTo>
                    <a:pt x="4579" y="65561"/>
                  </a:lnTo>
                  <a:lnTo>
                    <a:pt x="5929" y="68083"/>
                  </a:lnTo>
                  <a:lnTo>
                    <a:pt x="7440" y="70510"/>
                  </a:lnTo>
                  <a:lnTo>
                    <a:pt x="9105" y="72833"/>
                  </a:lnTo>
                  <a:lnTo>
                    <a:pt x="10918" y="75041"/>
                  </a:lnTo>
                  <a:lnTo>
                    <a:pt x="12871" y="77126"/>
                  </a:lnTo>
                  <a:lnTo>
                    <a:pt x="14955" y="79079"/>
                  </a:lnTo>
                  <a:lnTo>
                    <a:pt x="17163" y="80891"/>
                  </a:lnTo>
                  <a:lnTo>
                    <a:pt x="19486" y="82557"/>
                  </a:lnTo>
                  <a:lnTo>
                    <a:pt x="21913" y="84068"/>
                  </a:lnTo>
                  <a:lnTo>
                    <a:pt x="24436" y="85418"/>
                  </a:lnTo>
                  <a:lnTo>
                    <a:pt x="27043" y="86602"/>
                  </a:lnTo>
                  <a:lnTo>
                    <a:pt x="29723" y="87615"/>
                  </a:lnTo>
                  <a:lnTo>
                    <a:pt x="32466" y="88454"/>
                  </a:lnTo>
                  <a:lnTo>
                    <a:pt x="35261" y="89113"/>
                  </a:lnTo>
                  <a:lnTo>
                    <a:pt x="38096" y="89591"/>
                  </a:lnTo>
                  <a:lnTo>
                    <a:pt x="40959" y="89886"/>
                  </a:lnTo>
                  <a:lnTo>
                    <a:pt x="43839" y="89997"/>
                  </a:lnTo>
                  <a:lnTo>
                    <a:pt x="46724" y="89923"/>
                  </a:lnTo>
                  <a:lnTo>
                    <a:pt x="49601" y="89664"/>
                  </a:lnTo>
                  <a:lnTo>
                    <a:pt x="52460" y="89221"/>
                  </a:lnTo>
                  <a:lnTo>
                    <a:pt x="55288" y="88597"/>
                  </a:lnTo>
                  <a:lnTo>
                    <a:pt x="58073" y="87794"/>
                  </a:lnTo>
                  <a:lnTo>
                    <a:pt x="60805" y="86815"/>
                  </a:lnTo>
                  <a:lnTo>
                    <a:pt x="63472" y="85664"/>
                  </a:lnTo>
                  <a:lnTo>
                    <a:pt x="66063" y="84346"/>
                  </a:lnTo>
                  <a:lnTo>
                    <a:pt x="68568" y="82866"/>
                  </a:lnTo>
                  <a:lnTo>
                    <a:pt x="70975" y="81230"/>
                  </a:lnTo>
                  <a:lnTo>
                    <a:pt x="73276" y="79446"/>
                  </a:lnTo>
                  <a:lnTo>
                    <a:pt x="75461" y="77520"/>
                  </a:lnTo>
                  <a:lnTo>
                    <a:pt x="77520" y="75461"/>
                  </a:lnTo>
                  <a:lnTo>
                    <a:pt x="79446" y="73276"/>
                  </a:lnTo>
                  <a:lnTo>
                    <a:pt x="81230" y="70975"/>
                  </a:lnTo>
                  <a:lnTo>
                    <a:pt x="82866" y="68568"/>
                  </a:lnTo>
                  <a:lnTo>
                    <a:pt x="84346" y="66063"/>
                  </a:lnTo>
                  <a:lnTo>
                    <a:pt x="85664" y="63472"/>
                  </a:lnTo>
                  <a:lnTo>
                    <a:pt x="86815" y="60805"/>
                  </a:lnTo>
                  <a:lnTo>
                    <a:pt x="87794" y="58073"/>
                  </a:lnTo>
                  <a:lnTo>
                    <a:pt x="88597" y="55288"/>
                  </a:lnTo>
                  <a:lnTo>
                    <a:pt x="89221" y="52460"/>
                  </a:lnTo>
                  <a:lnTo>
                    <a:pt x="89664" y="49601"/>
                  </a:lnTo>
                  <a:lnTo>
                    <a:pt x="89923" y="46724"/>
                  </a:lnTo>
                  <a:lnTo>
                    <a:pt x="89997" y="43839"/>
                  </a:lnTo>
                  <a:lnTo>
                    <a:pt x="89886" y="40959"/>
                  </a:lnTo>
                  <a:lnTo>
                    <a:pt x="89591" y="38096"/>
                  </a:lnTo>
                  <a:lnTo>
                    <a:pt x="89113" y="35261"/>
                  </a:lnTo>
                  <a:lnTo>
                    <a:pt x="88454" y="32466"/>
                  </a:lnTo>
                  <a:lnTo>
                    <a:pt x="87615" y="29723"/>
                  </a:lnTo>
                  <a:lnTo>
                    <a:pt x="86602" y="27043"/>
                  </a:lnTo>
                  <a:lnTo>
                    <a:pt x="85418" y="24436"/>
                  </a:lnTo>
                  <a:lnTo>
                    <a:pt x="84068" y="21913"/>
                  </a:lnTo>
                  <a:lnTo>
                    <a:pt x="82557" y="19486"/>
                  </a:lnTo>
                  <a:lnTo>
                    <a:pt x="80891" y="17163"/>
                  </a:lnTo>
                  <a:lnTo>
                    <a:pt x="79079" y="14955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4898344" y="4780805"/>
              <a:ext cx="89985" cy="89985"/>
            </a:xfrm>
            <a:custGeom>
              <a:avLst/>
              <a:pathLst>
                <a:path w="89985" h="89985">
                  <a:moveTo>
                    <a:pt x="76768" y="13217"/>
                  </a:moveTo>
                  <a:lnTo>
                    <a:pt x="74661" y="11241"/>
                  </a:lnTo>
                  <a:lnTo>
                    <a:pt x="72433" y="9403"/>
                  </a:lnTo>
                  <a:lnTo>
                    <a:pt x="70091" y="7712"/>
                  </a:lnTo>
                  <a:lnTo>
                    <a:pt x="67646" y="6174"/>
                  </a:lnTo>
                  <a:lnTo>
                    <a:pt x="65109" y="4795"/>
                  </a:lnTo>
                  <a:lnTo>
                    <a:pt x="62488" y="3582"/>
                  </a:lnTo>
                  <a:lnTo>
                    <a:pt x="59796" y="2538"/>
                  </a:lnTo>
                  <a:lnTo>
                    <a:pt x="57043" y="1670"/>
                  </a:lnTo>
                  <a:lnTo>
                    <a:pt x="54241" y="979"/>
                  </a:lnTo>
                  <a:lnTo>
                    <a:pt x="51400" y="469"/>
                  </a:lnTo>
                  <a:lnTo>
                    <a:pt x="48533" y="142"/>
                  </a:lnTo>
                  <a:lnTo>
                    <a:pt x="45652" y="0"/>
                  </a:lnTo>
                  <a:lnTo>
                    <a:pt x="42767" y="42"/>
                  </a:lnTo>
                  <a:lnTo>
                    <a:pt x="39892" y="269"/>
                  </a:lnTo>
                  <a:lnTo>
                    <a:pt x="37038" y="679"/>
                  </a:lnTo>
                  <a:lnTo>
                    <a:pt x="34217" y="1272"/>
                  </a:lnTo>
                  <a:lnTo>
                    <a:pt x="31440" y="2045"/>
                  </a:lnTo>
                  <a:lnTo>
                    <a:pt x="28718" y="2994"/>
                  </a:lnTo>
                  <a:lnTo>
                    <a:pt x="26064" y="4115"/>
                  </a:lnTo>
                  <a:lnTo>
                    <a:pt x="23487" y="5405"/>
                  </a:lnTo>
                  <a:lnTo>
                    <a:pt x="20999" y="6857"/>
                  </a:lnTo>
                  <a:lnTo>
                    <a:pt x="18609" y="8466"/>
                  </a:lnTo>
                  <a:lnTo>
                    <a:pt x="16327" y="10225"/>
                  </a:lnTo>
                  <a:lnTo>
                    <a:pt x="14164" y="12127"/>
                  </a:lnTo>
                  <a:lnTo>
                    <a:pt x="12127" y="14164"/>
                  </a:lnTo>
                  <a:lnTo>
                    <a:pt x="10225" y="16327"/>
                  </a:lnTo>
                  <a:lnTo>
                    <a:pt x="8466" y="18609"/>
                  </a:lnTo>
                  <a:lnTo>
                    <a:pt x="6857" y="20999"/>
                  </a:lnTo>
                  <a:lnTo>
                    <a:pt x="5405" y="23487"/>
                  </a:lnTo>
                  <a:lnTo>
                    <a:pt x="4115" y="26064"/>
                  </a:lnTo>
                  <a:lnTo>
                    <a:pt x="2994" y="28718"/>
                  </a:lnTo>
                  <a:lnTo>
                    <a:pt x="2045" y="31440"/>
                  </a:lnTo>
                  <a:lnTo>
                    <a:pt x="1272" y="34217"/>
                  </a:lnTo>
                  <a:lnTo>
                    <a:pt x="679" y="37038"/>
                  </a:lnTo>
                  <a:lnTo>
                    <a:pt x="269" y="39892"/>
                  </a:lnTo>
                  <a:lnTo>
                    <a:pt x="42" y="42767"/>
                  </a:lnTo>
                  <a:lnTo>
                    <a:pt x="0" y="45652"/>
                  </a:lnTo>
                  <a:lnTo>
                    <a:pt x="142" y="48533"/>
                  </a:lnTo>
                  <a:lnTo>
                    <a:pt x="469" y="51400"/>
                  </a:lnTo>
                  <a:lnTo>
                    <a:pt x="979" y="54241"/>
                  </a:lnTo>
                  <a:lnTo>
                    <a:pt x="1670" y="57043"/>
                  </a:lnTo>
                  <a:lnTo>
                    <a:pt x="2538" y="59796"/>
                  </a:lnTo>
                  <a:lnTo>
                    <a:pt x="3582" y="62488"/>
                  </a:lnTo>
                  <a:lnTo>
                    <a:pt x="4795" y="65109"/>
                  </a:lnTo>
                  <a:lnTo>
                    <a:pt x="6174" y="67646"/>
                  </a:lnTo>
                  <a:lnTo>
                    <a:pt x="7712" y="70091"/>
                  </a:lnTo>
                  <a:lnTo>
                    <a:pt x="9403" y="72433"/>
                  </a:lnTo>
                  <a:lnTo>
                    <a:pt x="11241" y="74661"/>
                  </a:lnTo>
                  <a:lnTo>
                    <a:pt x="13217" y="76768"/>
                  </a:lnTo>
                  <a:lnTo>
                    <a:pt x="15324" y="78744"/>
                  </a:lnTo>
                  <a:lnTo>
                    <a:pt x="17552" y="80582"/>
                  </a:lnTo>
                  <a:lnTo>
                    <a:pt x="19894" y="82273"/>
                  </a:lnTo>
                  <a:lnTo>
                    <a:pt x="22338" y="83811"/>
                  </a:lnTo>
                  <a:lnTo>
                    <a:pt x="24876" y="85190"/>
                  </a:lnTo>
                  <a:lnTo>
                    <a:pt x="27496" y="86403"/>
                  </a:lnTo>
                  <a:lnTo>
                    <a:pt x="30189" y="87446"/>
                  </a:lnTo>
                  <a:lnTo>
                    <a:pt x="32942" y="88315"/>
                  </a:lnTo>
                  <a:lnTo>
                    <a:pt x="35744" y="89006"/>
                  </a:lnTo>
                  <a:lnTo>
                    <a:pt x="38585" y="89516"/>
                  </a:lnTo>
                  <a:lnTo>
                    <a:pt x="41452" y="89843"/>
                  </a:lnTo>
                  <a:lnTo>
                    <a:pt x="44333" y="89985"/>
                  </a:lnTo>
                  <a:lnTo>
                    <a:pt x="47217" y="89943"/>
                  </a:lnTo>
                  <a:lnTo>
                    <a:pt x="50092" y="89716"/>
                  </a:lnTo>
                  <a:lnTo>
                    <a:pt x="52946" y="89305"/>
                  </a:lnTo>
                  <a:lnTo>
                    <a:pt x="55768" y="88712"/>
                  </a:lnTo>
                  <a:lnTo>
                    <a:pt x="58545" y="87940"/>
                  </a:lnTo>
                  <a:lnTo>
                    <a:pt x="61266" y="86991"/>
                  </a:lnTo>
                  <a:lnTo>
                    <a:pt x="63921" y="85869"/>
                  </a:lnTo>
                  <a:lnTo>
                    <a:pt x="66498" y="84580"/>
                  </a:lnTo>
                  <a:lnTo>
                    <a:pt x="68986" y="83128"/>
                  </a:lnTo>
                  <a:lnTo>
                    <a:pt x="71376" y="81519"/>
                  </a:lnTo>
                  <a:lnTo>
                    <a:pt x="73657" y="79760"/>
                  </a:lnTo>
                  <a:lnTo>
                    <a:pt x="75821" y="77858"/>
                  </a:lnTo>
                  <a:lnTo>
                    <a:pt x="77858" y="75821"/>
                  </a:lnTo>
                  <a:lnTo>
                    <a:pt x="79760" y="73657"/>
                  </a:lnTo>
                  <a:lnTo>
                    <a:pt x="81519" y="71376"/>
                  </a:lnTo>
                  <a:lnTo>
                    <a:pt x="83128" y="68986"/>
                  </a:lnTo>
                  <a:lnTo>
                    <a:pt x="84580" y="66498"/>
                  </a:lnTo>
                  <a:lnTo>
                    <a:pt x="85869" y="63921"/>
                  </a:lnTo>
                  <a:lnTo>
                    <a:pt x="86991" y="61266"/>
                  </a:lnTo>
                  <a:lnTo>
                    <a:pt x="87940" y="58545"/>
                  </a:lnTo>
                  <a:lnTo>
                    <a:pt x="88712" y="55768"/>
                  </a:lnTo>
                  <a:lnTo>
                    <a:pt x="89305" y="52946"/>
                  </a:lnTo>
                  <a:lnTo>
                    <a:pt x="89716" y="50092"/>
                  </a:lnTo>
                  <a:lnTo>
                    <a:pt x="89943" y="47217"/>
                  </a:lnTo>
                  <a:lnTo>
                    <a:pt x="89985" y="44333"/>
                  </a:lnTo>
                  <a:lnTo>
                    <a:pt x="89843" y="41452"/>
                  </a:lnTo>
                  <a:lnTo>
                    <a:pt x="89516" y="38585"/>
                  </a:lnTo>
                  <a:lnTo>
                    <a:pt x="89006" y="35744"/>
                  </a:lnTo>
                  <a:lnTo>
                    <a:pt x="88315" y="32942"/>
                  </a:lnTo>
                  <a:lnTo>
                    <a:pt x="87446" y="30189"/>
                  </a:lnTo>
                  <a:lnTo>
                    <a:pt x="86403" y="27496"/>
                  </a:lnTo>
                  <a:lnTo>
                    <a:pt x="85190" y="24876"/>
                  </a:lnTo>
                  <a:lnTo>
                    <a:pt x="83811" y="22338"/>
                  </a:lnTo>
                  <a:lnTo>
                    <a:pt x="82273" y="19894"/>
                  </a:lnTo>
                  <a:lnTo>
                    <a:pt x="80582" y="17552"/>
                  </a:lnTo>
                  <a:lnTo>
                    <a:pt x="78744" y="15324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4898353" y="4886695"/>
              <a:ext cx="89969" cy="89969"/>
            </a:xfrm>
            <a:custGeom>
              <a:avLst/>
              <a:pathLst>
                <a:path w="89969" h="89969">
                  <a:moveTo>
                    <a:pt x="87310" y="2658"/>
                  </a:moveTo>
                  <a:lnTo>
                    <a:pt x="86244" y="1766"/>
                  </a:lnTo>
                  <a:lnTo>
                    <a:pt x="85008" y="1052"/>
                  </a:lnTo>
                  <a:lnTo>
                    <a:pt x="83608" y="518"/>
                  </a:lnTo>
                  <a:lnTo>
                    <a:pt x="82049" y="167"/>
                  </a:lnTo>
                  <a:lnTo>
                    <a:pt x="80338" y="0"/>
                  </a:lnTo>
                  <a:lnTo>
                    <a:pt x="78482" y="17"/>
                  </a:lnTo>
                  <a:lnTo>
                    <a:pt x="76488" y="220"/>
                  </a:lnTo>
                  <a:lnTo>
                    <a:pt x="74364" y="606"/>
                  </a:lnTo>
                  <a:lnTo>
                    <a:pt x="72120" y="1175"/>
                  </a:lnTo>
                  <a:lnTo>
                    <a:pt x="69765" y="1924"/>
                  </a:lnTo>
                  <a:lnTo>
                    <a:pt x="67307" y="2850"/>
                  </a:lnTo>
                  <a:lnTo>
                    <a:pt x="64758" y="3949"/>
                  </a:lnTo>
                  <a:lnTo>
                    <a:pt x="62127" y="5216"/>
                  </a:lnTo>
                  <a:lnTo>
                    <a:pt x="59426" y="6647"/>
                  </a:lnTo>
                  <a:lnTo>
                    <a:pt x="56666" y="8236"/>
                  </a:lnTo>
                  <a:lnTo>
                    <a:pt x="53858" y="9975"/>
                  </a:lnTo>
                  <a:lnTo>
                    <a:pt x="51013" y="11859"/>
                  </a:lnTo>
                  <a:lnTo>
                    <a:pt x="48143" y="13878"/>
                  </a:lnTo>
                  <a:lnTo>
                    <a:pt x="45261" y="16025"/>
                  </a:lnTo>
                  <a:lnTo>
                    <a:pt x="42377" y="18292"/>
                  </a:lnTo>
                  <a:lnTo>
                    <a:pt x="39504" y="20668"/>
                  </a:lnTo>
                  <a:lnTo>
                    <a:pt x="36654" y="23144"/>
                  </a:lnTo>
                  <a:lnTo>
                    <a:pt x="33838" y="25709"/>
                  </a:lnTo>
                  <a:lnTo>
                    <a:pt x="31067" y="28354"/>
                  </a:lnTo>
                  <a:lnTo>
                    <a:pt x="28354" y="31067"/>
                  </a:lnTo>
                  <a:lnTo>
                    <a:pt x="25709" y="33838"/>
                  </a:lnTo>
                  <a:lnTo>
                    <a:pt x="23144" y="36654"/>
                  </a:lnTo>
                  <a:lnTo>
                    <a:pt x="20668" y="39504"/>
                  </a:lnTo>
                  <a:lnTo>
                    <a:pt x="18292" y="42377"/>
                  </a:lnTo>
                  <a:lnTo>
                    <a:pt x="16025" y="45261"/>
                  </a:lnTo>
                  <a:lnTo>
                    <a:pt x="13878" y="48143"/>
                  </a:lnTo>
                  <a:lnTo>
                    <a:pt x="11859" y="51013"/>
                  </a:lnTo>
                  <a:lnTo>
                    <a:pt x="9975" y="53858"/>
                  </a:lnTo>
                  <a:lnTo>
                    <a:pt x="8236" y="56666"/>
                  </a:lnTo>
                  <a:lnTo>
                    <a:pt x="6647" y="59426"/>
                  </a:lnTo>
                  <a:lnTo>
                    <a:pt x="5216" y="62127"/>
                  </a:lnTo>
                  <a:lnTo>
                    <a:pt x="3949" y="64758"/>
                  </a:lnTo>
                  <a:lnTo>
                    <a:pt x="2850" y="67307"/>
                  </a:lnTo>
                  <a:lnTo>
                    <a:pt x="1924" y="69765"/>
                  </a:lnTo>
                  <a:lnTo>
                    <a:pt x="1175" y="72120"/>
                  </a:lnTo>
                  <a:lnTo>
                    <a:pt x="606" y="74364"/>
                  </a:lnTo>
                  <a:lnTo>
                    <a:pt x="220" y="76488"/>
                  </a:lnTo>
                  <a:lnTo>
                    <a:pt x="17" y="78482"/>
                  </a:lnTo>
                  <a:lnTo>
                    <a:pt x="0" y="80338"/>
                  </a:lnTo>
                  <a:lnTo>
                    <a:pt x="167" y="82049"/>
                  </a:lnTo>
                  <a:lnTo>
                    <a:pt x="518" y="83608"/>
                  </a:lnTo>
                  <a:lnTo>
                    <a:pt x="1052" y="85008"/>
                  </a:lnTo>
                  <a:lnTo>
                    <a:pt x="1766" y="86244"/>
                  </a:lnTo>
                  <a:lnTo>
                    <a:pt x="2658" y="87310"/>
                  </a:lnTo>
                  <a:lnTo>
                    <a:pt x="3725" y="88202"/>
                  </a:lnTo>
                  <a:lnTo>
                    <a:pt x="4960" y="88916"/>
                  </a:lnTo>
                  <a:lnTo>
                    <a:pt x="6360" y="89450"/>
                  </a:lnTo>
                  <a:lnTo>
                    <a:pt x="7919" y="89802"/>
                  </a:lnTo>
                  <a:lnTo>
                    <a:pt x="9630" y="89969"/>
                  </a:lnTo>
                  <a:lnTo>
                    <a:pt x="11486" y="89951"/>
                  </a:lnTo>
                  <a:lnTo>
                    <a:pt x="13480" y="89748"/>
                  </a:lnTo>
                  <a:lnTo>
                    <a:pt x="15604" y="89362"/>
                  </a:lnTo>
                  <a:lnTo>
                    <a:pt x="17848" y="88793"/>
                  </a:lnTo>
                  <a:lnTo>
                    <a:pt x="20204" y="88044"/>
                  </a:lnTo>
                  <a:lnTo>
                    <a:pt x="22661" y="87118"/>
                  </a:lnTo>
                  <a:lnTo>
                    <a:pt x="25210" y="86019"/>
                  </a:lnTo>
                  <a:lnTo>
                    <a:pt x="27841" y="84752"/>
                  </a:lnTo>
                  <a:lnTo>
                    <a:pt x="30542" y="83321"/>
                  </a:lnTo>
                  <a:lnTo>
                    <a:pt x="33302" y="81732"/>
                  </a:lnTo>
                  <a:lnTo>
                    <a:pt x="36110" y="79993"/>
                  </a:lnTo>
                  <a:lnTo>
                    <a:pt x="38955" y="78110"/>
                  </a:lnTo>
                  <a:lnTo>
                    <a:pt x="41825" y="76090"/>
                  </a:lnTo>
                  <a:lnTo>
                    <a:pt x="44707" y="73943"/>
                  </a:lnTo>
                  <a:lnTo>
                    <a:pt x="47591" y="71676"/>
                  </a:lnTo>
                  <a:lnTo>
                    <a:pt x="50464" y="69300"/>
                  </a:lnTo>
                  <a:lnTo>
                    <a:pt x="53314" y="66825"/>
                  </a:lnTo>
                  <a:lnTo>
                    <a:pt x="56130" y="64259"/>
                  </a:lnTo>
                  <a:lnTo>
                    <a:pt x="58901" y="61614"/>
                  </a:lnTo>
                  <a:lnTo>
                    <a:pt x="61614" y="58901"/>
                  </a:lnTo>
                  <a:lnTo>
                    <a:pt x="64259" y="56130"/>
                  </a:lnTo>
                  <a:lnTo>
                    <a:pt x="66825" y="53314"/>
                  </a:lnTo>
                  <a:lnTo>
                    <a:pt x="69300" y="50464"/>
                  </a:lnTo>
                  <a:lnTo>
                    <a:pt x="71676" y="47591"/>
                  </a:lnTo>
                  <a:lnTo>
                    <a:pt x="73943" y="44707"/>
                  </a:lnTo>
                  <a:lnTo>
                    <a:pt x="76090" y="41825"/>
                  </a:lnTo>
                  <a:lnTo>
                    <a:pt x="78110" y="38955"/>
                  </a:lnTo>
                  <a:lnTo>
                    <a:pt x="79993" y="36110"/>
                  </a:lnTo>
                  <a:lnTo>
                    <a:pt x="81732" y="33302"/>
                  </a:lnTo>
                  <a:lnTo>
                    <a:pt x="83321" y="30542"/>
                  </a:lnTo>
                  <a:lnTo>
                    <a:pt x="84752" y="27841"/>
                  </a:lnTo>
                  <a:lnTo>
                    <a:pt x="86019" y="25210"/>
                  </a:lnTo>
                  <a:lnTo>
                    <a:pt x="87118" y="22661"/>
                  </a:lnTo>
                  <a:lnTo>
                    <a:pt x="88044" y="20204"/>
                  </a:lnTo>
                  <a:lnTo>
                    <a:pt x="88793" y="17848"/>
                  </a:lnTo>
                  <a:lnTo>
                    <a:pt x="89362" y="15604"/>
                  </a:lnTo>
                  <a:lnTo>
                    <a:pt x="89748" y="13480"/>
                  </a:lnTo>
                  <a:lnTo>
                    <a:pt x="89951" y="11486"/>
                  </a:lnTo>
                  <a:lnTo>
                    <a:pt x="89969" y="9630"/>
                  </a:lnTo>
                  <a:lnTo>
                    <a:pt x="89802" y="7919"/>
                  </a:lnTo>
                  <a:lnTo>
                    <a:pt x="89450" y="6360"/>
                  </a:lnTo>
                  <a:lnTo>
                    <a:pt x="88916" y="4960"/>
                  </a:lnTo>
                  <a:lnTo>
                    <a:pt x="88202" y="3725"/>
                  </a:lnTo>
                  <a:close/>
                </a:path>
              </a:pathLst>
            </a:custGeom>
            <a:solidFill>
              <a:srgbClr val="266DAF">
                <a:alpha val="100000"/>
              </a:srgbClr>
            </a:solidFill>
            <a:ln w="9525" cap="rnd">
              <a:solidFill>
                <a:srgbClr val="266D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898339" y="4992562"/>
              <a:ext cx="89997" cy="89997"/>
            </a:xfrm>
            <a:custGeom>
              <a:avLst/>
              <a:pathLst>
                <a:path w="89997" h="89997">
                  <a:moveTo>
                    <a:pt x="77102" y="12894"/>
                  </a:moveTo>
                  <a:lnTo>
                    <a:pt x="75016" y="10940"/>
                  </a:lnTo>
                  <a:lnTo>
                    <a:pt x="72806" y="9125"/>
                  </a:lnTo>
                  <a:lnTo>
                    <a:pt x="70482" y="7458"/>
                  </a:lnTo>
                  <a:lnTo>
                    <a:pt x="68054" y="5946"/>
                  </a:lnTo>
                  <a:lnTo>
                    <a:pt x="65531" y="4593"/>
                  </a:lnTo>
                  <a:lnTo>
                    <a:pt x="62923" y="3407"/>
                  </a:lnTo>
                  <a:lnTo>
                    <a:pt x="60241" y="2392"/>
                  </a:lnTo>
                  <a:lnTo>
                    <a:pt x="57497" y="1552"/>
                  </a:lnTo>
                  <a:lnTo>
                    <a:pt x="54702" y="890"/>
                  </a:lnTo>
                  <a:lnTo>
                    <a:pt x="51867" y="409"/>
                  </a:lnTo>
                  <a:lnTo>
                    <a:pt x="49003" y="112"/>
                  </a:lnTo>
                  <a:lnTo>
                    <a:pt x="46123" y="0"/>
                  </a:lnTo>
                  <a:lnTo>
                    <a:pt x="43239" y="72"/>
                  </a:lnTo>
                  <a:lnTo>
                    <a:pt x="40362" y="328"/>
                  </a:lnTo>
                  <a:lnTo>
                    <a:pt x="37503" y="769"/>
                  </a:lnTo>
                  <a:lnTo>
                    <a:pt x="34676" y="1391"/>
                  </a:lnTo>
                  <a:lnTo>
                    <a:pt x="31891" y="2192"/>
                  </a:lnTo>
                  <a:lnTo>
                    <a:pt x="29160" y="3169"/>
                  </a:lnTo>
                  <a:lnTo>
                    <a:pt x="26493" y="4318"/>
                  </a:lnTo>
                  <a:lnTo>
                    <a:pt x="23903" y="5634"/>
                  </a:lnTo>
                  <a:lnTo>
                    <a:pt x="21400" y="7112"/>
                  </a:lnTo>
                  <a:lnTo>
                    <a:pt x="18994" y="8746"/>
                  </a:lnTo>
                  <a:lnTo>
                    <a:pt x="16694" y="10529"/>
                  </a:lnTo>
                  <a:lnTo>
                    <a:pt x="14511" y="12453"/>
                  </a:lnTo>
                  <a:lnTo>
                    <a:pt x="12453" y="14511"/>
                  </a:lnTo>
                  <a:lnTo>
                    <a:pt x="10529" y="16694"/>
                  </a:lnTo>
                  <a:lnTo>
                    <a:pt x="8746" y="18994"/>
                  </a:lnTo>
                  <a:lnTo>
                    <a:pt x="7112" y="21400"/>
                  </a:lnTo>
                  <a:lnTo>
                    <a:pt x="5634" y="23903"/>
                  </a:lnTo>
                  <a:lnTo>
                    <a:pt x="4318" y="26493"/>
                  </a:lnTo>
                  <a:lnTo>
                    <a:pt x="3169" y="29160"/>
                  </a:lnTo>
                  <a:lnTo>
                    <a:pt x="2192" y="31891"/>
                  </a:lnTo>
                  <a:lnTo>
                    <a:pt x="1391" y="34676"/>
                  </a:lnTo>
                  <a:lnTo>
                    <a:pt x="769" y="37503"/>
                  </a:lnTo>
                  <a:lnTo>
                    <a:pt x="328" y="40362"/>
                  </a:lnTo>
                  <a:lnTo>
                    <a:pt x="72" y="43239"/>
                  </a:lnTo>
                  <a:lnTo>
                    <a:pt x="0" y="46123"/>
                  </a:lnTo>
                  <a:lnTo>
                    <a:pt x="112" y="49003"/>
                  </a:lnTo>
                  <a:lnTo>
                    <a:pt x="409" y="51867"/>
                  </a:lnTo>
                  <a:lnTo>
                    <a:pt x="890" y="54702"/>
                  </a:lnTo>
                  <a:lnTo>
                    <a:pt x="1552" y="57497"/>
                  </a:lnTo>
                  <a:lnTo>
                    <a:pt x="2392" y="60241"/>
                  </a:lnTo>
                  <a:lnTo>
                    <a:pt x="3407" y="62923"/>
                  </a:lnTo>
                  <a:lnTo>
                    <a:pt x="4593" y="65531"/>
                  </a:lnTo>
                  <a:lnTo>
                    <a:pt x="5946" y="68054"/>
                  </a:lnTo>
                  <a:lnTo>
                    <a:pt x="7458" y="70482"/>
                  </a:lnTo>
                  <a:lnTo>
                    <a:pt x="9125" y="72806"/>
                  </a:lnTo>
                  <a:lnTo>
                    <a:pt x="10940" y="75016"/>
                  </a:lnTo>
                  <a:lnTo>
                    <a:pt x="12894" y="77102"/>
                  </a:lnTo>
                  <a:lnTo>
                    <a:pt x="14980" y="79056"/>
                  </a:lnTo>
                  <a:lnTo>
                    <a:pt x="17190" y="80871"/>
                  </a:lnTo>
                  <a:lnTo>
                    <a:pt x="19514" y="82538"/>
                  </a:lnTo>
                  <a:lnTo>
                    <a:pt x="21942" y="84051"/>
                  </a:lnTo>
                  <a:lnTo>
                    <a:pt x="24466" y="85403"/>
                  </a:lnTo>
                  <a:lnTo>
                    <a:pt x="27073" y="86589"/>
                  </a:lnTo>
                  <a:lnTo>
                    <a:pt x="29755" y="87604"/>
                  </a:lnTo>
                  <a:lnTo>
                    <a:pt x="32499" y="88445"/>
                  </a:lnTo>
                  <a:lnTo>
                    <a:pt x="35294" y="89106"/>
                  </a:lnTo>
                  <a:lnTo>
                    <a:pt x="38129" y="89587"/>
                  </a:lnTo>
                  <a:lnTo>
                    <a:pt x="40993" y="89884"/>
                  </a:lnTo>
                  <a:lnTo>
                    <a:pt x="43873" y="89997"/>
                  </a:lnTo>
                  <a:lnTo>
                    <a:pt x="46757" y="89924"/>
                  </a:lnTo>
                  <a:lnTo>
                    <a:pt x="49635" y="89668"/>
                  </a:lnTo>
                  <a:lnTo>
                    <a:pt x="52493" y="89227"/>
                  </a:lnTo>
                  <a:lnTo>
                    <a:pt x="55320" y="88605"/>
                  </a:lnTo>
                  <a:lnTo>
                    <a:pt x="58105" y="87804"/>
                  </a:lnTo>
                  <a:lnTo>
                    <a:pt x="60837" y="86827"/>
                  </a:lnTo>
                  <a:lnTo>
                    <a:pt x="63503" y="85678"/>
                  </a:lnTo>
                  <a:lnTo>
                    <a:pt x="66093" y="84362"/>
                  </a:lnTo>
                  <a:lnTo>
                    <a:pt x="68596" y="82884"/>
                  </a:lnTo>
                  <a:lnTo>
                    <a:pt x="71003" y="81250"/>
                  </a:lnTo>
                  <a:lnTo>
                    <a:pt x="73302" y="79468"/>
                  </a:lnTo>
                  <a:lnTo>
                    <a:pt x="75485" y="77543"/>
                  </a:lnTo>
                  <a:lnTo>
                    <a:pt x="77543" y="75485"/>
                  </a:lnTo>
                  <a:lnTo>
                    <a:pt x="79468" y="73302"/>
                  </a:lnTo>
                  <a:lnTo>
                    <a:pt x="81250" y="71003"/>
                  </a:lnTo>
                  <a:lnTo>
                    <a:pt x="82884" y="68596"/>
                  </a:lnTo>
                  <a:lnTo>
                    <a:pt x="84362" y="66093"/>
                  </a:lnTo>
                  <a:lnTo>
                    <a:pt x="85678" y="63503"/>
                  </a:lnTo>
                  <a:lnTo>
                    <a:pt x="86827" y="60837"/>
                  </a:lnTo>
                  <a:lnTo>
                    <a:pt x="87804" y="58105"/>
                  </a:lnTo>
                  <a:lnTo>
                    <a:pt x="88605" y="55320"/>
                  </a:lnTo>
                  <a:lnTo>
                    <a:pt x="89227" y="52493"/>
                  </a:lnTo>
                  <a:lnTo>
                    <a:pt x="89668" y="49635"/>
                  </a:lnTo>
                  <a:lnTo>
                    <a:pt x="89924" y="46757"/>
                  </a:lnTo>
                  <a:lnTo>
                    <a:pt x="89997" y="43873"/>
                  </a:lnTo>
                  <a:lnTo>
                    <a:pt x="89884" y="40993"/>
                  </a:lnTo>
                  <a:lnTo>
                    <a:pt x="89587" y="38129"/>
                  </a:lnTo>
                  <a:lnTo>
                    <a:pt x="89106" y="35294"/>
                  </a:lnTo>
                  <a:lnTo>
                    <a:pt x="88445" y="32499"/>
                  </a:lnTo>
                  <a:lnTo>
                    <a:pt x="87604" y="29755"/>
                  </a:lnTo>
                  <a:lnTo>
                    <a:pt x="86589" y="27073"/>
                  </a:lnTo>
                  <a:lnTo>
                    <a:pt x="85403" y="24466"/>
                  </a:lnTo>
                  <a:lnTo>
                    <a:pt x="84051" y="21942"/>
                  </a:lnTo>
                  <a:lnTo>
                    <a:pt x="82538" y="19514"/>
                  </a:lnTo>
                  <a:lnTo>
                    <a:pt x="80871" y="17190"/>
                  </a:lnTo>
                  <a:lnTo>
                    <a:pt x="79056" y="14980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4898347" y="5098453"/>
              <a:ext cx="89979" cy="89979"/>
            </a:xfrm>
            <a:custGeom>
              <a:avLst/>
              <a:pathLst>
                <a:path w="89979" h="89979">
                  <a:moveTo>
                    <a:pt x="76658" y="13320"/>
                  </a:moveTo>
                  <a:lnTo>
                    <a:pt x="74545" y="11337"/>
                  </a:lnTo>
                  <a:lnTo>
                    <a:pt x="72310" y="9492"/>
                  </a:lnTo>
                  <a:lnTo>
                    <a:pt x="69963" y="7793"/>
                  </a:lnTo>
                  <a:lnTo>
                    <a:pt x="67514" y="6247"/>
                  </a:lnTo>
                  <a:lnTo>
                    <a:pt x="64971" y="4860"/>
                  </a:lnTo>
                  <a:lnTo>
                    <a:pt x="62347" y="3638"/>
                  </a:lnTo>
                  <a:lnTo>
                    <a:pt x="59651" y="2586"/>
                  </a:lnTo>
                  <a:lnTo>
                    <a:pt x="56895" y="1708"/>
                  </a:lnTo>
                  <a:lnTo>
                    <a:pt x="54090" y="1008"/>
                  </a:lnTo>
                  <a:lnTo>
                    <a:pt x="51248" y="488"/>
                  </a:lnTo>
                  <a:lnTo>
                    <a:pt x="48380" y="152"/>
                  </a:lnTo>
                  <a:lnTo>
                    <a:pt x="45498" y="0"/>
                  </a:lnTo>
                  <a:lnTo>
                    <a:pt x="42614" y="32"/>
                  </a:lnTo>
                  <a:lnTo>
                    <a:pt x="39740" y="249"/>
                  </a:lnTo>
                  <a:lnTo>
                    <a:pt x="36887" y="651"/>
                  </a:lnTo>
                  <a:lnTo>
                    <a:pt x="34068" y="1234"/>
                  </a:lnTo>
                  <a:lnTo>
                    <a:pt x="31294" y="1997"/>
                  </a:lnTo>
                  <a:lnTo>
                    <a:pt x="28575" y="2937"/>
                  </a:lnTo>
                  <a:lnTo>
                    <a:pt x="25925" y="4050"/>
                  </a:lnTo>
                  <a:lnTo>
                    <a:pt x="23352" y="5331"/>
                  </a:lnTo>
                  <a:lnTo>
                    <a:pt x="20869" y="6775"/>
                  </a:lnTo>
                  <a:lnTo>
                    <a:pt x="18484" y="8375"/>
                  </a:lnTo>
                  <a:lnTo>
                    <a:pt x="16209" y="10127"/>
                  </a:lnTo>
                  <a:lnTo>
                    <a:pt x="14052" y="12021"/>
                  </a:lnTo>
                  <a:lnTo>
                    <a:pt x="12021" y="14052"/>
                  </a:lnTo>
                  <a:lnTo>
                    <a:pt x="10127" y="16209"/>
                  </a:lnTo>
                  <a:lnTo>
                    <a:pt x="8375" y="18484"/>
                  </a:lnTo>
                  <a:lnTo>
                    <a:pt x="6775" y="20869"/>
                  </a:lnTo>
                  <a:lnTo>
                    <a:pt x="5331" y="23352"/>
                  </a:lnTo>
                  <a:lnTo>
                    <a:pt x="4050" y="25925"/>
                  </a:lnTo>
                  <a:lnTo>
                    <a:pt x="2937" y="28575"/>
                  </a:lnTo>
                  <a:lnTo>
                    <a:pt x="1997" y="31294"/>
                  </a:lnTo>
                  <a:lnTo>
                    <a:pt x="1234" y="34068"/>
                  </a:lnTo>
                  <a:lnTo>
                    <a:pt x="651" y="36887"/>
                  </a:lnTo>
                  <a:lnTo>
                    <a:pt x="249" y="39740"/>
                  </a:lnTo>
                  <a:lnTo>
                    <a:pt x="32" y="42614"/>
                  </a:lnTo>
                  <a:lnTo>
                    <a:pt x="0" y="45498"/>
                  </a:lnTo>
                  <a:lnTo>
                    <a:pt x="152" y="48380"/>
                  </a:lnTo>
                  <a:lnTo>
                    <a:pt x="488" y="51248"/>
                  </a:lnTo>
                  <a:lnTo>
                    <a:pt x="1008" y="54090"/>
                  </a:lnTo>
                  <a:lnTo>
                    <a:pt x="1708" y="56895"/>
                  </a:lnTo>
                  <a:lnTo>
                    <a:pt x="2586" y="59651"/>
                  </a:lnTo>
                  <a:lnTo>
                    <a:pt x="3638" y="62347"/>
                  </a:lnTo>
                  <a:lnTo>
                    <a:pt x="4860" y="64971"/>
                  </a:lnTo>
                  <a:lnTo>
                    <a:pt x="6247" y="67514"/>
                  </a:lnTo>
                  <a:lnTo>
                    <a:pt x="7793" y="69963"/>
                  </a:lnTo>
                  <a:lnTo>
                    <a:pt x="9492" y="72310"/>
                  </a:lnTo>
                  <a:lnTo>
                    <a:pt x="11337" y="74545"/>
                  </a:lnTo>
                  <a:lnTo>
                    <a:pt x="13320" y="76658"/>
                  </a:lnTo>
                  <a:lnTo>
                    <a:pt x="15434" y="78642"/>
                  </a:lnTo>
                  <a:lnTo>
                    <a:pt x="17669" y="80487"/>
                  </a:lnTo>
                  <a:lnTo>
                    <a:pt x="20016" y="82186"/>
                  </a:lnTo>
                  <a:lnTo>
                    <a:pt x="22465" y="83732"/>
                  </a:lnTo>
                  <a:lnTo>
                    <a:pt x="25008" y="85119"/>
                  </a:lnTo>
                  <a:lnTo>
                    <a:pt x="27632" y="86341"/>
                  </a:lnTo>
                  <a:lnTo>
                    <a:pt x="30328" y="87393"/>
                  </a:lnTo>
                  <a:lnTo>
                    <a:pt x="33084" y="88271"/>
                  </a:lnTo>
                  <a:lnTo>
                    <a:pt x="35889" y="88971"/>
                  </a:lnTo>
                  <a:lnTo>
                    <a:pt x="38731" y="89491"/>
                  </a:lnTo>
                  <a:lnTo>
                    <a:pt x="41599" y="89827"/>
                  </a:lnTo>
                  <a:lnTo>
                    <a:pt x="44481" y="89979"/>
                  </a:lnTo>
                  <a:lnTo>
                    <a:pt x="47365" y="89947"/>
                  </a:lnTo>
                  <a:lnTo>
                    <a:pt x="50239" y="89729"/>
                  </a:lnTo>
                  <a:lnTo>
                    <a:pt x="53092" y="89328"/>
                  </a:lnTo>
                  <a:lnTo>
                    <a:pt x="55911" y="88745"/>
                  </a:lnTo>
                  <a:lnTo>
                    <a:pt x="58685" y="87982"/>
                  </a:lnTo>
                  <a:lnTo>
                    <a:pt x="61404" y="87042"/>
                  </a:lnTo>
                  <a:lnTo>
                    <a:pt x="64054" y="85929"/>
                  </a:lnTo>
                  <a:lnTo>
                    <a:pt x="66627" y="84648"/>
                  </a:lnTo>
                  <a:lnTo>
                    <a:pt x="69110" y="83204"/>
                  </a:lnTo>
                  <a:lnTo>
                    <a:pt x="71495" y="81604"/>
                  </a:lnTo>
                  <a:lnTo>
                    <a:pt x="73770" y="79852"/>
                  </a:lnTo>
                  <a:lnTo>
                    <a:pt x="75927" y="77958"/>
                  </a:lnTo>
                  <a:lnTo>
                    <a:pt x="77958" y="75927"/>
                  </a:lnTo>
                  <a:lnTo>
                    <a:pt x="79852" y="73770"/>
                  </a:lnTo>
                  <a:lnTo>
                    <a:pt x="81604" y="71495"/>
                  </a:lnTo>
                  <a:lnTo>
                    <a:pt x="83204" y="69110"/>
                  </a:lnTo>
                  <a:lnTo>
                    <a:pt x="84648" y="66627"/>
                  </a:lnTo>
                  <a:lnTo>
                    <a:pt x="85929" y="64054"/>
                  </a:lnTo>
                  <a:lnTo>
                    <a:pt x="87042" y="61404"/>
                  </a:lnTo>
                  <a:lnTo>
                    <a:pt x="87982" y="58685"/>
                  </a:lnTo>
                  <a:lnTo>
                    <a:pt x="88745" y="55911"/>
                  </a:lnTo>
                  <a:lnTo>
                    <a:pt x="89328" y="53092"/>
                  </a:lnTo>
                  <a:lnTo>
                    <a:pt x="89729" y="50239"/>
                  </a:lnTo>
                  <a:lnTo>
                    <a:pt x="89947" y="47365"/>
                  </a:lnTo>
                  <a:lnTo>
                    <a:pt x="89979" y="44481"/>
                  </a:lnTo>
                  <a:lnTo>
                    <a:pt x="89827" y="41599"/>
                  </a:lnTo>
                  <a:lnTo>
                    <a:pt x="89491" y="38731"/>
                  </a:lnTo>
                  <a:lnTo>
                    <a:pt x="88971" y="35889"/>
                  </a:lnTo>
                  <a:lnTo>
                    <a:pt x="88271" y="33084"/>
                  </a:lnTo>
                  <a:lnTo>
                    <a:pt x="87393" y="30328"/>
                  </a:lnTo>
                  <a:lnTo>
                    <a:pt x="86341" y="27632"/>
                  </a:lnTo>
                  <a:lnTo>
                    <a:pt x="85119" y="25008"/>
                  </a:lnTo>
                  <a:lnTo>
                    <a:pt x="83732" y="22465"/>
                  </a:lnTo>
                  <a:lnTo>
                    <a:pt x="82186" y="20016"/>
                  </a:lnTo>
                  <a:lnTo>
                    <a:pt x="80487" y="17669"/>
                  </a:lnTo>
                  <a:lnTo>
                    <a:pt x="78642" y="15434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4898348" y="5204335"/>
              <a:ext cx="89977" cy="89977"/>
            </a:xfrm>
            <a:custGeom>
              <a:avLst/>
              <a:pathLst>
                <a:path w="89977" h="89977">
                  <a:moveTo>
                    <a:pt x="76617" y="13359"/>
                  </a:moveTo>
                  <a:lnTo>
                    <a:pt x="74502" y="11373"/>
                  </a:lnTo>
                  <a:lnTo>
                    <a:pt x="72265" y="9526"/>
                  </a:lnTo>
                  <a:lnTo>
                    <a:pt x="69915" y="7824"/>
                  </a:lnTo>
                  <a:lnTo>
                    <a:pt x="67464" y="6274"/>
                  </a:lnTo>
                  <a:lnTo>
                    <a:pt x="64920" y="4884"/>
                  </a:lnTo>
                  <a:lnTo>
                    <a:pt x="62294" y="3659"/>
                  </a:lnTo>
                  <a:lnTo>
                    <a:pt x="59597" y="2603"/>
                  </a:lnTo>
                  <a:lnTo>
                    <a:pt x="56840" y="1722"/>
                  </a:lnTo>
                  <a:lnTo>
                    <a:pt x="54034" y="1018"/>
                  </a:lnTo>
                  <a:lnTo>
                    <a:pt x="51191" y="495"/>
                  </a:lnTo>
                  <a:lnTo>
                    <a:pt x="48323" y="155"/>
                  </a:lnTo>
                  <a:lnTo>
                    <a:pt x="45441" y="0"/>
                  </a:lnTo>
                  <a:lnTo>
                    <a:pt x="42557" y="29"/>
                  </a:lnTo>
                  <a:lnTo>
                    <a:pt x="39683" y="242"/>
                  </a:lnTo>
                  <a:lnTo>
                    <a:pt x="36831" y="640"/>
                  </a:lnTo>
                  <a:lnTo>
                    <a:pt x="34012" y="1220"/>
                  </a:lnTo>
                  <a:lnTo>
                    <a:pt x="31239" y="1980"/>
                  </a:lnTo>
                  <a:lnTo>
                    <a:pt x="28522" y="2916"/>
                  </a:lnTo>
                  <a:lnTo>
                    <a:pt x="25873" y="4025"/>
                  </a:lnTo>
                  <a:lnTo>
                    <a:pt x="23302" y="5303"/>
                  </a:lnTo>
                  <a:lnTo>
                    <a:pt x="20820" y="6744"/>
                  </a:lnTo>
                  <a:lnTo>
                    <a:pt x="18438" y="8342"/>
                  </a:lnTo>
                  <a:lnTo>
                    <a:pt x="16164" y="10090"/>
                  </a:lnTo>
                  <a:lnTo>
                    <a:pt x="14010" y="11982"/>
                  </a:lnTo>
                  <a:lnTo>
                    <a:pt x="11982" y="14010"/>
                  </a:lnTo>
                  <a:lnTo>
                    <a:pt x="10090" y="16164"/>
                  </a:lnTo>
                  <a:lnTo>
                    <a:pt x="8342" y="18438"/>
                  </a:lnTo>
                  <a:lnTo>
                    <a:pt x="6744" y="20820"/>
                  </a:lnTo>
                  <a:lnTo>
                    <a:pt x="5303" y="23302"/>
                  </a:lnTo>
                  <a:lnTo>
                    <a:pt x="4025" y="25873"/>
                  </a:lnTo>
                  <a:lnTo>
                    <a:pt x="2916" y="28522"/>
                  </a:lnTo>
                  <a:lnTo>
                    <a:pt x="1980" y="31239"/>
                  </a:lnTo>
                  <a:lnTo>
                    <a:pt x="1220" y="34012"/>
                  </a:lnTo>
                  <a:lnTo>
                    <a:pt x="640" y="36831"/>
                  </a:lnTo>
                  <a:lnTo>
                    <a:pt x="242" y="39683"/>
                  </a:lnTo>
                  <a:lnTo>
                    <a:pt x="29" y="42557"/>
                  </a:lnTo>
                  <a:lnTo>
                    <a:pt x="0" y="45441"/>
                  </a:lnTo>
                  <a:lnTo>
                    <a:pt x="155" y="48323"/>
                  </a:lnTo>
                  <a:lnTo>
                    <a:pt x="495" y="51191"/>
                  </a:lnTo>
                  <a:lnTo>
                    <a:pt x="1018" y="54034"/>
                  </a:lnTo>
                  <a:lnTo>
                    <a:pt x="1722" y="56840"/>
                  </a:lnTo>
                  <a:lnTo>
                    <a:pt x="2603" y="59597"/>
                  </a:lnTo>
                  <a:lnTo>
                    <a:pt x="3659" y="62294"/>
                  </a:lnTo>
                  <a:lnTo>
                    <a:pt x="4884" y="64920"/>
                  </a:lnTo>
                  <a:lnTo>
                    <a:pt x="6274" y="67464"/>
                  </a:lnTo>
                  <a:lnTo>
                    <a:pt x="7824" y="69915"/>
                  </a:lnTo>
                  <a:lnTo>
                    <a:pt x="9526" y="72265"/>
                  </a:lnTo>
                  <a:lnTo>
                    <a:pt x="11373" y="74502"/>
                  </a:lnTo>
                  <a:lnTo>
                    <a:pt x="13359" y="76617"/>
                  </a:lnTo>
                  <a:lnTo>
                    <a:pt x="15475" y="78603"/>
                  </a:lnTo>
                  <a:lnTo>
                    <a:pt x="17712" y="80451"/>
                  </a:lnTo>
                  <a:lnTo>
                    <a:pt x="20061" y="82153"/>
                  </a:lnTo>
                  <a:lnTo>
                    <a:pt x="22513" y="83702"/>
                  </a:lnTo>
                  <a:lnTo>
                    <a:pt x="25057" y="85092"/>
                  </a:lnTo>
                  <a:lnTo>
                    <a:pt x="27683" y="86318"/>
                  </a:lnTo>
                  <a:lnTo>
                    <a:pt x="30380" y="87373"/>
                  </a:lnTo>
                  <a:lnTo>
                    <a:pt x="33137" y="88255"/>
                  </a:lnTo>
                  <a:lnTo>
                    <a:pt x="35942" y="88958"/>
                  </a:lnTo>
                  <a:lnTo>
                    <a:pt x="38785" y="89481"/>
                  </a:lnTo>
                  <a:lnTo>
                    <a:pt x="41653" y="89821"/>
                  </a:lnTo>
                  <a:lnTo>
                    <a:pt x="44536" y="89977"/>
                  </a:lnTo>
                  <a:lnTo>
                    <a:pt x="47419" y="89948"/>
                  </a:lnTo>
                  <a:lnTo>
                    <a:pt x="50293" y="89734"/>
                  </a:lnTo>
                  <a:lnTo>
                    <a:pt x="53146" y="89337"/>
                  </a:lnTo>
                  <a:lnTo>
                    <a:pt x="55964" y="88757"/>
                  </a:lnTo>
                  <a:lnTo>
                    <a:pt x="58738" y="87997"/>
                  </a:lnTo>
                  <a:lnTo>
                    <a:pt x="61455" y="87061"/>
                  </a:lnTo>
                  <a:lnTo>
                    <a:pt x="64104" y="85951"/>
                  </a:lnTo>
                  <a:lnTo>
                    <a:pt x="66675" y="84674"/>
                  </a:lnTo>
                  <a:lnTo>
                    <a:pt x="69156" y="83233"/>
                  </a:lnTo>
                  <a:lnTo>
                    <a:pt x="71539" y="81635"/>
                  </a:lnTo>
                  <a:lnTo>
                    <a:pt x="73812" y="79886"/>
                  </a:lnTo>
                  <a:lnTo>
                    <a:pt x="75967" y="77994"/>
                  </a:lnTo>
                  <a:lnTo>
                    <a:pt x="77994" y="75967"/>
                  </a:lnTo>
                  <a:lnTo>
                    <a:pt x="79886" y="73812"/>
                  </a:lnTo>
                  <a:lnTo>
                    <a:pt x="81635" y="71539"/>
                  </a:lnTo>
                  <a:lnTo>
                    <a:pt x="83233" y="69156"/>
                  </a:lnTo>
                  <a:lnTo>
                    <a:pt x="84674" y="66675"/>
                  </a:lnTo>
                  <a:lnTo>
                    <a:pt x="85951" y="64104"/>
                  </a:lnTo>
                  <a:lnTo>
                    <a:pt x="87061" y="61455"/>
                  </a:lnTo>
                  <a:lnTo>
                    <a:pt x="87997" y="58738"/>
                  </a:lnTo>
                  <a:lnTo>
                    <a:pt x="88757" y="55964"/>
                  </a:lnTo>
                  <a:lnTo>
                    <a:pt x="89337" y="53146"/>
                  </a:lnTo>
                  <a:lnTo>
                    <a:pt x="89734" y="50293"/>
                  </a:lnTo>
                  <a:lnTo>
                    <a:pt x="89948" y="47419"/>
                  </a:lnTo>
                  <a:lnTo>
                    <a:pt x="89977" y="44536"/>
                  </a:lnTo>
                  <a:lnTo>
                    <a:pt x="89821" y="41653"/>
                  </a:lnTo>
                  <a:lnTo>
                    <a:pt x="89481" y="38785"/>
                  </a:lnTo>
                  <a:lnTo>
                    <a:pt x="88958" y="35942"/>
                  </a:lnTo>
                  <a:lnTo>
                    <a:pt x="88255" y="33137"/>
                  </a:lnTo>
                  <a:lnTo>
                    <a:pt x="87373" y="30380"/>
                  </a:lnTo>
                  <a:lnTo>
                    <a:pt x="86318" y="27683"/>
                  </a:lnTo>
                  <a:lnTo>
                    <a:pt x="85092" y="25057"/>
                  </a:lnTo>
                  <a:lnTo>
                    <a:pt x="83702" y="22513"/>
                  </a:lnTo>
                  <a:lnTo>
                    <a:pt x="82153" y="20061"/>
                  </a:lnTo>
                  <a:lnTo>
                    <a:pt x="80451" y="17712"/>
                  </a:lnTo>
                  <a:lnTo>
                    <a:pt x="78603" y="15475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4898339" y="5310208"/>
              <a:ext cx="89996" cy="89996"/>
            </a:xfrm>
            <a:custGeom>
              <a:avLst/>
              <a:pathLst>
                <a:path w="89996" h="89996">
                  <a:moveTo>
                    <a:pt x="77065" y="12931"/>
                  </a:moveTo>
                  <a:lnTo>
                    <a:pt x="74976" y="10974"/>
                  </a:lnTo>
                  <a:lnTo>
                    <a:pt x="72764" y="9157"/>
                  </a:lnTo>
                  <a:lnTo>
                    <a:pt x="70438" y="7487"/>
                  </a:lnTo>
                  <a:lnTo>
                    <a:pt x="68008" y="5972"/>
                  </a:lnTo>
                  <a:lnTo>
                    <a:pt x="65483" y="4616"/>
                  </a:lnTo>
                  <a:lnTo>
                    <a:pt x="62874" y="3427"/>
                  </a:lnTo>
                  <a:lnTo>
                    <a:pt x="60191" y="2408"/>
                  </a:lnTo>
                  <a:lnTo>
                    <a:pt x="57446" y="1565"/>
                  </a:lnTo>
                  <a:lnTo>
                    <a:pt x="54650" y="900"/>
                  </a:lnTo>
                  <a:lnTo>
                    <a:pt x="51814" y="416"/>
                  </a:lnTo>
                  <a:lnTo>
                    <a:pt x="48950" y="116"/>
                  </a:lnTo>
                  <a:lnTo>
                    <a:pt x="46070" y="0"/>
                  </a:lnTo>
                  <a:lnTo>
                    <a:pt x="43186" y="68"/>
                  </a:lnTo>
                  <a:lnTo>
                    <a:pt x="40308" y="322"/>
                  </a:lnTo>
                  <a:lnTo>
                    <a:pt x="37451" y="759"/>
                  </a:lnTo>
                  <a:lnTo>
                    <a:pt x="34624" y="1377"/>
                  </a:lnTo>
                  <a:lnTo>
                    <a:pt x="31840" y="2175"/>
                  </a:lnTo>
                  <a:lnTo>
                    <a:pt x="29110" y="3149"/>
                  </a:lnTo>
                  <a:lnTo>
                    <a:pt x="26445" y="4295"/>
                  </a:lnTo>
                  <a:lnTo>
                    <a:pt x="23856" y="5608"/>
                  </a:lnTo>
                  <a:lnTo>
                    <a:pt x="21355" y="7083"/>
                  </a:lnTo>
                  <a:lnTo>
                    <a:pt x="18950" y="8714"/>
                  </a:lnTo>
                  <a:lnTo>
                    <a:pt x="16652" y="10494"/>
                  </a:lnTo>
                  <a:lnTo>
                    <a:pt x="14471" y="12416"/>
                  </a:lnTo>
                  <a:lnTo>
                    <a:pt x="12416" y="14471"/>
                  </a:lnTo>
                  <a:lnTo>
                    <a:pt x="10494" y="16652"/>
                  </a:lnTo>
                  <a:lnTo>
                    <a:pt x="8714" y="18950"/>
                  </a:lnTo>
                  <a:lnTo>
                    <a:pt x="7083" y="21355"/>
                  </a:lnTo>
                  <a:lnTo>
                    <a:pt x="5608" y="23856"/>
                  </a:lnTo>
                  <a:lnTo>
                    <a:pt x="4295" y="26445"/>
                  </a:lnTo>
                  <a:lnTo>
                    <a:pt x="3149" y="29110"/>
                  </a:lnTo>
                  <a:lnTo>
                    <a:pt x="2175" y="31840"/>
                  </a:lnTo>
                  <a:lnTo>
                    <a:pt x="1377" y="34624"/>
                  </a:lnTo>
                  <a:lnTo>
                    <a:pt x="759" y="37451"/>
                  </a:lnTo>
                  <a:lnTo>
                    <a:pt x="322" y="40308"/>
                  </a:lnTo>
                  <a:lnTo>
                    <a:pt x="68" y="43186"/>
                  </a:lnTo>
                  <a:lnTo>
                    <a:pt x="0" y="46070"/>
                  </a:lnTo>
                  <a:lnTo>
                    <a:pt x="116" y="48950"/>
                  </a:lnTo>
                  <a:lnTo>
                    <a:pt x="416" y="51814"/>
                  </a:lnTo>
                  <a:lnTo>
                    <a:pt x="900" y="54650"/>
                  </a:lnTo>
                  <a:lnTo>
                    <a:pt x="1565" y="57446"/>
                  </a:lnTo>
                  <a:lnTo>
                    <a:pt x="2408" y="60191"/>
                  </a:lnTo>
                  <a:lnTo>
                    <a:pt x="3427" y="62874"/>
                  </a:lnTo>
                  <a:lnTo>
                    <a:pt x="4616" y="65483"/>
                  </a:lnTo>
                  <a:lnTo>
                    <a:pt x="5972" y="68008"/>
                  </a:lnTo>
                  <a:lnTo>
                    <a:pt x="7487" y="70438"/>
                  </a:lnTo>
                  <a:lnTo>
                    <a:pt x="9157" y="72764"/>
                  </a:lnTo>
                  <a:lnTo>
                    <a:pt x="10974" y="74976"/>
                  </a:lnTo>
                  <a:lnTo>
                    <a:pt x="12931" y="77065"/>
                  </a:lnTo>
                  <a:lnTo>
                    <a:pt x="15019" y="79021"/>
                  </a:lnTo>
                  <a:lnTo>
                    <a:pt x="17231" y="80838"/>
                  </a:lnTo>
                  <a:lnTo>
                    <a:pt x="19557" y="82508"/>
                  </a:lnTo>
                  <a:lnTo>
                    <a:pt x="21987" y="84024"/>
                  </a:lnTo>
                  <a:lnTo>
                    <a:pt x="24512" y="85379"/>
                  </a:lnTo>
                  <a:lnTo>
                    <a:pt x="27122" y="86568"/>
                  </a:lnTo>
                  <a:lnTo>
                    <a:pt x="29804" y="87587"/>
                  </a:lnTo>
                  <a:lnTo>
                    <a:pt x="32549" y="88430"/>
                  </a:lnTo>
                  <a:lnTo>
                    <a:pt x="35345" y="89095"/>
                  </a:lnTo>
                  <a:lnTo>
                    <a:pt x="38181" y="89579"/>
                  </a:lnTo>
                  <a:lnTo>
                    <a:pt x="41045" y="89880"/>
                  </a:lnTo>
                  <a:lnTo>
                    <a:pt x="43925" y="89996"/>
                  </a:lnTo>
                  <a:lnTo>
                    <a:pt x="46810" y="89927"/>
                  </a:lnTo>
                  <a:lnTo>
                    <a:pt x="49687" y="89674"/>
                  </a:lnTo>
                  <a:lnTo>
                    <a:pt x="52545" y="89237"/>
                  </a:lnTo>
                  <a:lnTo>
                    <a:pt x="55371" y="88618"/>
                  </a:lnTo>
                  <a:lnTo>
                    <a:pt x="58156" y="87820"/>
                  </a:lnTo>
                  <a:lnTo>
                    <a:pt x="60886" y="86846"/>
                  </a:lnTo>
                  <a:lnTo>
                    <a:pt x="63551" y="85700"/>
                  </a:lnTo>
                  <a:lnTo>
                    <a:pt x="66139" y="84387"/>
                  </a:lnTo>
                  <a:lnTo>
                    <a:pt x="68641" y="82912"/>
                  </a:lnTo>
                  <a:lnTo>
                    <a:pt x="71045" y="81281"/>
                  </a:lnTo>
                  <a:lnTo>
                    <a:pt x="73343" y="79501"/>
                  </a:lnTo>
                  <a:lnTo>
                    <a:pt x="75524" y="77579"/>
                  </a:lnTo>
                  <a:lnTo>
                    <a:pt x="77579" y="75524"/>
                  </a:lnTo>
                  <a:lnTo>
                    <a:pt x="79501" y="73343"/>
                  </a:lnTo>
                  <a:lnTo>
                    <a:pt x="81281" y="71045"/>
                  </a:lnTo>
                  <a:lnTo>
                    <a:pt x="82912" y="68641"/>
                  </a:lnTo>
                  <a:lnTo>
                    <a:pt x="84387" y="66139"/>
                  </a:lnTo>
                  <a:lnTo>
                    <a:pt x="85700" y="63551"/>
                  </a:lnTo>
                  <a:lnTo>
                    <a:pt x="86846" y="60886"/>
                  </a:lnTo>
                  <a:lnTo>
                    <a:pt x="87820" y="58156"/>
                  </a:lnTo>
                  <a:lnTo>
                    <a:pt x="88618" y="55371"/>
                  </a:lnTo>
                  <a:lnTo>
                    <a:pt x="89237" y="52545"/>
                  </a:lnTo>
                  <a:lnTo>
                    <a:pt x="89674" y="49687"/>
                  </a:lnTo>
                  <a:lnTo>
                    <a:pt x="89927" y="46810"/>
                  </a:lnTo>
                  <a:lnTo>
                    <a:pt x="89996" y="43925"/>
                  </a:lnTo>
                  <a:lnTo>
                    <a:pt x="89880" y="41045"/>
                  </a:lnTo>
                  <a:lnTo>
                    <a:pt x="89579" y="38181"/>
                  </a:lnTo>
                  <a:lnTo>
                    <a:pt x="89095" y="35345"/>
                  </a:lnTo>
                  <a:lnTo>
                    <a:pt x="88430" y="32549"/>
                  </a:lnTo>
                  <a:lnTo>
                    <a:pt x="87587" y="29804"/>
                  </a:lnTo>
                  <a:lnTo>
                    <a:pt x="86568" y="27122"/>
                  </a:lnTo>
                  <a:lnTo>
                    <a:pt x="85379" y="24512"/>
                  </a:lnTo>
                  <a:lnTo>
                    <a:pt x="84024" y="21987"/>
                  </a:lnTo>
                  <a:lnTo>
                    <a:pt x="82508" y="19557"/>
                  </a:lnTo>
                  <a:lnTo>
                    <a:pt x="80838" y="17231"/>
                  </a:lnTo>
                  <a:lnTo>
                    <a:pt x="79021" y="15019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4898339" y="5416089"/>
              <a:ext cx="89997" cy="89997"/>
            </a:xfrm>
            <a:custGeom>
              <a:avLst/>
              <a:pathLst>
                <a:path w="89997" h="89997">
                  <a:moveTo>
                    <a:pt x="77541" y="12455"/>
                  </a:moveTo>
                  <a:lnTo>
                    <a:pt x="75483" y="10531"/>
                  </a:lnTo>
                  <a:lnTo>
                    <a:pt x="73299" y="8748"/>
                  </a:lnTo>
                  <a:lnTo>
                    <a:pt x="71000" y="7114"/>
                  </a:lnTo>
                  <a:lnTo>
                    <a:pt x="68593" y="5636"/>
                  </a:lnTo>
                  <a:lnTo>
                    <a:pt x="66089" y="4320"/>
                  </a:lnTo>
                  <a:lnTo>
                    <a:pt x="63499" y="3171"/>
                  </a:lnTo>
                  <a:lnTo>
                    <a:pt x="60833" y="2193"/>
                  </a:lnTo>
                  <a:lnTo>
                    <a:pt x="58102" y="1392"/>
                  </a:lnTo>
                  <a:lnTo>
                    <a:pt x="55317" y="769"/>
                  </a:lnTo>
                  <a:lnTo>
                    <a:pt x="52489" y="329"/>
                  </a:lnTo>
                  <a:lnTo>
                    <a:pt x="49631" y="72"/>
                  </a:lnTo>
                  <a:lnTo>
                    <a:pt x="46754" y="0"/>
                  </a:lnTo>
                  <a:lnTo>
                    <a:pt x="43869" y="112"/>
                  </a:lnTo>
                  <a:lnTo>
                    <a:pt x="40989" y="409"/>
                  </a:lnTo>
                  <a:lnTo>
                    <a:pt x="38126" y="889"/>
                  </a:lnTo>
                  <a:lnTo>
                    <a:pt x="35290" y="1551"/>
                  </a:lnTo>
                  <a:lnTo>
                    <a:pt x="32495" y="2391"/>
                  </a:lnTo>
                  <a:lnTo>
                    <a:pt x="29751" y="3406"/>
                  </a:lnTo>
                  <a:lnTo>
                    <a:pt x="27070" y="4592"/>
                  </a:lnTo>
                  <a:lnTo>
                    <a:pt x="24462" y="5944"/>
                  </a:lnTo>
                  <a:lnTo>
                    <a:pt x="21939" y="7456"/>
                  </a:lnTo>
                  <a:lnTo>
                    <a:pt x="19511" y="9123"/>
                  </a:lnTo>
                  <a:lnTo>
                    <a:pt x="17187" y="10937"/>
                  </a:lnTo>
                  <a:lnTo>
                    <a:pt x="14977" y="12891"/>
                  </a:lnTo>
                  <a:lnTo>
                    <a:pt x="12891" y="14977"/>
                  </a:lnTo>
                  <a:lnTo>
                    <a:pt x="10937" y="17187"/>
                  </a:lnTo>
                  <a:lnTo>
                    <a:pt x="9123" y="19511"/>
                  </a:lnTo>
                  <a:lnTo>
                    <a:pt x="7456" y="21939"/>
                  </a:lnTo>
                  <a:lnTo>
                    <a:pt x="5944" y="24462"/>
                  </a:lnTo>
                  <a:lnTo>
                    <a:pt x="4592" y="27070"/>
                  </a:lnTo>
                  <a:lnTo>
                    <a:pt x="3406" y="29751"/>
                  </a:lnTo>
                  <a:lnTo>
                    <a:pt x="2391" y="32495"/>
                  </a:lnTo>
                  <a:lnTo>
                    <a:pt x="1551" y="35290"/>
                  </a:lnTo>
                  <a:lnTo>
                    <a:pt x="889" y="38126"/>
                  </a:lnTo>
                  <a:lnTo>
                    <a:pt x="409" y="40989"/>
                  </a:lnTo>
                  <a:lnTo>
                    <a:pt x="112" y="43869"/>
                  </a:lnTo>
                  <a:lnTo>
                    <a:pt x="0" y="46754"/>
                  </a:lnTo>
                  <a:lnTo>
                    <a:pt x="72" y="49631"/>
                  </a:lnTo>
                  <a:lnTo>
                    <a:pt x="329" y="52489"/>
                  </a:lnTo>
                  <a:lnTo>
                    <a:pt x="769" y="55317"/>
                  </a:lnTo>
                  <a:lnTo>
                    <a:pt x="1392" y="58102"/>
                  </a:lnTo>
                  <a:lnTo>
                    <a:pt x="2193" y="60833"/>
                  </a:lnTo>
                  <a:lnTo>
                    <a:pt x="3171" y="63499"/>
                  </a:lnTo>
                  <a:lnTo>
                    <a:pt x="4320" y="66089"/>
                  </a:lnTo>
                  <a:lnTo>
                    <a:pt x="5636" y="68593"/>
                  </a:lnTo>
                  <a:lnTo>
                    <a:pt x="7114" y="71000"/>
                  </a:lnTo>
                  <a:lnTo>
                    <a:pt x="8748" y="73299"/>
                  </a:lnTo>
                  <a:lnTo>
                    <a:pt x="10531" y="75483"/>
                  </a:lnTo>
                  <a:lnTo>
                    <a:pt x="12455" y="77541"/>
                  </a:lnTo>
                  <a:lnTo>
                    <a:pt x="14514" y="79465"/>
                  </a:lnTo>
                  <a:lnTo>
                    <a:pt x="16697" y="81248"/>
                  </a:lnTo>
                  <a:lnTo>
                    <a:pt x="18997" y="82882"/>
                  </a:lnTo>
                  <a:lnTo>
                    <a:pt x="21403" y="84360"/>
                  </a:lnTo>
                  <a:lnTo>
                    <a:pt x="23907" y="85676"/>
                  </a:lnTo>
                  <a:lnTo>
                    <a:pt x="26497" y="86826"/>
                  </a:lnTo>
                  <a:lnTo>
                    <a:pt x="29163" y="87803"/>
                  </a:lnTo>
                  <a:lnTo>
                    <a:pt x="31894" y="88604"/>
                  </a:lnTo>
                  <a:lnTo>
                    <a:pt x="34679" y="89227"/>
                  </a:lnTo>
                  <a:lnTo>
                    <a:pt x="37507" y="89667"/>
                  </a:lnTo>
                  <a:lnTo>
                    <a:pt x="40365" y="89924"/>
                  </a:lnTo>
                  <a:lnTo>
                    <a:pt x="43243" y="89997"/>
                  </a:lnTo>
                  <a:lnTo>
                    <a:pt x="46127" y="89884"/>
                  </a:lnTo>
                  <a:lnTo>
                    <a:pt x="49007" y="89587"/>
                  </a:lnTo>
                  <a:lnTo>
                    <a:pt x="51870" y="89107"/>
                  </a:lnTo>
                  <a:lnTo>
                    <a:pt x="54706" y="88445"/>
                  </a:lnTo>
                  <a:lnTo>
                    <a:pt x="57501" y="87605"/>
                  </a:lnTo>
                  <a:lnTo>
                    <a:pt x="60245" y="86590"/>
                  </a:lnTo>
                  <a:lnTo>
                    <a:pt x="62926" y="85404"/>
                  </a:lnTo>
                  <a:lnTo>
                    <a:pt x="65534" y="84052"/>
                  </a:lnTo>
                  <a:lnTo>
                    <a:pt x="68057" y="82540"/>
                  </a:lnTo>
                  <a:lnTo>
                    <a:pt x="70485" y="80873"/>
                  </a:lnTo>
                  <a:lnTo>
                    <a:pt x="72809" y="79059"/>
                  </a:lnTo>
                  <a:lnTo>
                    <a:pt x="75019" y="77105"/>
                  </a:lnTo>
                  <a:lnTo>
                    <a:pt x="77105" y="75019"/>
                  </a:lnTo>
                  <a:lnTo>
                    <a:pt x="79059" y="72809"/>
                  </a:lnTo>
                  <a:lnTo>
                    <a:pt x="80873" y="70485"/>
                  </a:lnTo>
                  <a:lnTo>
                    <a:pt x="82540" y="68057"/>
                  </a:lnTo>
                  <a:lnTo>
                    <a:pt x="84052" y="65534"/>
                  </a:lnTo>
                  <a:lnTo>
                    <a:pt x="85404" y="62926"/>
                  </a:lnTo>
                  <a:lnTo>
                    <a:pt x="86590" y="60245"/>
                  </a:lnTo>
                  <a:lnTo>
                    <a:pt x="87605" y="57501"/>
                  </a:lnTo>
                  <a:lnTo>
                    <a:pt x="88445" y="54706"/>
                  </a:lnTo>
                  <a:lnTo>
                    <a:pt x="89107" y="51870"/>
                  </a:lnTo>
                  <a:lnTo>
                    <a:pt x="89587" y="49007"/>
                  </a:lnTo>
                  <a:lnTo>
                    <a:pt x="89884" y="46127"/>
                  </a:lnTo>
                  <a:lnTo>
                    <a:pt x="89997" y="43243"/>
                  </a:lnTo>
                  <a:lnTo>
                    <a:pt x="89924" y="40365"/>
                  </a:lnTo>
                  <a:lnTo>
                    <a:pt x="89667" y="37507"/>
                  </a:lnTo>
                  <a:lnTo>
                    <a:pt x="89227" y="34679"/>
                  </a:lnTo>
                  <a:lnTo>
                    <a:pt x="88604" y="31894"/>
                  </a:lnTo>
                  <a:lnTo>
                    <a:pt x="87803" y="29163"/>
                  </a:lnTo>
                  <a:lnTo>
                    <a:pt x="86826" y="26497"/>
                  </a:lnTo>
                  <a:lnTo>
                    <a:pt x="85676" y="23907"/>
                  </a:lnTo>
                  <a:lnTo>
                    <a:pt x="84360" y="21403"/>
                  </a:lnTo>
                  <a:lnTo>
                    <a:pt x="82882" y="18997"/>
                  </a:lnTo>
                  <a:lnTo>
                    <a:pt x="81248" y="16697"/>
                  </a:lnTo>
                  <a:lnTo>
                    <a:pt x="79465" y="14514"/>
                  </a:lnTo>
                  <a:close/>
                </a:path>
              </a:pathLst>
            </a:cu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898338" y="5521969"/>
              <a:ext cx="89998" cy="89998"/>
            </a:xfrm>
            <a:custGeom>
              <a:avLst/>
              <a:pathLst>
                <a:path w="89998" h="89998">
                  <a:moveTo>
                    <a:pt x="77430" y="12568"/>
                  </a:moveTo>
                  <a:lnTo>
                    <a:pt x="75364" y="10636"/>
                  </a:lnTo>
                  <a:lnTo>
                    <a:pt x="73174" y="8845"/>
                  </a:lnTo>
                  <a:lnTo>
                    <a:pt x="70868" y="7203"/>
                  </a:lnTo>
                  <a:lnTo>
                    <a:pt x="68456" y="5716"/>
                  </a:lnTo>
                  <a:lnTo>
                    <a:pt x="65947" y="4390"/>
                  </a:lnTo>
                  <a:lnTo>
                    <a:pt x="63352" y="3231"/>
                  </a:lnTo>
                  <a:lnTo>
                    <a:pt x="60682" y="2244"/>
                  </a:lnTo>
                  <a:lnTo>
                    <a:pt x="57948" y="1433"/>
                  </a:lnTo>
                  <a:lnTo>
                    <a:pt x="55160" y="800"/>
                  </a:lnTo>
                  <a:lnTo>
                    <a:pt x="52330" y="350"/>
                  </a:lnTo>
                  <a:lnTo>
                    <a:pt x="49471" y="82"/>
                  </a:lnTo>
                  <a:lnTo>
                    <a:pt x="46593" y="0"/>
                  </a:lnTo>
                  <a:lnTo>
                    <a:pt x="43708" y="102"/>
                  </a:lnTo>
                  <a:lnTo>
                    <a:pt x="40829" y="388"/>
                  </a:lnTo>
                  <a:lnTo>
                    <a:pt x="37967" y="858"/>
                  </a:lnTo>
                  <a:lnTo>
                    <a:pt x="35133" y="1510"/>
                  </a:lnTo>
                  <a:lnTo>
                    <a:pt x="32341" y="2340"/>
                  </a:lnTo>
                  <a:lnTo>
                    <a:pt x="29600" y="3345"/>
                  </a:lnTo>
                  <a:lnTo>
                    <a:pt x="26922" y="4522"/>
                  </a:lnTo>
                  <a:lnTo>
                    <a:pt x="24319" y="5864"/>
                  </a:lnTo>
                  <a:lnTo>
                    <a:pt x="21801" y="7368"/>
                  </a:lnTo>
                  <a:lnTo>
                    <a:pt x="19378" y="9026"/>
                  </a:lnTo>
                  <a:lnTo>
                    <a:pt x="17061" y="10832"/>
                  </a:lnTo>
                  <a:lnTo>
                    <a:pt x="14858" y="12779"/>
                  </a:lnTo>
                  <a:lnTo>
                    <a:pt x="12779" y="14858"/>
                  </a:lnTo>
                  <a:lnTo>
                    <a:pt x="10832" y="17061"/>
                  </a:lnTo>
                  <a:lnTo>
                    <a:pt x="9026" y="19378"/>
                  </a:lnTo>
                  <a:lnTo>
                    <a:pt x="7368" y="21801"/>
                  </a:lnTo>
                  <a:lnTo>
                    <a:pt x="5864" y="24319"/>
                  </a:lnTo>
                  <a:lnTo>
                    <a:pt x="4522" y="26922"/>
                  </a:lnTo>
                  <a:lnTo>
                    <a:pt x="3345" y="29600"/>
                  </a:lnTo>
                  <a:lnTo>
                    <a:pt x="2340" y="32341"/>
                  </a:lnTo>
                  <a:lnTo>
                    <a:pt x="1510" y="35133"/>
                  </a:lnTo>
                  <a:lnTo>
                    <a:pt x="858" y="37967"/>
                  </a:lnTo>
                  <a:lnTo>
                    <a:pt x="388" y="40829"/>
                  </a:lnTo>
                  <a:lnTo>
                    <a:pt x="102" y="43708"/>
                  </a:lnTo>
                  <a:lnTo>
                    <a:pt x="0" y="46593"/>
                  </a:lnTo>
                  <a:lnTo>
                    <a:pt x="82" y="49471"/>
                  </a:lnTo>
                  <a:lnTo>
                    <a:pt x="350" y="52330"/>
                  </a:lnTo>
                  <a:lnTo>
                    <a:pt x="800" y="55160"/>
                  </a:lnTo>
                  <a:lnTo>
                    <a:pt x="1433" y="57948"/>
                  </a:lnTo>
                  <a:lnTo>
                    <a:pt x="2244" y="60682"/>
                  </a:lnTo>
                  <a:lnTo>
                    <a:pt x="3231" y="63352"/>
                  </a:lnTo>
                  <a:lnTo>
                    <a:pt x="4390" y="65947"/>
                  </a:lnTo>
                  <a:lnTo>
                    <a:pt x="5716" y="68456"/>
                  </a:lnTo>
                  <a:lnTo>
                    <a:pt x="7203" y="70868"/>
                  </a:lnTo>
                  <a:lnTo>
                    <a:pt x="8845" y="73174"/>
                  </a:lnTo>
                  <a:lnTo>
                    <a:pt x="10636" y="75364"/>
                  </a:lnTo>
                  <a:lnTo>
                    <a:pt x="12568" y="77430"/>
                  </a:lnTo>
                  <a:lnTo>
                    <a:pt x="14634" y="79362"/>
                  </a:lnTo>
                  <a:lnTo>
                    <a:pt x="16824" y="81153"/>
                  </a:lnTo>
                  <a:lnTo>
                    <a:pt x="19130" y="82795"/>
                  </a:lnTo>
                  <a:lnTo>
                    <a:pt x="21542" y="84282"/>
                  </a:lnTo>
                  <a:lnTo>
                    <a:pt x="24051" y="85608"/>
                  </a:lnTo>
                  <a:lnTo>
                    <a:pt x="26645" y="86766"/>
                  </a:lnTo>
                  <a:lnTo>
                    <a:pt x="29316" y="87754"/>
                  </a:lnTo>
                  <a:lnTo>
                    <a:pt x="32050" y="88565"/>
                  </a:lnTo>
                  <a:lnTo>
                    <a:pt x="34838" y="89197"/>
                  </a:lnTo>
                  <a:lnTo>
                    <a:pt x="37667" y="89648"/>
                  </a:lnTo>
                  <a:lnTo>
                    <a:pt x="40527" y="89916"/>
                  </a:lnTo>
                  <a:lnTo>
                    <a:pt x="43405" y="89998"/>
                  </a:lnTo>
                  <a:lnTo>
                    <a:pt x="46290" y="89896"/>
                  </a:lnTo>
                  <a:lnTo>
                    <a:pt x="49169" y="89610"/>
                  </a:lnTo>
                  <a:lnTo>
                    <a:pt x="52031" y="89140"/>
                  </a:lnTo>
                  <a:lnTo>
                    <a:pt x="54865" y="88488"/>
                  </a:lnTo>
                  <a:lnTo>
                    <a:pt x="57657" y="87658"/>
                  </a:lnTo>
                  <a:lnTo>
                    <a:pt x="60398" y="86653"/>
                  </a:lnTo>
                  <a:lnTo>
                    <a:pt x="63075" y="85476"/>
                  </a:lnTo>
                  <a:lnTo>
                    <a:pt x="65679" y="84133"/>
                  </a:lnTo>
                  <a:lnTo>
                    <a:pt x="68197" y="82630"/>
                  </a:lnTo>
                  <a:lnTo>
                    <a:pt x="70620" y="80971"/>
                  </a:lnTo>
                  <a:lnTo>
                    <a:pt x="72937" y="79165"/>
                  </a:lnTo>
                  <a:lnTo>
                    <a:pt x="75140" y="77219"/>
                  </a:lnTo>
                  <a:lnTo>
                    <a:pt x="77219" y="75140"/>
                  </a:lnTo>
                  <a:lnTo>
                    <a:pt x="79165" y="72937"/>
                  </a:lnTo>
                  <a:lnTo>
                    <a:pt x="80971" y="70620"/>
                  </a:lnTo>
                  <a:lnTo>
                    <a:pt x="82630" y="68197"/>
                  </a:lnTo>
                  <a:lnTo>
                    <a:pt x="84133" y="65679"/>
                  </a:lnTo>
                  <a:lnTo>
                    <a:pt x="85476" y="63075"/>
                  </a:lnTo>
                  <a:lnTo>
                    <a:pt x="86653" y="60398"/>
                  </a:lnTo>
                  <a:lnTo>
                    <a:pt x="87658" y="57657"/>
                  </a:lnTo>
                  <a:lnTo>
                    <a:pt x="88488" y="54865"/>
                  </a:lnTo>
                  <a:lnTo>
                    <a:pt x="89140" y="52031"/>
                  </a:lnTo>
                  <a:lnTo>
                    <a:pt x="89610" y="49169"/>
                  </a:lnTo>
                  <a:lnTo>
                    <a:pt x="89896" y="46290"/>
                  </a:lnTo>
                  <a:lnTo>
                    <a:pt x="89998" y="43405"/>
                  </a:lnTo>
                  <a:lnTo>
                    <a:pt x="89916" y="40527"/>
                  </a:lnTo>
                  <a:lnTo>
                    <a:pt x="89648" y="37667"/>
                  </a:lnTo>
                  <a:lnTo>
                    <a:pt x="89197" y="34838"/>
                  </a:lnTo>
                  <a:lnTo>
                    <a:pt x="88565" y="32050"/>
                  </a:lnTo>
                  <a:lnTo>
                    <a:pt x="87754" y="29316"/>
                  </a:lnTo>
                  <a:lnTo>
                    <a:pt x="86766" y="26645"/>
                  </a:lnTo>
                  <a:lnTo>
                    <a:pt x="85608" y="24051"/>
                  </a:lnTo>
                  <a:lnTo>
                    <a:pt x="84282" y="21542"/>
                  </a:lnTo>
                  <a:lnTo>
                    <a:pt x="82795" y="19130"/>
                  </a:lnTo>
                  <a:lnTo>
                    <a:pt x="81153" y="16824"/>
                  </a:lnTo>
                  <a:lnTo>
                    <a:pt x="79362" y="14634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4898338" y="5627851"/>
              <a:ext cx="89999" cy="89999"/>
            </a:xfrm>
            <a:custGeom>
              <a:avLst/>
              <a:pathLst>
                <a:path w="89999" h="89999">
                  <a:moveTo>
                    <a:pt x="77250" y="12748"/>
                  </a:moveTo>
                  <a:lnTo>
                    <a:pt x="75173" y="10804"/>
                  </a:lnTo>
                  <a:lnTo>
                    <a:pt x="72972" y="9000"/>
                  </a:lnTo>
                  <a:lnTo>
                    <a:pt x="70656" y="7344"/>
                  </a:lnTo>
                  <a:lnTo>
                    <a:pt x="68235" y="5843"/>
                  </a:lnTo>
                  <a:lnTo>
                    <a:pt x="65718" y="4502"/>
                  </a:lnTo>
                  <a:lnTo>
                    <a:pt x="63116" y="3328"/>
                  </a:lnTo>
                  <a:lnTo>
                    <a:pt x="60440" y="2326"/>
                  </a:lnTo>
                  <a:lnTo>
                    <a:pt x="57700" y="1498"/>
                  </a:lnTo>
                  <a:lnTo>
                    <a:pt x="54908" y="850"/>
                  </a:lnTo>
                  <a:lnTo>
                    <a:pt x="52075" y="383"/>
                  </a:lnTo>
                  <a:lnTo>
                    <a:pt x="49214" y="99"/>
                  </a:lnTo>
                  <a:lnTo>
                    <a:pt x="46334" y="0"/>
                  </a:lnTo>
                  <a:lnTo>
                    <a:pt x="43450" y="85"/>
                  </a:lnTo>
                  <a:lnTo>
                    <a:pt x="40572" y="355"/>
                  </a:lnTo>
                  <a:lnTo>
                    <a:pt x="37711" y="809"/>
                  </a:lnTo>
                  <a:lnTo>
                    <a:pt x="34881" y="1444"/>
                  </a:lnTo>
                  <a:lnTo>
                    <a:pt x="32093" y="2258"/>
                  </a:lnTo>
                  <a:lnTo>
                    <a:pt x="29357" y="3248"/>
                  </a:lnTo>
                  <a:lnTo>
                    <a:pt x="26686" y="4409"/>
                  </a:lnTo>
                  <a:lnTo>
                    <a:pt x="24090" y="5738"/>
                  </a:lnTo>
                  <a:lnTo>
                    <a:pt x="21580" y="7227"/>
                  </a:lnTo>
                  <a:lnTo>
                    <a:pt x="19166" y="8872"/>
                  </a:lnTo>
                  <a:lnTo>
                    <a:pt x="16859" y="10665"/>
                  </a:lnTo>
                  <a:lnTo>
                    <a:pt x="14667" y="12599"/>
                  </a:lnTo>
                  <a:lnTo>
                    <a:pt x="12599" y="14667"/>
                  </a:lnTo>
                  <a:lnTo>
                    <a:pt x="10665" y="16859"/>
                  </a:lnTo>
                  <a:lnTo>
                    <a:pt x="8872" y="19166"/>
                  </a:lnTo>
                  <a:lnTo>
                    <a:pt x="7227" y="21580"/>
                  </a:lnTo>
                  <a:lnTo>
                    <a:pt x="5738" y="24090"/>
                  </a:lnTo>
                  <a:lnTo>
                    <a:pt x="4409" y="26686"/>
                  </a:lnTo>
                  <a:lnTo>
                    <a:pt x="3248" y="29357"/>
                  </a:lnTo>
                  <a:lnTo>
                    <a:pt x="2258" y="32093"/>
                  </a:lnTo>
                  <a:lnTo>
                    <a:pt x="1444" y="34881"/>
                  </a:lnTo>
                  <a:lnTo>
                    <a:pt x="809" y="37711"/>
                  </a:lnTo>
                  <a:lnTo>
                    <a:pt x="355" y="40572"/>
                  </a:lnTo>
                  <a:lnTo>
                    <a:pt x="85" y="43450"/>
                  </a:lnTo>
                  <a:lnTo>
                    <a:pt x="0" y="46334"/>
                  </a:lnTo>
                  <a:lnTo>
                    <a:pt x="99" y="49214"/>
                  </a:lnTo>
                  <a:lnTo>
                    <a:pt x="383" y="52075"/>
                  </a:lnTo>
                  <a:lnTo>
                    <a:pt x="850" y="54908"/>
                  </a:lnTo>
                  <a:lnTo>
                    <a:pt x="1498" y="57700"/>
                  </a:lnTo>
                  <a:lnTo>
                    <a:pt x="2326" y="60440"/>
                  </a:lnTo>
                  <a:lnTo>
                    <a:pt x="3328" y="63116"/>
                  </a:lnTo>
                  <a:lnTo>
                    <a:pt x="4502" y="65718"/>
                  </a:lnTo>
                  <a:lnTo>
                    <a:pt x="5843" y="68235"/>
                  </a:lnTo>
                  <a:lnTo>
                    <a:pt x="7344" y="70656"/>
                  </a:lnTo>
                  <a:lnTo>
                    <a:pt x="9000" y="72972"/>
                  </a:lnTo>
                  <a:lnTo>
                    <a:pt x="10804" y="75173"/>
                  </a:lnTo>
                  <a:lnTo>
                    <a:pt x="12748" y="77250"/>
                  </a:lnTo>
                  <a:lnTo>
                    <a:pt x="14825" y="79194"/>
                  </a:lnTo>
                  <a:lnTo>
                    <a:pt x="17026" y="80998"/>
                  </a:lnTo>
                  <a:lnTo>
                    <a:pt x="19342" y="82654"/>
                  </a:lnTo>
                  <a:lnTo>
                    <a:pt x="21763" y="84155"/>
                  </a:lnTo>
                  <a:lnTo>
                    <a:pt x="24280" y="85496"/>
                  </a:lnTo>
                  <a:lnTo>
                    <a:pt x="26882" y="86670"/>
                  </a:lnTo>
                  <a:lnTo>
                    <a:pt x="29558" y="87672"/>
                  </a:lnTo>
                  <a:lnTo>
                    <a:pt x="32298" y="88500"/>
                  </a:lnTo>
                  <a:lnTo>
                    <a:pt x="35090" y="89148"/>
                  </a:lnTo>
                  <a:lnTo>
                    <a:pt x="37923" y="89615"/>
                  </a:lnTo>
                  <a:lnTo>
                    <a:pt x="40785" y="89899"/>
                  </a:lnTo>
                  <a:lnTo>
                    <a:pt x="43664" y="89999"/>
                  </a:lnTo>
                  <a:lnTo>
                    <a:pt x="46548" y="89913"/>
                  </a:lnTo>
                  <a:lnTo>
                    <a:pt x="49427" y="89643"/>
                  </a:lnTo>
                  <a:lnTo>
                    <a:pt x="52287" y="89189"/>
                  </a:lnTo>
                  <a:lnTo>
                    <a:pt x="55117" y="88554"/>
                  </a:lnTo>
                  <a:lnTo>
                    <a:pt x="57905" y="87740"/>
                  </a:lnTo>
                  <a:lnTo>
                    <a:pt x="60641" y="86750"/>
                  </a:lnTo>
                  <a:lnTo>
                    <a:pt x="63312" y="85589"/>
                  </a:lnTo>
                  <a:lnTo>
                    <a:pt x="65908" y="84261"/>
                  </a:lnTo>
                  <a:lnTo>
                    <a:pt x="68418" y="82771"/>
                  </a:lnTo>
                  <a:lnTo>
                    <a:pt x="70832" y="81126"/>
                  </a:lnTo>
                  <a:lnTo>
                    <a:pt x="73139" y="79333"/>
                  </a:lnTo>
                  <a:lnTo>
                    <a:pt x="75332" y="77399"/>
                  </a:lnTo>
                  <a:lnTo>
                    <a:pt x="77399" y="75332"/>
                  </a:lnTo>
                  <a:lnTo>
                    <a:pt x="79333" y="73139"/>
                  </a:lnTo>
                  <a:lnTo>
                    <a:pt x="81126" y="70832"/>
                  </a:lnTo>
                  <a:lnTo>
                    <a:pt x="82771" y="68418"/>
                  </a:lnTo>
                  <a:lnTo>
                    <a:pt x="84261" y="65908"/>
                  </a:lnTo>
                  <a:lnTo>
                    <a:pt x="85589" y="63312"/>
                  </a:lnTo>
                  <a:lnTo>
                    <a:pt x="86750" y="60641"/>
                  </a:lnTo>
                  <a:lnTo>
                    <a:pt x="87740" y="57905"/>
                  </a:lnTo>
                  <a:lnTo>
                    <a:pt x="88554" y="55117"/>
                  </a:lnTo>
                  <a:lnTo>
                    <a:pt x="89189" y="52287"/>
                  </a:lnTo>
                  <a:lnTo>
                    <a:pt x="89643" y="49427"/>
                  </a:lnTo>
                  <a:lnTo>
                    <a:pt x="89913" y="46548"/>
                  </a:lnTo>
                  <a:lnTo>
                    <a:pt x="89999" y="43664"/>
                  </a:lnTo>
                  <a:lnTo>
                    <a:pt x="89899" y="40785"/>
                  </a:lnTo>
                  <a:lnTo>
                    <a:pt x="89615" y="37923"/>
                  </a:lnTo>
                  <a:lnTo>
                    <a:pt x="89148" y="35090"/>
                  </a:lnTo>
                  <a:lnTo>
                    <a:pt x="88500" y="32298"/>
                  </a:lnTo>
                  <a:lnTo>
                    <a:pt x="87672" y="29558"/>
                  </a:lnTo>
                  <a:lnTo>
                    <a:pt x="86670" y="26882"/>
                  </a:lnTo>
                  <a:lnTo>
                    <a:pt x="85496" y="24280"/>
                  </a:lnTo>
                  <a:lnTo>
                    <a:pt x="84155" y="21763"/>
                  </a:lnTo>
                  <a:lnTo>
                    <a:pt x="82654" y="19342"/>
                  </a:lnTo>
                  <a:lnTo>
                    <a:pt x="80998" y="17026"/>
                  </a:lnTo>
                  <a:lnTo>
                    <a:pt x="79194" y="14825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4898358" y="5733753"/>
              <a:ext cx="89957" cy="89957"/>
            </a:xfrm>
            <a:custGeom>
              <a:avLst/>
              <a:pathLst>
                <a:path w="89957" h="89957">
                  <a:moveTo>
                    <a:pt x="76232" y="13725"/>
                  </a:moveTo>
                  <a:lnTo>
                    <a:pt x="74093" y="11715"/>
                  </a:lnTo>
                  <a:lnTo>
                    <a:pt x="71835" y="9841"/>
                  </a:lnTo>
                  <a:lnTo>
                    <a:pt x="69466" y="8112"/>
                  </a:lnTo>
                  <a:lnTo>
                    <a:pt x="66997" y="6535"/>
                  </a:lnTo>
                  <a:lnTo>
                    <a:pt x="64438" y="5115"/>
                  </a:lnTo>
                  <a:lnTo>
                    <a:pt x="61798" y="3859"/>
                  </a:lnTo>
                  <a:lnTo>
                    <a:pt x="59089" y="2773"/>
                  </a:lnTo>
                  <a:lnTo>
                    <a:pt x="56323" y="1859"/>
                  </a:lnTo>
                  <a:lnTo>
                    <a:pt x="53509" y="1123"/>
                  </a:lnTo>
                  <a:lnTo>
                    <a:pt x="50661" y="567"/>
                  </a:lnTo>
                  <a:lnTo>
                    <a:pt x="47789" y="194"/>
                  </a:lnTo>
                  <a:lnTo>
                    <a:pt x="44906" y="4"/>
                  </a:lnTo>
                  <a:lnTo>
                    <a:pt x="42023" y="0"/>
                  </a:lnTo>
                  <a:lnTo>
                    <a:pt x="39152" y="180"/>
                  </a:lnTo>
                  <a:lnTo>
                    <a:pt x="36305" y="544"/>
                  </a:lnTo>
                  <a:lnTo>
                    <a:pt x="33494" y="1091"/>
                  </a:lnTo>
                  <a:lnTo>
                    <a:pt x="30730" y="1818"/>
                  </a:lnTo>
                  <a:lnTo>
                    <a:pt x="28024" y="2723"/>
                  </a:lnTo>
                  <a:lnTo>
                    <a:pt x="25388" y="3801"/>
                  </a:lnTo>
                  <a:lnTo>
                    <a:pt x="22833" y="5048"/>
                  </a:lnTo>
                  <a:lnTo>
                    <a:pt x="20369" y="6460"/>
                  </a:lnTo>
                  <a:lnTo>
                    <a:pt x="18006" y="8029"/>
                  </a:lnTo>
                  <a:lnTo>
                    <a:pt x="15753" y="9751"/>
                  </a:lnTo>
                  <a:lnTo>
                    <a:pt x="13621" y="11617"/>
                  </a:lnTo>
                  <a:lnTo>
                    <a:pt x="11617" y="13621"/>
                  </a:lnTo>
                  <a:lnTo>
                    <a:pt x="9751" y="15753"/>
                  </a:lnTo>
                  <a:lnTo>
                    <a:pt x="8029" y="18006"/>
                  </a:lnTo>
                  <a:lnTo>
                    <a:pt x="6460" y="20369"/>
                  </a:lnTo>
                  <a:lnTo>
                    <a:pt x="5048" y="22833"/>
                  </a:lnTo>
                  <a:lnTo>
                    <a:pt x="3801" y="25388"/>
                  </a:lnTo>
                  <a:lnTo>
                    <a:pt x="2723" y="28024"/>
                  </a:lnTo>
                  <a:lnTo>
                    <a:pt x="1818" y="30730"/>
                  </a:lnTo>
                  <a:lnTo>
                    <a:pt x="1091" y="33494"/>
                  </a:lnTo>
                  <a:lnTo>
                    <a:pt x="544" y="36305"/>
                  </a:lnTo>
                  <a:lnTo>
                    <a:pt x="180" y="39152"/>
                  </a:lnTo>
                  <a:lnTo>
                    <a:pt x="0" y="42023"/>
                  </a:lnTo>
                  <a:lnTo>
                    <a:pt x="4" y="44906"/>
                  </a:lnTo>
                  <a:lnTo>
                    <a:pt x="194" y="47789"/>
                  </a:lnTo>
                  <a:lnTo>
                    <a:pt x="567" y="50661"/>
                  </a:lnTo>
                  <a:lnTo>
                    <a:pt x="1123" y="53509"/>
                  </a:lnTo>
                  <a:lnTo>
                    <a:pt x="1859" y="56323"/>
                  </a:lnTo>
                  <a:lnTo>
                    <a:pt x="2773" y="59089"/>
                  </a:lnTo>
                  <a:lnTo>
                    <a:pt x="3859" y="61798"/>
                  </a:lnTo>
                  <a:lnTo>
                    <a:pt x="5115" y="64438"/>
                  </a:lnTo>
                  <a:lnTo>
                    <a:pt x="6535" y="66997"/>
                  </a:lnTo>
                  <a:lnTo>
                    <a:pt x="8112" y="69466"/>
                  </a:lnTo>
                  <a:lnTo>
                    <a:pt x="9841" y="71835"/>
                  </a:lnTo>
                  <a:lnTo>
                    <a:pt x="11715" y="74093"/>
                  </a:lnTo>
                  <a:lnTo>
                    <a:pt x="13725" y="76232"/>
                  </a:lnTo>
                  <a:lnTo>
                    <a:pt x="15863" y="78242"/>
                  </a:lnTo>
                  <a:lnTo>
                    <a:pt x="18122" y="80115"/>
                  </a:lnTo>
                  <a:lnTo>
                    <a:pt x="20490" y="81844"/>
                  </a:lnTo>
                  <a:lnTo>
                    <a:pt x="22959" y="83422"/>
                  </a:lnTo>
                  <a:lnTo>
                    <a:pt x="25519" y="84841"/>
                  </a:lnTo>
                  <a:lnTo>
                    <a:pt x="28159" y="86097"/>
                  </a:lnTo>
                  <a:lnTo>
                    <a:pt x="30867" y="87184"/>
                  </a:lnTo>
                  <a:lnTo>
                    <a:pt x="33634" y="88097"/>
                  </a:lnTo>
                  <a:lnTo>
                    <a:pt x="36447" y="88834"/>
                  </a:lnTo>
                  <a:lnTo>
                    <a:pt x="39296" y="89390"/>
                  </a:lnTo>
                  <a:lnTo>
                    <a:pt x="42167" y="89763"/>
                  </a:lnTo>
                  <a:lnTo>
                    <a:pt x="45051" y="89952"/>
                  </a:lnTo>
                  <a:lnTo>
                    <a:pt x="47934" y="89957"/>
                  </a:lnTo>
                  <a:lnTo>
                    <a:pt x="50805" y="89777"/>
                  </a:lnTo>
                  <a:lnTo>
                    <a:pt x="53651" y="89413"/>
                  </a:lnTo>
                  <a:lnTo>
                    <a:pt x="56463" y="88866"/>
                  </a:lnTo>
                  <a:lnTo>
                    <a:pt x="59227" y="88139"/>
                  </a:lnTo>
                  <a:lnTo>
                    <a:pt x="61932" y="87234"/>
                  </a:lnTo>
                  <a:lnTo>
                    <a:pt x="64568" y="86156"/>
                  </a:lnTo>
                  <a:lnTo>
                    <a:pt x="67124" y="84908"/>
                  </a:lnTo>
                  <a:lnTo>
                    <a:pt x="69588" y="83497"/>
                  </a:lnTo>
                  <a:lnTo>
                    <a:pt x="71951" y="81927"/>
                  </a:lnTo>
                  <a:lnTo>
                    <a:pt x="74203" y="80206"/>
                  </a:lnTo>
                  <a:lnTo>
                    <a:pt x="76336" y="78339"/>
                  </a:lnTo>
                  <a:lnTo>
                    <a:pt x="78339" y="76336"/>
                  </a:lnTo>
                  <a:lnTo>
                    <a:pt x="80206" y="74203"/>
                  </a:lnTo>
                  <a:lnTo>
                    <a:pt x="81927" y="71951"/>
                  </a:lnTo>
                  <a:lnTo>
                    <a:pt x="83497" y="69588"/>
                  </a:lnTo>
                  <a:lnTo>
                    <a:pt x="84908" y="67124"/>
                  </a:lnTo>
                  <a:lnTo>
                    <a:pt x="86156" y="64568"/>
                  </a:lnTo>
                  <a:lnTo>
                    <a:pt x="87234" y="61932"/>
                  </a:lnTo>
                  <a:lnTo>
                    <a:pt x="88139" y="59227"/>
                  </a:lnTo>
                  <a:lnTo>
                    <a:pt x="88866" y="56463"/>
                  </a:lnTo>
                  <a:lnTo>
                    <a:pt x="89413" y="53651"/>
                  </a:lnTo>
                  <a:lnTo>
                    <a:pt x="89777" y="50805"/>
                  </a:lnTo>
                  <a:lnTo>
                    <a:pt x="89957" y="47934"/>
                  </a:lnTo>
                  <a:lnTo>
                    <a:pt x="89952" y="45051"/>
                  </a:lnTo>
                  <a:lnTo>
                    <a:pt x="89763" y="42167"/>
                  </a:lnTo>
                  <a:lnTo>
                    <a:pt x="89390" y="39296"/>
                  </a:lnTo>
                  <a:lnTo>
                    <a:pt x="88834" y="36447"/>
                  </a:lnTo>
                  <a:lnTo>
                    <a:pt x="88097" y="33634"/>
                  </a:lnTo>
                  <a:lnTo>
                    <a:pt x="87184" y="30867"/>
                  </a:lnTo>
                  <a:lnTo>
                    <a:pt x="86097" y="28159"/>
                  </a:lnTo>
                  <a:lnTo>
                    <a:pt x="84841" y="25519"/>
                  </a:lnTo>
                  <a:lnTo>
                    <a:pt x="83422" y="22959"/>
                  </a:lnTo>
                  <a:lnTo>
                    <a:pt x="81844" y="20490"/>
                  </a:lnTo>
                  <a:lnTo>
                    <a:pt x="80115" y="18122"/>
                  </a:lnTo>
                  <a:lnTo>
                    <a:pt x="78242" y="15863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4898338" y="5839614"/>
              <a:ext cx="89999" cy="89999"/>
            </a:xfrm>
            <a:custGeom>
              <a:avLst/>
              <a:pathLst>
                <a:path w="89999" h="89999">
                  <a:moveTo>
                    <a:pt x="77302" y="12697"/>
                  </a:moveTo>
                  <a:lnTo>
                    <a:pt x="75228" y="10756"/>
                  </a:lnTo>
                  <a:lnTo>
                    <a:pt x="73030" y="8956"/>
                  </a:lnTo>
                  <a:lnTo>
                    <a:pt x="70717" y="7304"/>
                  </a:lnTo>
                  <a:lnTo>
                    <a:pt x="68298" y="5806"/>
                  </a:lnTo>
                  <a:lnTo>
                    <a:pt x="65784" y="4470"/>
                  </a:lnTo>
                  <a:lnTo>
                    <a:pt x="63184" y="3301"/>
                  </a:lnTo>
                  <a:lnTo>
                    <a:pt x="60509" y="2302"/>
                  </a:lnTo>
                  <a:lnTo>
                    <a:pt x="57771" y="1480"/>
                  </a:lnTo>
                  <a:lnTo>
                    <a:pt x="54980" y="836"/>
                  </a:lnTo>
                  <a:lnTo>
                    <a:pt x="52148" y="373"/>
                  </a:lnTo>
                  <a:lnTo>
                    <a:pt x="49287" y="94"/>
                  </a:lnTo>
                  <a:lnTo>
                    <a:pt x="46408" y="0"/>
                  </a:lnTo>
                  <a:lnTo>
                    <a:pt x="43524" y="90"/>
                  </a:lnTo>
                  <a:lnTo>
                    <a:pt x="40645" y="365"/>
                  </a:lnTo>
                  <a:lnTo>
                    <a:pt x="37785" y="823"/>
                  </a:lnTo>
                  <a:lnTo>
                    <a:pt x="34954" y="1463"/>
                  </a:lnTo>
                  <a:lnTo>
                    <a:pt x="32164" y="2282"/>
                  </a:lnTo>
                  <a:lnTo>
                    <a:pt x="29427" y="3276"/>
                  </a:lnTo>
                  <a:lnTo>
                    <a:pt x="26754" y="4442"/>
                  </a:lnTo>
                  <a:lnTo>
                    <a:pt x="24156" y="5774"/>
                  </a:lnTo>
                  <a:lnTo>
                    <a:pt x="21643" y="7267"/>
                  </a:lnTo>
                  <a:lnTo>
                    <a:pt x="19227" y="8916"/>
                  </a:lnTo>
                  <a:lnTo>
                    <a:pt x="16917" y="10713"/>
                  </a:lnTo>
                  <a:lnTo>
                    <a:pt x="14721" y="12651"/>
                  </a:lnTo>
                  <a:lnTo>
                    <a:pt x="12651" y="14721"/>
                  </a:lnTo>
                  <a:lnTo>
                    <a:pt x="10713" y="16917"/>
                  </a:lnTo>
                  <a:lnTo>
                    <a:pt x="8916" y="19227"/>
                  </a:lnTo>
                  <a:lnTo>
                    <a:pt x="7267" y="21643"/>
                  </a:lnTo>
                  <a:lnTo>
                    <a:pt x="5774" y="24156"/>
                  </a:lnTo>
                  <a:lnTo>
                    <a:pt x="4442" y="26754"/>
                  </a:lnTo>
                  <a:lnTo>
                    <a:pt x="3276" y="29427"/>
                  </a:lnTo>
                  <a:lnTo>
                    <a:pt x="2282" y="32164"/>
                  </a:lnTo>
                  <a:lnTo>
                    <a:pt x="1463" y="34954"/>
                  </a:lnTo>
                  <a:lnTo>
                    <a:pt x="823" y="37785"/>
                  </a:lnTo>
                  <a:lnTo>
                    <a:pt x="365" y="40645"/>
                  </a:lnTo>
                  <a:lnTo>
                    <a:pt x="90" y="43524"/>
                  </a:lnTo>
                  <a:lnTo>
                    <a:pt x="0" y="46408"/>
                  </a:lnTo>
                  <a:lnTo>
                    <a:pt x="94" y="49287"/>
                  </a:lnTo>
                  <a:lnTo>
                    <a:pt x="373" y="52148"/>
                  </a:lnTo>
                  <a:lnTo>
                    <a:pt x="836" y="54980"/>
                  </a:lnTo>
                  <a:lnTo>
                    <a:pt x="1480" y="57771"/>
                  </a:lnTo>
                  <a:lnTo>
                    <a:pt x="2302" y="60509"/>
                  </a:lnTo>
                  <a:lnTo>
                    <a:pt x="3301" y="63184"/>
                  </a:lnTo>
                  <a:lnTo>
                    <a:pt x="4470" y="65784"/>
                  </a:lnTo>
                  <a:lnTo>
                    <a:pt x="5806" y="68298"/>
                  </a:lnTo>
                  <a:lnTo>
                    <a:pt x="7304" y="70717"/>
                  </a:lnTo>
                  <a:lnTo>
                    <a:pt x="8956" y="73030"/>
                  </a:lnTo>
                  <a:lnTo>
                    <a:pt x="10756" y="75228"/>
                  </a:lnTo>
                  <a:lnTo>
                    <a:pt x="12697" y="77302"/>
                  </a:lnTo>
                  <a:lnTo>
                    <a:pt x="14770" y="79243"/>
                  </a:lnTo>
                  <a:lnTo>
                    <a:pt x="16968" y="81043"/>
                  </a:lnTo>
                  <a:lnTo>
                    <a:pt x="19281" y="82695"/>
                  </a:lnTo>
                  <a:lnTo>
                    <a:pt x="21700" y="84192"/>
                  </a:lnTo>
                  <a:lnTo>
                    <a:pt x="24214" y="85528"/>
                  </a:lnTo>
                  <a:lnTo>
                    <a:pt x="26814" y="86698"/>
                  </a:lnTo>
                  <a:lnTo>
                    <a:pt x="29489" y="87696"/>
                  </a:lnTo>
                  <a:lnTo>
                    <a:pt x="32227" y="88519"/>
                  </a:lnTo>
                  <a:lnTo>
                    <a:pt x="35018" y="89163"/>
                  </a:lnTo>
                  <a:lnTo>
                    <a:pt x="37850" y="89625"/>
                  </a:lnTo>
                  <a:lnTo>
                    <a:pt x="40711" y="89904"/>
                  </a:lnTo>
                  <a:lnTo>
                    <a:pt x="43590" y="89999"/>
                  </a:lnTo>
                  <a:lnTo>
                    <a:pt x="46474" y="89908"/>
                  </a:lnTo>
                  <a:lnTo>
                    <a:pt x="49353" y="89634"/>
                  </a:lnTo>
                  <a:lnTo>
                    <a:pt x="52214" y="89175"/>
                  </a:lnTo>
                  <a:lnTo>
                    <a:pt x="55045" y="88535"/>
                  </a:lnTo>
                  <a:lnTo>
                    <a:pt x="57834" y="87717"/>
                  </a:lnTo>
                  <a:lnTo>
                    <a:pt x="60571" y="86722"/>
                  </a:lnTo>
                  <a:lnTo>
                    <a:pt x="63244" y="85557"/>
                  </a:lnTo>
                  <a:lnTo>
                    <a:pt x="65843" y="84224"/>
                  </a:lnTo>
                  <a:lnTo>
                    <a:pt x="68355" y="82731"/>
                  </a:lnTo>
                  <a:lnTo>
                    <a:pt x="70771" y="81082"/>
                  </a:lnTo>
                  <a:lnTo>
                    <a:pt x="73082" y="79285"/>
                  </a:lnTo>
                  <a:lnTo>
                    <a:pt x="75277" y="77348"/>
                  </a:lnTo>
                  <a:lnTo>
                    <a:pt x="77348" y="75277"/>
                  </a:lnTo>
                  <a:lnTo>
                    <a:pt x="79285" y="73082"/>
                  </a:lnTo>
                  <a:lnTo>
                    <a:pt x="81082" y="70771"/>
                  </a:lnTo>
                  <a:lnTo>
                    <a:pt x="82731" y="68355"/>
                  </a:lnTo>
                  <a:lnTo>
                    <a:pt x="84224" y="65843"/>
                  </a:lnTo>
                  <a:lnTo>
                    <a:pt x="85557" y="63244"/>
                  </a:lnTo>
                  <a:lnTo>
                    <a:pt x="86722" y="60571"/>
                  </a:lnTo>
                  <a:lnTo>
                    <a:pt x="87717" y="57834"/>
                  </a:lnTo>
                  <a:lnTo>
                    <a:pt x="88535" y="55045"/>
                  </a:lnTo>
                  <a:lnTo>
                    <a:pt x="89175" y="52214"/>
                  </a:lnTo>
                  <a:lnTo>
                    <a:pt x="89634" y="49353"/>
                  </a:lnTo>
                  <a:lnTo>
                    <a:pt x="89908" y="46474"/>
                  </a:lnTo>
                  <a:lnTo>
                    <a:pt x="89999" y="43590"/>
                  </a:lnTo>
                  <a:lnTo>
                    <a:pt x="89904" y="40711"/>
                  </a:lnTo>
                  <a:lnTo>
                    <a:pt x="89625" y="37850"/>
                  </a:lnTo>
                  <a:lnTo>
                    <a:pt x="89163" y="35018"/>
                  </a:lnTo>
                  <a:lnTo>
                    <a:pt x="88519" y="32227"/>
                  </a:lnTo>
                  <a:lnTo>
                    <a:pt x="87696" y="29489"/>
                  </a:lnTo>
                  <a:lnTo>
                    <a:pt x="86698" y="26814"/>
                  </a:lnTo>
                  <a:lnTo>
                    <a:pt x="85528" y="24214"/>
                  </a:lnTo>
                  <a:lnTo>
                    <a:pt x="84192" y="21700"/>
                  </a:lnTo>
                  <a:lnTo>
                    <a:pt x="82695" y="19281"/>
                  </a:lnTo>
                  <a:lnTo>
                    <a:pt x="81043" y="16968"/>
                  </a:lnTo>
                  <a:lnTo>
                    <a:pt x="79243" y="14770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4898358" y="5945516"/>
              <a:ext cx="89957" cy="89957"/>
            </a:xfrm>
            <a:custGeom>
              <a:avLst/>
              <a:pathLst>
                <a:path w="89957" h="89957">
                  <a:moveTo>
                    <a:pt x="76336" y="13621"/>
                  </a:moveTo>
                  <a:lnTo>
                    <a:pt x="74203" y="11617"/>
                  </a:lnTo>
                  <a:lnTo>
                    <a:pt x="71951" y="9751"/>
                  </a:lnTo>
                  <a:lnTo>
                    <a:pt x="69588" y="8030"/>
                  </a:lnTo>
                  <a:lnTo>
                    <a:pt x="67123" y="6460"/>
                  </a:lnTo>
                  <a:lnTo>
                    <a:pt x="64568" y="5048"/>
                  </a:lnTo>
                  <a:lnTo>
                    <a:pt x="61932" y="3801"/>
                  </a:lnTo>
                  <a:lnTo>
                    <a:pt x="59227" y="2723"/>
                  </a:lnTo>
                  <a:lnTo>
                    <a:pt x="56463" y="1818"/>
                  </a:lnTo>
                  <a:lnTo>
                    <a:pt x="53651" y="1091"/>
                  </a:lnTo>
                  <a:lnTo>
                    <a:pt x="50804" y="544"/>
                  </a:lnTo>
                  <a:lnTo>
                    <a:pt x="47934" y="180"/>
                  </a:lnTo>
                  <a:lnTo>
                    <a:pt x="45051" y="0"/>
                  </a:lnTo>
                  <a:lnTo>
                    <a:pt x="42167" y="4"/>
                  </a:lnTo>
                  <a:lnTo>
                    <a:pt x="39296" y="194"/>
                  </a:lnTo>
                  <a:lnTo>
                    <a:pt x="36447" y="567"/>
                  </a:lnTo>
                  <a:lnTo>
                    <a:pt x="33634" y="1123"/>
                  </a:lnTo>
                  <a:lnTo>
                    <a:pt x="30867" y="1859"/>
                  </a:lnTo>
                  <a:lnTo>
                    <a:pt x="28158" y="2773"/>
                  </a:lnTo>
                  <a:lnTo>
                    <a:pt x="25519" y="3859"/>
                  </a:lnTo>
                  <a:lnTo>
                    <a:pt x="22959" y="5115"/>
                  </a:lnTo>
                  <a:lnTo>
                    <a:pt x="20490" y="6535"/>
                  </a:lnTo>
                  <a:lnTo>
                    <a:pt x="18122" y="8112"/>
                  </a:lnTo>
                  <a:lnTo>
                    <a:pt x="15863" y="9841"/>
                  </a:lnTo>
                  <a:lnTo>
                    <a:pt x="13725" y="11715"/>
                  </a:lnTo>
                  <a:lnTo>
                    <a:pt x="11715" y="13725"/>
                  </a:lnTo>
                  <a:lnTo>
                    <a:pt x="9841" y="15863"/>
                  </a:lnTo>
                  <a:lnTo>
                    <a:pt x="8112" y="18122"/>
                  </a:lnTo>
                  <a:lnTo>
                    <a:pt x="6535" y="20490"/>
                  </a:lnTo>
                  <a:lnTo>
                    <a:pt x="5115" y="22959"/>
                  </a:lnTo>
                  <a:lnTo>
                    <a:pt x="3859" y="25519"/>
                  </a:lnTo>
                  <a:lnTo>
                    <a:pt x="2773" y="28158"/>
                  </a:lnTo>
                  <a:lnTo>
                    <a:pt x="1859" y="30867"/>
                  </a:lnTo>
                  <a:lnTo>
                    <a:pt x="1123" y="33634"/>
                  </a:lnTo>
                  <a:lnTo>
                    <a:pt x="567" y="36447"/>
                  </a:lnTo>
                  <a:lnTo>
                    <a:pt x="194" y="39296"/>
                  </a:lnTo>
                  <a:lnTo>
                    <a:pt x="4" y="42167"/>
                  </a:lnTo>
                  <a:lnTo>
                    <a:pt x="0" y="45051"/>
                  </a:lnTo>
                  <a:lnTo>
                    <a:pt x="180" y="47934"/>
                  </a:lnTo>
                  <a:lnTo>
                    <a:pt x="544" y="50804"/>
                  </a:lnTo>
                  <a:lnTo>
                    <a:pt x="1091" y="53651"/>
                  </a:lnTo>
                  <a:lnTo>
                    <a:pt x="1818" y="56463"/>
                  </a:lnTo>
                  <a:lnTo>
                    <a:pt x="2723" y="59227"/>
                  </a:lnTo>
                  <a:lnTo>
                    <a:pt x="3801" y="61932"/>
                  </a:lnTo>
                  <a:lnTo>
                    <a:pt x="5048" y="64568"/>
                  </a:lnTo>
                  <a:lnTo>
                    <a:pt x="6460" y="67123"/>
                  </a:lnTo>
                  <a:lnTo>
                    <a:pt x="8030" y="69588"/>
                  </a:lnTo>
                  <a:lnTo>
                    <a:pt x="9751" y="71951"/>
                  </a:lnTo>
                  <a:lnTo>
                    <a:pt x="11617" y="74203"/>
                  </a:lnTo>
                  <a:lnTo>
                    <a:pt x="13621" y="76336"/>
                  </a:lnTo>
                  <a:lnTo>
                    <a:pt x="15753" y="78339"/>
                  </a:lnTo>
                  <a:lnTo>
                    <a:pt x="18006" y="80205"/>
                  </a:lnTo>
                  <a:lnTo>
                    <a:pt x="20369" y="81927"/>
                  </a:lnTo>
                  <a:lnTo>
                    <a:pt x="22833" y="83497"/>
                  </a:lnTo>
                  <a:lnTo>
                    <a:pt x="25389" y="84908"/>
                  </a:lnTo>
                  <a:lnTo>
                    <a:pt x="28024" y="86156"/>
                  </a:lnTo>
                  <a:lnTo>
                    <a:pt x="30730" y="87234"/>
                  </a:lnTo>
                  <a:lnTo>
                    <a:pt x="33494" y="88139"/>
                  </a:lnTo>
                  <a:lnTo>
                    <a:pt x="36305" y="88866"/>
                  </a:lnTo>
                  <a:lnTo>
                    <a:pt x="39152" y="89413"/>
                  </a:lnTo>
                  <a:lnTo>
                    <a:pt x="42023" y="89777"/>
                  </a:lnTo>
                  <a:lnTo>
                    <a:pt x="44906" y="89957"/>
                  </a:lnTo>
                  <a:lnTo>
                    <a:pt x="47789" y="89952"/>
                  </a:lnTo>
                  <a:lnTo>
                    <a:pt x="50661" y="89763"/>
                  </a:lnTo>
                  <a:lnTo>
                    <a:pt x="53509" y="89390"/>
                  </a:lnTo>
                  <a:lnTo>
                    <a:pt x="56323" y="88834"/>
                  </a:lnTo>
                  <a:lnTo>
                    <a:pt x="59089" y="88097"/>
                  </a:lnTo>
                  <a:lnTo>
                    <a:pt x="61798" y="87184"/>
                  </a:lnTo>
                  <a:lnTo>
                    <a:pt x="64438" y="86097"/>
                  </a:lnTo>
                  <a:lnTo>
                    <a:pt x="66997" y="84841"/>
                  </a:lnTo>
                  <a:lnTo>
                    <a:pt x="69467" y="83422"/>
                  </a:lnTo>
                  <a:lnTo>
                    <a:pt x="71835" y="81844"/>
                  </a:lnTo>
                  <a:lnTo>
                    <a:pt x="74093" y="80115"/>
                  </a:lnTo>
                  <a:lnTo>
                    <a:pt x="76232" y="78242"/>
                  </a:lnTo>
                  <a:lnTo>
                    <a:pt x="78242" y="76232"/>
                  </a:lnTo>
                  <a:lnTo>
                    <a:pt x="80115" y="74093"/>
                  </a:lnTo>
                  <a:lnTo>
                    <a:pt x="81844" y="71835"/>
                  </a:lnTo>
                  <a:lnTo>
                    <a:pt x="83422" y="69467"/>
                  </a:lnTo>
                  <a:lnTo>
                    <a:pt x="84841" y="66997"/>
                  </a:lnTo>
                  <a:lnTo>
                    <a:pt x="86097" y="64438"/>
                  </a:lnTo>
                  <a:lnTo>
                    <a:pt x="87184" y="61798"/>
                  </a:lnTo>
                  <a:lnTo>
                    <a:pt x="88097" y="59089"/>
                  </a:lnTo>
                  <a:lnTo>
                    <a:pt x="88834" y="56323"/>
                  </a:lnTo>
                  <a:lnTo>
                    <a:pt x="89390" y="53509"/>
                  </a:lnTo>
                  <a:lnTo>
                    <a:pt x="89763" y="50661"/>
                  </a:lnTo>
                  <a:lnTo>
                    <a:pt x="89952" y="47789"/>
                  </a:lnTo>
                  <a:lnTo>
                    <a:pt x="89957" y="44906"/>
                  </a:lnTo>
                  <a:lnTo>
                    <a:pt x="89777" y="42023"/>
                  </a:lnTo>
                  <a:lnTo>
                    <a:pt x="89413" y="39152"/>
                  </a:lnTo>
                  <a:lnTo>
                    <a:pt x="88866" y="36305"/>
                  </a:lnTo>
                  <a:lnTo>
                    <a:pt x="88139" y="33494"/>
                  </a:lnTo>
                  <a:lnTo>
                    <a:pt x="87234" y="30730"/>
                  </a:lnTo>
                  <a:lnTo>
                    <a:pt x="86156" y="28024"/>
                  </a:lnTo>
                  <a:lnTo>
                    <a:pt x="84908" y="25389"/>
                  </a:lnTo>
                  <a:lnTo>
                    <a:pt x="83497" y="22833"/>
                  </a:lnTo>
                  <a:lnTo>
                    <a:pt x="81927" y="20369"/>
                  </a:lnTo>
                  <a:lnTo>
                    <a:pt x="80205" y="18006"/>
                  </a:lnTo>
                  <a:lnTo>
                    <a:pt x="78339" y="15753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5004238" y="3722001"/>
              <a:ext cx="89961" cy="89961"/>
            </a:xfrm>
            <a:custGeom>
              <a:avLst/>
              <a:pathLst>
                <a:path w="89961" h="89961">
                  <a:moveTo>
                    <a:pt x="78194" y="11767"/>
                  </a:moveTo>
                  <a:lnTo>
                    <a:pt x="76181" y="9890"/>
                  </a:lnTo>
                  <a:lnTo>
                    <a:pt x="74039" y="8157"/>
                  </a:lnTo>
                  <a:lnTo>
                    <a:pt x="71778" y="6575"/>
                  </a:lnTo>
                  <a:lnTo>
                    <a:pt x="69407" y="5152"/>
                  </a:lnTo>
                  <a:lnTo>
                    <a:pt x="66935" y="3892"/>
                  </a:lnTo>
                  <a:lnTo>
                    <a:pt x="64374" y="2800"/>
                  </a:lnTo>
                  <a:lnTo>
                    <a:pt x="61732" y="1883"/>
                  </a:lnTo>
                  <a:lnTo>
                    <a:pt x="59022" y="1142"/>
                  </a:lnTo>
                  <a:lnTo>
                    <a:pt x="56254" y="581"/>
                  </a:lnTo>
                  <a:lnTo>
                    <a:pt x="53439" y="203"/>
                  </a:lnTo>
                  <a:lnTo>
                    <a:pt x="50590" y="9"/>
                  </a:lnTo>
                  <a:lnTo>
                    <a:pt x="47718" y="0"/>
                  </a:lnTo>
                  <a:lnTo>
                    <a:pt x="44835" y="175"/>
                  </a:lnTo>
                  <a:lnTo>
                    <a:pt x="41952" y="535"/>
                  </a:lnTo>
                  <a:lnTo>
                    <a:pt x="39081" y="1077"/>
                  </a:lnTo>
                  <a:lnTo>
                    <a:pt x="36235" y="1799"/>
                  </a:lnTo>
                  <a:lnTo>
                    <a:pt x="33425" y="2700"/>
                  </a:lnTo>
                  <a:lnTo>
                    <a:pt x="30662" y="3773"/>
                  </a:lnTo>
                  <a:lnTo>
                    <a:pt x="27958" y="5017"/>
                  </a:lnTo>
                  <a:lnTo>
                    <a:pt x="25324" y="6424"/>
                  </a:lnTo>
                  <a:lnTo>
                    <a:pt x="22771" y="7990"/>
                  </a:lnTo>
                  <a:lnTo>
                    <a:pt x="20309" y="9708"/>
                  </a:lnTo>
                  <a:lnTo>
                    <a:pt x="17949" y="11570"/>
                  </a:lnTo>
                  <a:lnTo>
                    <a:pt x="15699" y="13570"/>
                  </a:lnTo>
                  <a:lnTo>
                    <a:pt x="13570" y="15699"/>
                  </a:lnTo>
                  <a:lnTo>
                    <a:pt x="11570" y="17949"/>
                  </a:lnTo>
                  <a:lnTo>
                    <a:pt x="9708" y="20309"/>
                  </a:lnTo>
                  <a:lnTo>
                    <a:pt x="7990" y="22771"/>
                  </a:lnTo>
                  <a:lnTo>
                    <a:pt x="6424" y="25324"/>
                  </a:lnTo>
                  <a:lnTo>
                    <a:pt x="5017" y="27958"/>
                  </a:lnTo>
                  <a:lnTo>
                    <a:pt x="3773" y="30662"/>
                  </a:lnTo>
                  <a:lnTo>
                    <a:pt x="2700" y="33425"/>
                  </a:lnTo>
                  <a:lnTo>
                    <a:pt x="1799" y="36235"/>
                  </a:lnTo>
                  <a:lnTo>
                    <a:pt x="1077" y="39081"/>
                  </a:lnTo>
                  <a:lnTo>
                    <a:pt x="535" y="41952"/>
                  </a:lnTo>
                  <a:lnTo>
                    <a:pt x="175" y="44835"/>
                  </a:lnTo>
                  <a:lnTo>
                    <a:pt x="0" y="47718"/>
                  </a:lnTo>
                  <a:lnTo>
                    <a:pt x="9" y="50590"/>
                  </a:lnTo>
                  <a:lnTo>
                    <a:pt x="203" y="53439"/>
                  </a:lnTo>
                  <a:lnTo>
                    <a:pt x="581" y="56254"/>
                  </a:lnTo>
                  <a:lnTo>
                    <a:pt x="1142" y="59022"/>
                  </a:lnTo>
                  <a:lnTo>
                    <a:pt x="1883" y="61732"/>
                  </a:lnTo>
                  <a:lnTo>
                    <a:pt x="2800" y="64374"/>
                  </a:lnTo>
                  <a:lnTo>
                    <a:pt x="3892" y="66935"/>
                  </a:lnTo>
                  <a:lnTo>
                    <a:pt x="5152" y="69407"/>
                  </a:lnTo>
                  <a:lnTo>
                    <a:pt x="6575" y="71778"/>
                  </a:lnTo>
                  <a:lnTo>
                    <a:pt x="8157" y="74039"/>
                  </a:lnTo>
                  <a:lnTo>
                    <a:pt x="9890" y="76181"/>
                  </a:lnTo>
                  <a:lnTo>
                    <a:pt x="11767" y="78194"/>
                  </a:lnTo>
                  <a:lnTo>
                    <a:pt x="13780" y="80071"/>
                  </a:lnTo>
                  <a:lnTo>
                    <a:pt x="15922" y="81804"/>
                  </a:lnTo>
                  <a:lnTo>
                    <a:pt x="18183" y="83386"/>
                  </a:lnTo>
                  <a:lnTo>
                    <a:pt x="20554" y="84809"/>
                  </a:lnTo>
                  <a:lnTo>
                    <a:pt x="23026" y="86069"/>
                  </a:lnTo>
                  <a:lnTo>
                    <a:pt x="25587" y="87161"/>
                  </a:lnTo>
                  <a:lnTo>
                    <a:pt x="28229" y="88078"/>
                  </a:lnTo>
                  <a:lnTo>
                    <a:pt x="30939" y="88819"/>
                  </a:lnTo>
                  <a:lnTo>
                    <a:pt x="33707" y="89380"/>
                  </a:lnTo>
                  <a:lnTo>
                    <a:pt x="36522" y="89758"/>
                  </a:lnTo>
                  <a:lnTo>
                    <a:pt x="39371" y="89952"/>
                  </a:lnTo>
                  <a:lnTo>
                    <a:pt x="42243" y="89961"/>
                  </a:lnTo>
                  <a:lnTo>
                    <a:pt x="45126" y="89786"/>
                  </a:lnTo>
                  <a:lnTo>
                    <a:pt x="48009" y="89426"/>
                  </a:lnTo>
                  <a:lnTo>
                    <a:pt x="50880" y="88884"/>
                  </a:lnTo>
                  <a:lnTo>
                    <a:pt x="53726" y="88162"/>
                  </a:lnTo>
                  <a:lnTo>
                    <a:pt x="56536" y="87261"/>
                  </a:lnTo>
                  <a:lnTo>
                    <a:pt x="59299" y="86188"/>
                  </a:lnTo>
                  <a:lnTo>
                    <a:pt x="62003" y="84944"/>
                  </a:lnTo>
                  <a:lnTo>
                    <a:pt x="64637" y="83537"/>
                  </a:lnTo>
                  <a:lnTo>
                    <a:pt x="67190" y="81971"/>
                  </a:lnTo>
                  <a:lnTo>
                    <a:pt x="69652" y="80253"/>
                  </a:lnTo>
                  <a:lnTo>
                    <a:pt x="72012" y="78391"/>
                  </a:lnTo>
                  <a:lnTo>
                    <a:pt x="74262" y="76391"/>
                  </a:lnTo>
                  <a:lnTo>
                    <a:pt x="76391" y="74262"/>
                  </a:lnTo>
                  <a:lnTo>
                    <a:pt x="78391" y="72012"/>
                  </a:lnTo>
                  <a:lnTo>
                    <a:pt x="80253" y="69652"/>
                  </a:lnTo>
                  <a:lnTo>
                    <a:pt x="81971" y="67190"/>
                  </a:lnTo>
                  <a:lnTo>
                    <a:pt x="83537" y="64637"/>
                  </a:lnTo>
                  <a:lnTo>
                    <a:pt x="84944" y="62003"/>
                  </a:lnTo>
                  <a:lnTo>
                    <a:pt x="86188" y="59299"/>
                  </a:lnTo>
                  <a:lnTo>
                    <a:pt x="87261" y="56536"/>
                  </a:lnTo>
                  <a:lnTo>
                    <a:pt x="88162" y="53726"/>
                  </a:lnTo>
                  <a:lnTo>
                    <a:pt x="88884" y="50880"/>
                  </a:lnTo>
                  <a:lnTo>
                    <a:pt x="89426" y="48009"/>
                  </a:lnTo>
                  <a:lnTo>
                    <a:pt x="89786" y="45126"/>
                  </a:lnTo>
                  <a:lnTo>
                    <a:pt x="89961" y="42243"/>
                  </a:lnTo>
                  <a:lnTo>
                    <a:pt x="89952" y="39371"/>
                  </a:lnTo>
                  <a:lnTo>
                    <a:pt x="89758" y="36522"/>
                  </a:lnTo>
                  <a:lnTo>
                    <a:pt x="89380" y="33707"/>
                  </a:lnTo>
                  <a:lnTo>
                    <a:pt x="88819" y="30939"/>
                  </a:lnTo>
                  <a:lnTo>
                    <a:pt x="88078" y="28229"/>
                  </a:lnTo>
                  <a:lnTo>
                    <a:pt x="87161" y="25587"/>
                  </a:lnTo>
                  <a:lnTo>
                    <a:pt x="86069" y="23026"/>
                  </a:lnTo>
                  <a:lnTo>
                    <a:pt x="84809" y="20554"/>
                  </a:lnTo>
                  <a:lnTo>
                    <a:pt x="83386" y="18183"/>
                  </a:lnTo>
                  <a:lnTo>
                    <a:pt x="81804" y="15922"/>
                  </a:lnTo>
                  <a:lnTo>
                    <a:pt x="80071" y="13780"/>
                  </a:lnTo>
                  <a:close/>
                </a:path>
              </a:pathLst>
            </a:custGeom>
            <a:solidFill>
              <a:srgbClr val="EBF3F8">
                <a:alpha val="100000"/>
              </a:srgbClr>
            </a:solidFill>
            <a:ln w="9525" cap="rnd">
              <a:solidFill>
                <a:srgbClr val="EB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5004231" y="3827875"/>
              <a:ext cx="89976" cy="89976"/>
            </a:xfrm>
            <a:custGeom>
              <a:avLst/>
              <a:pathLst>
                <a:path w="89976" h="89976">
                  <a:moveTo>
                    <a:pt x="76598" y="13377"/>
                  </a:moveTo>
                  <a:lnTo>
                    <a:pt x="74481" y="11390"/>
                  </a:lnTo>
                  <a:lnTo>
                    <a:pt x="72243" y="9541"/>
                  </a:lnTo>
                  <a:lnTo>
                    <a:pt x="69893" y="7838"/>
                  </a:lnTo>
                  <a:lnTo>
                    <a:pt x="67440" y="6287"/>
                  </a:lnTo>
                  <a:lnTo>
                    <a:pt x="64896" y="4896"/>
                  </a:lnTo>
                  <a:lnTo>
                    <a:pt x="62269" y="3669"/>
                  </a:lnTo>
                  <a:lnTo>
                    <a:pt x="59572" y="2612"/>
                  </a:lnTo>
                  <a:lnTo>
                    <a:pt x="56814" y="1729"/>
                  </a:lnTo>
                  <a:lnTo>
                    <a:pt x="54008" y="1023"/>
                  </a:lnTo>
                  <a:lnTo>
                    <a:pt x="51165" y="499"/>
                  </a:lnTo>
                  <a:lnTo>
                    <a:pt x="48296" y="157"/>
                  </a:lnTo>
                  <a:lnTo>
                    <a:pt x="45414" y="0"/>
                  </a:lnTo>
                  <a:lnTo>
                    <a:pt x="42530" y="27"/>
                  </a:lnTo>
                  <a:lnTo>
                    <a:pt x="39656" y="239"/>
                  </a:lnTo>
                  <a:lnTo>
                    <a:pt x="36805" y="635"/>
                  </a:lnTo>
                  <a:lnTo>
                    <a:pt x="33986" y="1213"/>
                  </a:lnTo>
                  <a:lnTo>
                    <a:pt x="31213" y="1971"/>
                  </a:lnTo>
                  <a:lnTo>
                    <a:pt x="28497" y="2906"/>
                  </a:lnTo>
                  <a:lnTo>
                    <a:pt x="25848" y="4014"/>
                  </a:lnTo>
                  <a:lnTo>
                    <a:pt x="23278" y="5290"/>
                  </a:lnTo>
                  <a:lnTo>
                    <a:pt x="20797" y="6729"/>
                  </a:lnTo>
                  <a:lnTo>
                    <a:pt x="18416" y="8326"/>
                  </a:lnTo>
                  <a:lnTo>
                    <a:pt x="16144" y="10073"/>
                  </a:lnTo>
                  <a:lnTo>
                    <a:pt x="13990" y="11964"/>
                  </a:lnTo>
                  <a:lnTo>
                    <a:pt x="11964" y="13990"/>
                  </a:lnTo>
                  <a:lnTo>
                    <a:pt x="10073" y="16144"/>
                  </a:lnTo>
                  <a:lnTo>
                    <a:pt x="8326" y="18416"/>
                  </a:lnTo>
                  <a:lnTo>
                    <a:pt x="6729" y="20797"/>
                  </a:lnTo>
                  <a:lnTo>
                    <a:pt x="5290" y="23278"/>
                  </a:lnTo>
                  <a:lnTo>
                    <a:pt x="4014" y="25848"/>
                  </a:lnTo>
                  <a:lnTo>
                    <a:pt x="2906" y="28497"/>
                  </a:lnTo>
                  <a:lnTo>
                    <a:pt x="1971" y="31213"/>
                  </a:lnTo>
                  <a:lnTo>
                    <a:pt x="1213" y="33986"/>
                  </a:lnTo>
                  <a:lnTo>
                    <a:pt x="635" y="36805"/>
                  </a:lnTo>
                  <a:lnTo>
                    <a:pt x="239" y="39656"/>
                  </a:lnTo>
                  <a:lnTo>
                    <a:pt x="27" y="42530"/>
                  </a:lnTo>
                  <a:lnTo>
                    <a:pt x="0" y="45414"/>
                  </a:lnTo>
                  <a:lnTo>
                    <a:pt x="157" y="48296"/>
                  </a:lnTo>
                  <a:lnTo>
                    <a:pt x="499" y="51165"/>
                  </a:lnTo>
                  <a:lnTo>
                    <a:pt x="1023" y="54008"/>
                  </a:lnTo>
                  <a:lnTo>
                    <a:pt x="1729" y="56814"/>
                  </a:lnTo>
                  <a:lnTo>
                    <a:pt x="2612" y="59572"/>
                  </a:lnTo>
                  <a:lnTo>
                    <a:pt x="3669" y="62269"/>
                  </a:lnTo>
                  <a:lnTo>
                    <a:pt x="4896" y="64896"/>
                  </a:lnTo>
                  <a:lnTo>
                    <a:pt x="6287" y="67440"/>
                  </a:lnTo>
                  <a:lnTo>
                    <a:pt x="7838" y="69893"/>
                  </a:lnTo>
                  <a:lnTo>
                    <a:pt x="9541" y="72243"/>
                  </a:lnTo>
                  <a:lnTo>
                    <a:pt x="11390" y="74481"/>
                  </a:lnTo>
                  <a:lnTo>
                    <a:pt x="13377" y="76598"/>
                  </a:lnTo>
                  <a:lnTo>
                    <a:pt x="15494" y="78585"/>
                  </a:lnTo>
                  <a:lnTo>
                    <a:pt x="17732" y="80434"/>
                  </a:lnTo>
                  <a:lnTo>
                    <a:pt x="20083" y="82138"/>
                  </a:lnTo>
                  <a:lnTo>
                    <a:pt x="22535" y="83688"/>
                  </a:lnTo>
                  <a:lnTo>
                    <a:pt x="25080" y="85080"/>
                  </a:lnTo>
                  <a:lnTo>
                    <a:pt x="27706" y="86307"/>
                  </a:lnTo>
                  <a:lnTo>
                    <a:pt x="30404" y="87364"/>
                  </a:lnTo>
                  <a:lnTo>
                    <a:pt x="33161" y="88247"/>
                  </a:lnTo>
                  <a:lnTo>
                    <a:pt x="35967" y="88952"/>
                  </a:lnTo>
                  <a:lnTo>
                    <a:pt x="38811" y="89477"/>
                  </a:lnTo>
                  <a:lnTo>
                    <a:pt x="41679" y="89818"/>
                  </a:lnTo>
                  <a:lnTo>
                    <a:pt x="44561" y="89976"/>
                  </a:lnTo>
                  <a:lnTo>
                    <a:pt x="47445" y="89949"/>
                  </a:lnTo>
                  <a:lnTo>
                    <a:pt x="50319" y="89736"/>
                  </a:lnTo>
                  <a:lnTo>
                    <a:pt x="53171" y="89340"/>
                  </a:lnTo>
                  <a:lnTo>
                    <a:pt x="55989" y="88762"/>
                  </a:lnTo>
                  <a:lnTo>
                    <a:pt x="58762" y="88004"/>
                  </a:lnTo>
                  <a:lnTo>
                    <a:pt x="61479" y="87069"/>
                  </a:lnTo>
                  <a:lnTo>
                    <a:pt x="64127" y="85961"/>
                  </a:lnTo>
                  <a:lnTo>
                    <a:pt x="66697" y="84685"/>
                  </a:lnTo>
                  <a:lnTo>
                    <a:pt x="69178" y="83246"/>
                  </a:lnTo>
                  <a:lnTo>
                    <a:pt x="71560" y="81650"/>
                  </a:lnTo>
                  <a:lnTo>
                    <a:pt x="73832" y="79902"/>
                  </a:lnTo>
                  <a:lnTo>
                    <a:pt x="75985" y="78012"/>
                  </a:lnTo>
                  <a:lnTo>
                    <a:pt x="78012" y="75985"/>
                  </a:lnTo>
                  <a:lnTo>
                    <a:pt x="79902" y="73832"/>
                  </a:lnTo>
                  <a:lnTo>
                    <a:pt x="81650" y="71560"/>
                  </a:lnTo>
                  <a:lnTo>
                    <a:pt x="83246" y="69178"/>
                  </a:lnTo>
                  <a:lnTo>
                    <a:pt x="84685" y="66697"/>
                  </a:lnTo>
                  <a:lnTo>
                    <a:pt x="85961" y="64127"/>
                  </a:lnTo>
                  <a:lnTo>
                    <a:pt x="87069" y="61479"/>
                  </a:lnTo>
                  <a:lnTo>
                    <a:pt x="88004" y="58762"/>
                  </a:lnTo>
                  <a:lnTo>
                    <a:pt x="88762" y="55989"/>
                  </a:lnTo>
                  <a:lnTo>
                    <a:pt x="89340" y="53171"/>
                  </a:lnTo>
                  <a:lnTo>
                    <a:pt x="89736" y="50319"/>
                  </a:lnTo>
                  <a:lnTo>
                    <a:pt x="89949" y="47445"/>
                  </a:lnTo>
                  <a:lnTo>
                    <a:pt x="89976" y="44561"/>
                  </a:lnTo>
                  <a:lnTo>
                    <a:pt x="89818" y="41679"/>
                  </a:lnTo>
                  <a:lnTo>
                    <a:pt x="89477" y="38811"/>
                  </a:lnTo>
                  <a:lnTo>
                    <a:pt x="88952" y="35967"/>
                  </a:lnTo>
                  <a:lnTo>
                    <a:pt x="88247" y="33161"/>
                  </a:lnTo>
                  <a:lnTo>
                    <a:pt x="87364" y="30404"/>
                  </a:lnTo>
                  <a:lnTo>
                    <a:pt x="86307" y="27706"/>
                  </a:lnTo>
                  <a:lnTo>
                    <a:pt x="85080" y="25080"/>
                  </a:lnTo>
                  <a:lnTo>
                    <a:pt x="83688" y="22535"/>
                  </a:lnTo>
                  <a:lnTo>
                    <a:pt x="82138" y="20083"/>
                  </a:lnTo>
                  <a:lnTo>
                    <a:pt x="80434" y="17732"/>
                  </a:lnTo>
                  <a:lnTo>
                    <a:pt x="78585" y="15494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5004221" y="3933747"/>
              <a:ext cx="89996" cy="89996"/>
            </a:xfrm>
            <a:custGeom>
              <a:avLst/>
              <a:pathLst>
                <a:path w="89996" h="89996">
                  <a:moveTo>
                    <a:pt x="77059" y="12936"/>
                  </a:moveTo>
                  <a:lnTo>
                    <a:pt x="74970" y="10979"/>
                  </a:lnTo>
                  <a:lnTo>
                    <a:pt x="72758" y="9161"/>
                  </a:lnTo>
                  <a:lnTo>
                    <a:pt x="70432" y="7491"/>
                  </a:lnTo>
                  <a:lnTo>
                    <a:pt x="68001" y="5975"/>
                  </a:lnTo>
                  <a:lnTo>
                    <a:pt x="65476" y="4620"/>
                  </a:lnTo>
                  <a:lnTo>
                    <a:pt x="62867" y="3430"/>
                  </a:lnTo>
                  <a:lnTo>
                    <a:pt x="60184" y="2411"/>
                  </a:lnTo>
                  <a:lnTo>
                    <a:pt x="57439" y="1567"/>
                  </a:lnTo>
                  <a:lnTo>
                    <a:pt x="54642" y="902"/>
                  </a:lnTo>
                  <a:lnTo>
                    <a:pt x="51806" y="417"/>
                  </a:lnTo>
                  <a:lnTo>
                    <a:pt x="48942" y="116"/>
                  </a:lnTo>
                  <a:lnTo>
                    <a:pt x="46062" y="0"/>
                  </a:lnTo>
                  <a:lnTo>
                    <a:pt x="43178" y="68"/>
                  </a:lnTo>
                  <a:lnTo>
                    <a:pt x="40301" y="321"/>
                  </a:lnTo>
                  <a:lnTo>
                    <a:pt x="37443" y="757"/>
                  </a:lnTo>
                  <a:lnTo>
                    <a:pt x="34616" y="1375"/>
                  </a:lnTo>
                  <a:lnTo>
                    <a:pt x="31832" y="2173"/>
                  </a:lnTo>
                  <a:lnTo>
                    <a:pt x="29102" y="3146"/>
                  </a:lnTo>
                  <a:lnTo>
                    <a:pt x="26438" y="4292"/>
                  </a:lnTo>
                  <a:lnTo>
                    <a:pt x="23849" y="5605"/>
                  </a:lnTo>
                  <a:lnTo>
                    <a:pt x="21348" y="7079"/>
                  </a:lnTo>
                  <a:lnTo>
                    <a:pt x="18944" y="8710"/>
                  </a:lnTo>
                  <a:lnTo>
                    <a:pt x="16646" y="10489"/>
                  </a:lnTo>
                  <a:lnTo>
                    <a:pt x="14466" y="12410"/>
                  </a:lnTo>
                  <a:lnTo>
                    <a:pt x="12410" y="14466"/>
                  </a:lnTo>
                  <a:lnTo>
                    <a:pt x="10489" y="16646"/>
                  </a:lnTo>
                  <a:lnTo>
                    <a:pt x="8710" y="18944"/>
                  </a:lnTo>
                  <a:lnTo>
                    <a:pt x="7079" y="21348"/>
                  </a:lnTo>
                  <a:lnTo>
                    <a:pt x="5605" y="23849"/>
                  </a:lnTo>
                  <a:lnTo>
                    <a:pt x="4292" y="26438"/>
                  </a:lnTo>
                  <a:lnTo>
                    <a:pt x="3146" y="29102"/>
                  </a:lnTo>
                  <a:lnTo>
                    <a:pt x="2173" y="31832"/>
                  </a:lnTo>
                  <a:lnTo>
                    <a:pt x="1375" y="34616"/>
                  </a:lnTo>
                  <a:lnTo>
                    <a:pt x="757" y="37443"/>
                  </a:lnTo>
                  <a:lnTo>
                    <a:pt x="321" y="40301"/>
                  </a:lnTo>
                  <a:lnTo>
                    <a:pt x="68" y="43178"/>
                  </a:lnTo>
                  <a:lnTo>
                    <a:pt x="0" y="46062"/>
                  </a:lnTo>
                  <a:lnTo>
                    <a:pt x="116" y="48942"/>
                  </a:lnTo>
                  <a:lnTo>
                    <a:pt x="417" y="51806"/>
                  </a:lnTo>
                  <a:lnTo>
                    <a:pt x="902" y="54642"/>
                  </a:lnTo>
                  <a:lnTo>
                    <a:pt x="1567" y="57439"/>
                  </a:lnTo>
                  <a:lnTo>
                    <a:pt x="2411" y="60184"/>
                  </a:lnTo>
                  <a:lnTo>
                    <a:pt x="3430" y="62867"/>
                  </a:lnTo>
                  <a:lnTo>
                    <a:pt x="4620" y="65476"/>
                  </a:lnTo>
                  <a:lnTo>
                    <a:pt x="5975" y="68001"/>
                  </a:lnTo>
                  <a:lnTo>
                    <a:pt x="7491" y="70432"/>
                  </a:lnTo>
                  <a:lnTo>
                    <a:pt x="9161" y="72758"/>
                  </a:lnTo>
                  <a:lnTo>
                    <a:pt x="10979" y="74970"/>
                  </a:lnTo>
                  <a:lnTo>
                    <a:pt x="12936" y="77059"/>
                  </a:lnTo>
                  <a:lnTo>
                    <a:pt x="15025" y="79016"/>
                  </a:lnTo>
                  <a:lnTo>
                    <a:pt x="17237" y="80834"/>
                  </a:lnTo>
                  <a:lnTo>
                    <a:pt x="19563" y="82504"/>
                  </a:lnTo>
                  <a:lnTo>
                    <a:pt x="21994" y="84020"/>
                  </a:lnTo>
                  <a:lnTo>
                    <a:pt x="24519" y="85376"/>
                  </a:lnTo>
                  <a:lnTo>
                    <a:pt x="27129" y="86565"/>
                  </a:lnTo>
                  <a:lnTo>
                    <a:pt x="29811" y="87584"/>
                  </a:lnTo>
                  <a:lnTo>
                    <a:pt x="32557" y="88428"/>
                  </a:lnTo>
                  <a:lnTo>
                    <a:pt x="35353" y="89094"/>
                  </a:lnTo>
                  <a:lnTo>
                    <a:pt x="38189" y="89578"/>
                  </a:lnTo>
                  <a:lnTo>
                    <a:pt x="41053" y="89879"/>
                  </a:lnTo>
                  <a:lnTo>
                    <a:pt x="43933" y="89996"/>
                  </a:lnTo>
                  <a:lnTo>
                    <a:pt x="46817" y="89927"/>
                  </a:lnTo>
                  <a:lnTo>
                    <a:pt x="49694" y="89675"/>
                  </a:lnTo>
                  <a:lnTo>
                    <a:pt x="52552" y="89238"/>
                  </a:lnTo>
                  <a:lnTo>
                    <a:pt x="55379" y="88620"/>
                  </a:lnTo>
                  <a:lnTo>
                    <a:pt x="58163" y="87822"/>
                  </a:lnTo>
                  <a:lnTo>
                    <a:pt x="60893" y="86849"/>
                  </a:lnTo>
                  <a:lnTo>
                    <a:pt x="63557" y="85703"/>
                  </a:lnTo>
                  <a:lnTo>
                    <a:pt x="66146" y="84391"/>
                  </a:lnTo>
                  <a:lnTo>
                    <a:pt x="68647" y="82916"/>
                  </a:lnTo>
                  <a:lnTo>
                    <a:pt x="71052" y="81286"/>
                  </a:lnTo>
                  <a:lnTo>
                    <a:pt x="73349" y="79506"/>
                  </a:lnTo>
                  <a:lnTo>
                    <a:pt x="75529" y="77585"/>
                  </a:lnTo>
                  <a:lnTo>
                    <a:pt x="77585" y="75529"/>
                  </a:lnTo>
                  <a:lnTo>
                    <a:pt x="79506" y="73349"/>
                  </a:lnTo>
                  <a:lnTo>
                    <a:pt x="81286" y="71052"/>
                  </a:lnTo>
                  <a:lnTo>
                    <a:pt x="82916" y="68647"/>
                  </a:lnTo>
                  <a:lnTo>
                    <a:pt x="84391" y="66146"/>
                  </a:lnTo>
                  <a:lnTo>
                    <a:pt x="85703" y="63557"/>
                  </a:lnTo>
                  <a:lnTo>
                    <a:pt x="86849" y="60893"/>
                  </a:lnTo>
                  <a:lnTo>
                    <a:pt x="87822" y="58163"/>
                  </a:lnTo>
                  <a:lnTo>
                    <a:pt x="88620" y="55379"/>
                  </a:lnTo>
                  <a:lnTo>
                    <a:pt x="89238" y="52552"/>
                  </a:lnTo>
                  <a:lnTo>
                    <a:pt x="89675" y="49694"/>
                  </a:lnTo>
                  <a:lnTo>
                    <a:pt x="89927" y="46817"/>
                  </a:lnTo>
                  <a:lnTo>
                    <a:pt x="89996" y="43933"/>
                  </a:lnTo>
                  <a:lnTo>
                    <a:pt x="89879" y="41053"/>
                  </a:lnTo>
                  <a:lnTo>
                    <a:pt x="89578" y="38189"/>
                  </a:lnTo>
                  <a:lnTo>
                    <a:pt x="89094" y="35353"/>
                  </a:lnTo>
                  <a:lnTo>
                    <a:pt x="88428" y="32557"/>
                  </a:lnTo>
                  <a:lnTo>
                    <a:pt x="87584" y="29811"/>
                  </a:lnTo>
                  <a:lnTo>
                    <a:pt x="86565" y="27129"/>
                  </a:lnTo>
                  <a:lnTo>
                    <a:pt x="85376" y="24519"/>
                  </a:lnTo>
                  <a:lnTo>
                    <a:pt x="84020" y="21994"/>
                  </a:lnTo>
                  <a:lnTo>
                    <a:pt x="82504" y="19563"/>
                  </a:lnTo>
                  <a:lnTo>
                    <a:pt x="80834" y="17237"/>
                  </a:lnTo>
                  <a:lnTo>
                    <a:pt x="79016" y="15025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5004240" y="4039649"/>
              <a:ext cx="89956" cy="89956"/>
            </a:xfrm>
            <a:custGeom>
              <a:avLst/>
              <a:pathLst>
                <a:path w="89956" h="89956">
                  <a:moveTo>
                    <a:pt x="76322" y="13633"/>
                  </a:moveTo>
                  <a:lnTo>
                    <a:pt x="74189" y="11629"/>
                  </a:lnTo>
                  <a:lnTo>
                    <a:pt x="71936" y="9762"/>
                  </a:lnTo>
                  <a:lnTo>
                    <a:pt x="69572" y="8039"/>
                  </a:lnTo>
                  <a:lnTo>
                    <a:pt x="67107" y="6469"/>
                  </a:lnTo>
                  <a:lnTo>
                    <a:pt x="64551" y="5056"/>
                  </a:lnTo>
                  <a:lnTo>
                    <a:pt x="61915" y="3808"/>
                  </a:lnTo>
                  <a:lnTo>
                    <a:pt x="59209" y="2728"/>
                  </a:lnTo>
                  <a:lnTo>
                    <a:pt x="56445" y="1823"/>
                  </a:lnTo>
                  <a:lnTo>
                    <a:pt x="53633" y="1094"/>
                  </a:lnTo>
                  <a:lnTo>
                    <a:pt x="50786" y="546"/>
                  </a:lnTo>
                  <a:lnTo>
                    <a:pt x="47915" y="181"/>
                  </a:lnTo>
                  <a:lnTo>
                    <a:pt x="45032" y="0"/>
                  </a:lnTo>
                  <a:lnTo>
                    <a:pt x="42149" y="3"/>
                  </a:lnTo>
                  <a:lnTo>
                    <a:pt x="39277" y="191"/>
                  </a:lnTo>
                  <a:lnTo>
                    <a:pt x="36429" y="564"/>
                  </a:lnTo>
                  <a:lnTo>
                    <a:pt x="33616" y="1118"/>
                  </a:lnTo>
                  <a:lnTo>
                    <a:pt x="30849" y="1853"/>
                  </a:lnTo>
                  <a:lnTo>
                    <a:pt x="28141" y="2766"/>
                  </a:lnTo>
                  <a:lnTo>
                    <a:pt x="25502" y="3851"/>
                  </a:lnTo>
                  <a:lnTo>
                    <a:pt x="22943" y="5106"/>
                  </a:lnTo>
                  <a:lnTo>
                    <a:pt x="20474" y="6525"/>
                  </a:lnTo>
                  <a:lnTo>
                    <a:pt x="18106" y="8101"/>
                  </a:lnTo>
                  <a:lnTo>
                    <a:pt x="15849" y="9829"/>
                  </a:lnTo>
                  <a:lnTo>
                    <a:pt x="13711" y="11702"/>
                  </a:lnTo>
                  <a:lnTo>
                    <a:pt x="11702" y="13711"/>
                  </a:lnTo>
                  <a:lnTo>
                    <a:pt x="9829" y="15849"/>
                  </a:lnTo>
                  <a:lnTo>
                    <a:pt x="8101" y="18106"/>
                  </a:lnTo>
                  <a:lnTo>
                    <a:pt x="6525" y="20474"/>
                  </a:lnTo>
                  <a:lnTo>
                    <a:pt x="5106" y="22943"/>
                  </a:lnTo>
                  <a:lnTo>
                    <a:pt x="3851" y="25502"/>
                  </a:lnTo>
                  <a:lnTo>
                    <a:pt x="2766" y="28141"/>
                  </a:lnTo>
                  <a:lnTo>
                    <a:pt x="1853" y="30849"/>
                  </a:lnTo>
                  <a:lnTo>
                    <a:pt x="1118" y="33616"/>
                  </a:lnTo>
                  <a:lnTo>
                    <a:pt x="564" y="36429"/>
                  </a:lnTo>
                  <a:lnTo>
                    <a:pt x="191" y="39277"/>
                  </a:lnTo>
                  <a:lnTo>
                    <a:pt x="3" y="42149"/>
                  </a:lnTo>
                  <a:lnTo>
                    <a:pt x="0" y="45032"/>
                  </a:lnTo>
                  <a:lnTo>
                    <a:pt x="181" y="47915"/>
                  </a:lnTo>
                  <a:lnTo>
                    <a:pt x="546" y="50786"/>
                  </a:lnTo>
                  <a:lnTo>
                    <a:pt x="1094" y="53633"/>
                  </a:lnTo>
                  <a:lnTo>
                    <a:pt x="1823" y="56445"/>
                  </a:lnTo>
                  <a:lnTo>
                    <a:pt x="2728" y="59209"/>
                  </a:lnTo>
                  <a:lnTo>
                    <a:pt x="3808" y="61915"/>
                  </a:lnTo>
                  <a:lnTo>
                    <a:pt x="5056" y="64551"/>
                  </a:lnTo>
                  <a:lnTo>
                    <a:pt x="6469" y="67107"/>
                  </a:lnTo>
                  <a:lnTo>
                    <a:pt x="8039" y="69572"/>
                  </a:lnTo>
                  <a:lnTo>
                    <a:pt x="9762" y="71936"/>
                  </a:lnTo>
                  <a:lnTo>
                    <a:pt x="11629" y="74189"/>
                  </a:lnTo>
                  <a:lnTo>
                    <a:pt x="13633" y="76322"/>
                  </a:lnTo>
                  <a:lnTo>
                    <a:pt x="15766" y="78326"/>
                  </a:lnTo>
                  <a:lnTo>
                    <a:pt x="18020" y="80194"/>
                  </a:lnTo>
                  <a:lnTo>
                    <a:pt x="20383" y="81916"/>
                  </a:lnTo>
                  <a:lnTo>
                    <a:pt x="22848" y="83487"/>
                  </a:lnTo>
                  <a:lnTo>
                    <a:pt x="25404" y="84899"/>
                  </a:lnTo>
                  <a:lnTo>
                    <a:pt x="28041" y="86148"/>
                  </a:lnTo>
                  <a:lnTo>
                    <a:pt x="30747" y="87227"/>
                  </a:lnTo>
                  <a:lnTo>
                    <a:pt x="33511" y="88133"/>
                  </a:lnTo>
                  <a:lnTo>
                    <a:pt x="36322" y="88861"/>
                  </a:lnTo>
                  <a:lnTo>
                    <a:pt x="39170" y="89409"/>
                  </a:lnTo>
                  <a:lnTo>
                    <a:pt x="42040" y="89775"/>
                  </a:lnTo>
                  <a:lnTo>
                    <a:pt x="44924" y="89956"/>
                  </a:lnTo>
                  <a:lnTo>
                    <a:pt x="47807" y="89953"/>
                  </a:lnTo>
                  <a:lnTo>
                    <a:pt x="50678" y="89764"/>
                  </a:lnTo>
                  <a:lnTo>
                    <a:pt x="53527" y="89392"/>
                  </a:lnTo>
                  <a:lnTo>
                    <a:pt x="56340" y="88837"/>
                  </a:lnTo>
                  <a:lnTo>
                    <a:pt x="59106" y="88102"/>
                  </a:lnTo>
                  <a:lnTo>
                    <a:pt x="61814" y="87190"/>
                  </a:lnTo>
                  <a:lnTo>
                    <a:pt x="64453" y="86104"/>
                  </a:lnTo>
                  <a:lnTo>
                    <a:pt x="67013" y="84849"/>
                  </a:lnTo>
                  <a:lnTo>
                    <a:pt x="69481" y="83431"/>
                  </a:lnTo>
                  <a:lnTo>
                    <a:pt x="71849" y="81854"/>
                  </a:lnTo>
                  <a:lnTo>
                    <a:pt x="74106" y="80126"/>
                  </a:lnTo>
                  <a:lnTo>
                    <a:pt x="76244" y="78254"/>
                  </a:lnTo>
                  <a:lnTo>
                    <a:pt x="78254" y="76244"/>
                  </a:lnTo>
                  <a:lnTo>
                    <a:pt x="80126" y="74106"/>
                  </a:lnTo>
                  <a:lnTo>
                    <a:pt x="81854" y="71849"/>
                  </a:lnTo>
                  <a:lnTo>
                    <a:pt x="83431" y="69481"/>
                  </a:lnTo>
                  <a:lnTo>
                    <a:pt x="84849" y="67013"/>
                  </a:lnTo>
                  <a:lnTo>
                    <a:pt x="86104" y="64453"/>
                  </a:lnTo>
                  <a:lnTo>
                    <a:pt x="87190" y="61814"/>
                  </a:lnTo>
                  <a:lnTo>
                    <a:pt x="88102" y="59106"/>
                  </a:lnTo>
                  <a:lnTo>
                    <a:pt x="88837" y="56340"/>
                  </a:lnTo>
                  <a:lnTo>
                    <a:pt x="89392" y="53527"/>
                  </a:lnTo>
                  <a:lnTo>
                    <a:pt x="89764" y="50678"/>
                  </a:lnTo>
                  <a:lnTo>
                    <a:pt x="89953" y="47807"/>
                  </a:lnTo>
                  <a:lnTo>
                    <a:pt x="89956" y="44924"/>
                  </a:lnTo>
                  <a:lnTo>
                    <a:pt x="89775" y="42040"/>
                  </a:lnTo>
                  <a:lnTo>
                    <a:pt x="89409" y="39170"/>
                  </a:lnTo>
                  <a:lnTo>
                    <a:pt x="88861" y="36322"/>
                  </a:lnTo>
                  <a:lnTo>
                    <a:pt x="88133" y="33511"/>
                  </a:lnTo>
                  <a:lnTo>
                    <a:pt x="87227" y="30747"/>
                  </a:lnTo>
                  <a:lnTo>
                    <a:pt x="86148" y="28041"/>
                  </a:lnTo>
                  <a:lnTo>
                    <a:pt x="84899" y="25404"/>
                  </a:lnTo>
                  <a:lnTo>
                    <a:pt x="83487" y="22848"/>
                  </a:lnTo>
                  <a:lnTo>
                    <a:pt x="81916" y="20383"/>
                  </a:lnTo>
                  <a:lnTo>
                    <a:pt x="80194" y="18020"/>
                  </a:lnTo>
                  <a:lnTo>
                    <a:pt x="78326" y="15766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5004220" y="4145510"/>
              <a:ext cx="89997" cy="89997"/>
            </a:xfrm>
            <a:custGeom>
              <a:avLst/>
              <a:pathLst>
                <a:path w="89997" h="89997">
                  <a:moveTo>
                    <a:pt x="77125" y="12872"/>
                  </a:moveTo>
                  <a:lnTo>
                    <a:pt x="75040" y="10919"/>
                  </a:lnTo>
                  <a:lnTo>
                    <a:pt x="72831" y="9106"/>
                  </a:lnTo>
                  <a:lnTo>
                    <a:pt x="70509" y="7441"/>
                  </a:lnTo>
                  <a:lnTo>
                    <a:pt x="68081" y="5930"/>
                  </a:lnTo>
                  <a:lnTo>
                    <a:pt x="65559" y="4580"/>
                  </a:lnTo>
                  <a:lnTo>
                    <a:pt x="62952" y="3395"/>
                  </a:lnTo>
                  <a:lnTo>
                    <a:pt x="60271" y="2382"/>
                  </a:lnTo>
                  <a:lnTo>
                    <a:pt x="57528" y="1544"/>
                  </a:lnTo>
                  <a:lnTo>
                    <a:pt x="54733" y="884"/>
                  </a:lnTo>
                  <a:lnTo>
                    <a:pt x="51898" y="405"/>
                  </a:lnTo>
                  <a:lnTo>
                    <a:pt x="49035" y="110"/>
                  </a:lnTo>
                  <a:lnTo>
                    <a:pt x="46155" y="0"/>
                  </a:lnTo>
                  <a:lnTo>
                    <a:pt x="43271" y="74"/>
                  </a:lnTo>
                  <a:lnTo>
                    <a:pt x="40393" y="332"/>
                  </a:lnTo>
                  <a:lnTo>
                    <a:pt x="37535" y="775"/>
                  </a:lnTo>
                  <a:lnTo>
                    <a:pt x="34707" y="1399"/>
                  </a:lnTo>
                  <a:lnTo>
                    <a:pt x="31921" y="2202"/>
                  </a:lnTo>
                  <a:lnTo>
                    <a:pt x="29189" y="3181"/>
                  </a:lnTo>
                  <a:lnTo>
                    <a:pt x="26523" y="4332"/>
                  </a:lnTo>
                  <a:lnTo>
                    <a:pt x="23932" y="5650"/>
                  </a:lnTo>
                  <a:lnTo>
                    <a:pt x="21427" y="7130"/>
                  </a:lnTo>
                  <a:lnTo>
                    <a:pt x="19020" y="8765"/>
                  </a:lnTo>
                  <a:lnTo>
                    <a:pt x="16719" y="10549"/>
                  </a:lnTo>
                  <a:lnTo>
                    <a:pt x="14534" y="12475"/>
                  </a:lnTo>
                  <a:lnTo>
                    <a:pt x="12475" y="14534"/>
                  </a:lnTo>
                  <a:lnTo>
                    <a:pt x="10549" y="16719"/>
                  </a:lnTo>
                  <a:lnTo>
                    <a:pt x="8765" y="19020"/>
                  </a:lnTo>
                  <a:lnTo>
                    <a:pt x="7130" y="21427"/>
                  </a:lnTo>
                  <a:lnTo>
                    <a:pt x="5650" y="23932"/>
                  </a:lnTo>
                  <a:lnTo>
                    <a:pt x="4332" y="26523"/>
                  </a:lnTo>
                  <a:lnTo>
                    <a:pt x="3181" y="29189"/>
                  </a:lnTo>
                  <a:lnTo>
                    <a:pt x="2202" y="31921"/>
                  </a:lnTo>
                  <a:lnTo>
                    <a:pt x="1399" y="34707"/>
                  </a:lnTo>
                  <a:lnTo>
                    <a:pt x="775" y="37535"/>
                  </a:lnTo>
                  <a:lnTo>
                    <a:pt x="332" y="40393"/>
                  </a:lnTo>
                  <a:lnTo>
                    <a:pt x="74" y="43271"/>
                  </a:lnTo>
                  <a:lnTo>
                    <a:pt x="0" y="46155"/>
                  </a:lnTo>
                  <a:lnTo>
                    <a:pt x="110" y="49035"/>
                  </a:lnTo>
                  <a:lnTo>
                    <a:pt x="405" y="51898"/>
                  </a:lnTo>
                  <a:lnTo>
                    <a:pt x="884" y="54733"/>
                  </a:lnTo>
                  <a:lnTo>
                    <a:pt x="1544" y="57528"/>
                  </a:lnTo>
                  <a:lnTo>
                    <a:pt x="2382" y="60271"/>
                  </a:lnTo>
                  <a:lnTo>
                    <a:pt x="3395" y="62952"/>
                  </a:lnTo>
                  <a:lnTo>
                    <a:pt x="4580" y="65559"/>
                  </a:lnTo>
                  <a:lnTo>
                    <a:pt x="5930" y="68081"/>
                  </a:lnTo>
                  <a:lnTo>
                    <a:pt x="7441" y="70509"/>
                  </a:lnTo>
                  <a:lnTo>
                    <a:pt x="9106" y="72831"/>
                  </a:lnTo>
                  <a:lnTo>
                    <a:pt x="10919" y="75040"/>
                  </a:lnTo>
                  <a:lnTo>
                    <a:pt x="12872" y="77125"/>
                  </a:lnTo>
                  <a:lnTo>
                    <a:pt x="14957" y="79077"/>
                  </a:lnTo>
                  <a:lnTo>
                    <a:pt x="17165" y="80890"/>
                  </a:lnTo>
                  <a:lnTo>
                    <a:pt x="19488" y="82556"/>
                  </a:lnTo>
                  <a:lnTo>
                    <a:pt x="21915" y="84067"/>
                  </a:lnTo>
                  <a:lnTo>
                    <a:pt x="24438" y="85417"/>
                  </a:lnTo>
                  <a:lnTo>
                    <a:pt x="27044" y="86601"/>
                  </a:lnTo>
                  <a:lnTo>
                    <a:pt x="29725" y="87615"/>
                  </a:lnTo>
                  <a:lnTo>
                    <a:pt x="32468" y="88453"/>
                  </a:lnTo>
                  <a:lnTo>
                    <a:pt x="35263" y="89113"/>
                  </a:lnTo>
                  <a:lnTo>
                    <a:pt x="38098" y="89591"/>
                  </a:lnTo>
                  <a:lnTo>
                    <a:pt x="40961" y="89886"/>
                  </a:lnTo>
                  <a:lnTo>
                    <a:pt x="43841" y="89997"/>
                  </a:lnTo>
                  <a:lnTo>
                    <a:pt x="46726" y="89923"/>
                  </a:lnTo>
                  <a:lnTo>
                    <a:pt x="49603" y="89664"/>
                  </a:lnTo>
                  <a:lnTo>
                    <a:pt x="52462" y="89222"/>
                  </a:lnTo>
                  <a:lnTo>
                    <a:pt x="55290" y="88598"/>
                  </a:lnTo>
                  <a:lnTo>
                    <a:pt x="58075" y="87795"/>
                  </a:lnTo>
                  <a:lnTo>
                    <a:pt x="60807" y="86815"/>
                  </a:lnTo>
                  <a:lnTo>
                    <a:pt x="63474" y="85665"/>
                  </a:lnTo>
                  <a:lnTo>
                    <a:pt x="66065" y="84347"/>
                  </a:lnTo>
                  <a:lnTo>
                    <a:pt x="68569" y="82867"/>
                  </a:lnTo>
                  <a:lnTo>
                    <a:pt x="70977" y="81232"/>
                  </a:lnTo>
                  <a:lnTo>
                    <a:pt x="73278" y="79447"/>
                  </a:lnTo>
                  <a:lnTo>
                    <a:pt x="75462" y="77522"/>
                  </a:lnTo>
                  <a:lnTo>
                    <a:pt x="77522" y="75462"/>
                  </a:lnTo>
                  <a:lnTo>
                    <a:pt x="79447" y="73278"/>
                  </a:lnTo>
                  <a:lnTo>
                    <a:pt x="81232" y="70977"/>
                  </a:lnTo>
                  <a:lnTo>
                    <a:pt x="82867" y="68569"/>
                  </a:lnTo>
                  <a:lnTo>
                    <a:pt x="84347" y="66065"/>
                  </a:lnTo>
                  <a:lnTo>
                    <a:pt x="85665" y="63474"/>
                  </a:lnTo>
                  <a:lnTo>
                    <a:pt x="86815" y="60807"/>
                  </a:lnTo>
                  <a:lnTo>
                    <a:pt x="87795" y="58075"/>
                  </a:lnTo>
                  <a:lnTo>
                    <a:pt x="88598" y="55290"/>
                  </a:lnTo>
                  <a:lnTo>
                    <a:pt x="89222" y="52462"/>
                  </a:lnTo>
                  <a:lnTo>
                    <a:pt x="89664" y="49603"/>
                  </a:lnTo>
                  <a:lnTo>
                    <a:pt x="89923" y="46726"/>
                  </a:lnTo>
                  <a:lnTo>
                    <a:pt x="89997" y="43841"/>
                  </a:lnTo>
                  <a:lnTo>
                    <a:pt x="89886" y="40961"/>
                  </a:lnTo>
                  <a:lnTo>
                    <a:pt x="89591" y="38098"/>
                  </a:lnTo>
                  <a:lnTo>
                    <a:pt x="89113" y="35263"/>
                  </a:lnTo>
                  <a:lnTo>
                    <a:pt x="88453" y="32468"/>
                  </a:lnTo>
                  <a:lnTo>
                    <a:pt x="87615" y="29725"/>
                  </a:lnTo>
                  <a:lnTo>
                    <a:pt x="86601" y="27044"/>
                  </a:lnTo>
                  <a:lnTo>
                    <a:pt x="85417" y="24438"/>
                  </a:lnTo>
                  <a:lnTo>
                    <a:pt x="84067" y="21915"/>
                  </a:lnTo>
                  <a:lnTo>
                    <a:pt x="82556" y="19488"/>
                  </a:lnTo>
                  <a:lnTo>
                    <a:pt x="80890" y="17165"/>
                  </a:lnTo>
                  <a:lnTo>
                    <a:pt x="79077" y="14957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5004239" y="4251410"/>
              <a:ext cx="89960" cy="89960"/>
            </a:xfrm>
            <a:custGeom>
              <a:avLst/>
              <a:pathLst>
                <a:path w="89960" h="89960">
                  <a:moveTo>
                    <a:pt x="76371" y="13589"/>
                  </a:moveTo>
                  <a:lnTo>
                    <a:pt x="74240" y="11588"/>
                  </a:lnTo>
                  <a:lnTo>
                    <a:pt x="71990" y="9723"/>
                  </a:lnTo>
                  <a:lnTo>
                    <a:pt x="69628" y="8004"/>
                  </a:lnTo>
                  <a:lnTo>
                    <a:pt x="67165" y="6437"/>
                  </a:lnTo>
                  <a:lnTo>
                    <a:pt x="64612" y="5028"/>
                  </a:lnTo>
                  <a:lnTo>
                    <a:pt x="61977" y="3783"/>
                  </a:lnTo>
                  <a:lnTo>
                    <a:pt x="59272" y="2708"/>
                  </a:lnTo>
                  <a:lnTo>
                    <a:pt x="56509" y="1806"/>
                  </a:lnTo>
                  <a:lnTo>
                    <a:pt x="53699" y="1082"/>
                  </a:lnTo>
                  <a:lnTo>
                    <a:pt x="50852" y="538"/>
                  </a:lnTo>
                  <a:lnTo>
                    <a:pt x="47982" y="177"/>
                  </a:lnTo>
                  <a:lnTo>
                    <a:pt x="45099" y="0"/>
                  </a:lnTo>
                  <a:lnTo>
                    <a:pt x="42215" y="7"/>
                  </a:lnTo>
                  <a:lnTo>
                    <a:pt x="39343" y="200"/>
                  </a:lnTo>
                  <a:lnTo>
                    <a:pt x="36495" y="576"/>
                  </a:lnTo>
                  <a:lnTo>
                    <a:pt x="33681" y="1135"/>
                  </a:lnTo>
                  <a:lnTo>
                    <a:pt x="30913" y="1874"/>
                  </a:lnTo>
                  <a:lnTo>
                    <a:pt x="28203" y="2790"/>
                  </a:lnTo>
                  <a:lnTo>
                    <a:pt x="25562" y="3880"/>
                  </a:lnTo>
                  <a:lnTo>
                    <a:pt x="23001" y="5138"/>
                  </a:lnTo>
                  <a:lnTo>
                    <a:pt x="20531" y="6560"/>
                  </a:lnTo>
                  <a:lnTo>
                    <a:pt x="18160" y="8140"/>
                  </a:lnTo>
                  <a:lnTo>
                    <a:pt x="15900" y="9872"/>
                  </a:lnTo>
                  <a:lnTo>
                    <a:pt x="13760" y="11748"/>
                  </a:lnTo>
                  <a:lnTo>
                    <a:pt x="11748" y="13760"/>
                  </a:lnTo>
                  <a:lnTo>
                    <a:pt x="9872" y="15900"/>
                  </a:lnTo>
                  <a:lnTo>
                    <a:pt x="8140" y="18160"/>
                  </a:lnTo>
                  <a:lnTo>
                    <a:pt x="6560" y="20531"/>
                  </a:lnTo>
                  <a:lnTo>
                    <a:pt x="5138" y="23001"/>
                  </a:lnTo>
                  <a:lnTo>
                    <a:pt x="3880" y="25562"/>
                  </a:lnTo>
                  <a:lnTo>
                    <a:pt x="2790" y="28203"/>
                  </a:lnTo>
                  <a:lnTo>
                    <a:pt x="1874" y="30913"/>
                  </a:lnTo>
                  <a:lnTo>
                    <a:pt x="1135" y="33681"/>
                  </a:lnTo>
                  <a:lnTo>
                    <a:pt x="576" y="36495"/>
                  </a:lnTo>
                  <a:lnTo>
                    <a:pt x="200" y="39343"/>
                  </a:lnTo>
                  <a:lnTo>
                    <a:pt x="7" y="42215"/>
                  </a:lnTo>
                  <a:lnTo>
                    <a:pt x="0" y="45099"/>
                  </a:lnTo>
                  <a:lnTo>
                    <a:pt x="177" y="47982"/>
                  </a:lnTo>
                  <a:lnTo>
                    <a:pt x="538" y="50852"/>
                  </a:lnTo>
                  <a:lnTo>
                    <a:pt x="1082" y="53699"/>
                  </a:lnTo>
                  <a:lnTo>
                    <a:pt x="1806" y="56509"/>
                  </a:lnTo>
                  <a:lnTo>
                    <a:pt x="2708" y="59272"/>
                  </a:lnTo>
                  <a:lnTo>
                    <a:pt x="3783" y="61977"/>
                  </a:lnTo>
                  <a:lnTo>
                    <a:pt x="5028" y="64612"/>
                  </a:lnTo>
                  <a:lnTo>
                    <a:pt x="6437" y="67165"/>
                  </a:lnTo>
                  <a:lnTo>
                    <a:pt x="8004" y="69628"/>
                  </a:lnTo>
                  <a:lnTo>
                    <a:pt x="9723" y="71990"/>
                  </a:lnTo>
                  <a:lnTo>
                    <a:pt x="11588" y="74240"/>
                  </a:lnTo>
                  <a:lnTo>
                    <a:pt x="13589" y="76371"/>
                  </a:lnTo>
                  <a:lnTo>
                    <a:pt x="15719" y="78372"/>
                  </a:lnTo>
                  <a:lnTo>
                    <a:pt x="17970" y="80236"/>
                  </a:lnTo>
                  <a:lnTo>
                    <a:pt x="20331" y="81955"/>
                  </a:lnTo>
                  <a:lnTo>
                    <a:pt x="22794" y="83522"/>
                  </a:lnTo>
                  <a:lnTo>
                    <a:pt x="25348" y="84931"/>
                  </a:lnTo>
                  <a:lnTo>
                    <a:pt x="27983" y="86176"/>
                  </a:lnTo>
                  <a:lnTo>
                    <a:pt x="30687" y="87251"/>
                  </a:lnTo>
                  <a:lnTo>
                    <a:pt x="33450" y="88153"/>
                  </a:lnTo>
                  <a:lnTo>
                    <a:pt x="36261" y="88877"/>
                  </a:lnTo>
                  <a:lnTo>
                    <a:pt x="39107" y="89421"/>
                  </a:lnTo>
                  <a:lnTo>
                    <a:pt x="41978" y="89783"/>
                  </a:lnTo>
                  <a:lnTo>
                    <a:pt x="44861" y="89960"/>
                  </a:lnTo>
                  <a:lnTo>
                    <a:pt x="47744" y="89952"/>
                  </a:lnTo>
                  <a:lnTo>
                    <a:pt x="50616" y="89760"/>
                  </a:lnTo>
                  <a:lnTo>
                    <a:pt x="53465" y="89383"/>
                  </a:lnTo>
                  <a:lnTo>
                    <a:pt x="56279" y="88825"/>
                  </a:lnTo>
                  <a:lnTo>
                    <a:pt x="59046" y="88085"/>
                  </a:lnTo>
                  <a:lnTo>
                    <a:pt x="61756" y="87169"/>
                  </a:lnTo>
                  <a:lnTo>
                    <a:pt x="64397" y="86080"/>
                  </a:lnTo>
                  <a:lnTo>
                    <a:pt x="66958" y="84821"/>
                  </a:lnTo>
                  <a:lnTo>
                    <a:pt x="69429" y="83399"/>
                  </a:lnTo>
                  <a:lnTo>
                    <a:pt x="71799" y="81819"/>
                  </a:lnTo>
                  <a:lnTo>
                    <a:pt x="74059" y="80088"/>
                  </a:lnTo>
                  <a:lnTo>
                    <a:pt x="76200" y="78212"/>
                  </a:lnTo>
                  <a:lnTo>
                    <a:pt x="78212" y="76200"/>
                  </a:lnTo>
                  <a:lnTo>
                    <a:pt x="80088" y="74059"/>
                  </a:lnTo>
                  <a:lnTo>
                    <a:pt x="81819" y="71799"/>
                  </a:lnTo>
                  <a:lnTo>
                    <a:pt x="83399" y="69429"/>
                  </a:lnTo>
                  <a:lnTo>
                    <a:pt x="84821" y="66958"/>
                  </a:lnTo>
                  <a:lnTo>
                    <a:pt x="86080" y="64397"/>
                  </a:lnTo>
                  <a:lnTo>
                    <a:pt x="87169" y="61756"/>
                  </a:lnTo>
                  <a:lnTo>
                    <a:pt x="88085" y="59046"/>
                  </a:lnTo>
                  <a:lnTo>
                    <a:pt x="88825" y="56279"/>
                  </a:lnTo>
                  <a:lnTo>
                    <a:pt x="89383" y="53465"/>
                  </a:lnTo>
                  <a:lnTo>
                    <a:pt x="89760" y="50616"/>
                  </a:lnTo>
                  <a:lnTo>
                    <a:pt x="89952" y="47744"/>
                  </a:lnTo>
                  <a:lnTo>
                    <a:pt x="89960" y="44861"/>
                  </a:lnTo>
                  <a:lnTo>
                    <a:pt x="89783" y="41978"/>
                  </a:lnTo>
                  <a:lnTo>
                    <a:pt x="89421" y="39107"/>
                  </a:lnTo>
                  <a:lnTo>
                    <a:pt x="88877" y="36261"/>
                  </a:lnTo>
                  <a:lnTo>
                    <a:pt x="88153" y="33450"/>
                  </a:lnTo>
                  <a:lnTo>
                    <a:pt x="87251" y="30687"/>
                  </a:lnTo>
                  <a:lnTo>
                    <a:pt x="86176" y="27983"/>
                  </a:lnTo>
                  <a:lnTo>
                    <a:pt x="84931" y="25348"/>
                  </a:lnTo>
                  <a:lnTo>
                    <a:pt x="83522" y="22794"/>
                  </a:lnTo>
                  <a:lnTo>
                    <a:pt x="81955" y="20331"/>
                  </a:lnTo>
                  <a:lnTo>
                    <a:pt x="80236" y="17970"/>
                  </a:lnTo>
                  <a:lnTo>
                    <a:pt x="78372" y="15719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5004312" y="4357364"/>
              <a:ext cx="89814" cy="89814"/>
            </a:xfrm>
            <a:custGeom>
              <a:avLst/>
              <a:pathLst>
                <a:path w="89814" h="89814">
                  <a:moveTo>
                    <a:pt x="89814" y="0"/>
                  </a:moveTo>
                  <a:lnTo>
                    <a:pt x="89537" y="276"/>
                  </a:lnTo>
                  <a:lnTo>
                    <a:pt x="89077" y="737"/>
                  </a:lnTo>
                  <a:lnTo>
                    <a:pt x="88435" y="1379"/>
                  </a:lnTo>
                  <a:lnTo>
                    <a:pt x="87614" y="2200"/>
                  </a:lnTo>
                  <a:lnTo>
                    <a:pt x="86618" y="3196"/>
                  </a:lnTo>
                  <a:lnTo>
                    <a:pt x="85450" y="4363"/>
                  </a:lnTo>
                  <a:lnTo>
                    <a:pt x="84116" y="5698"/>
                  </a:lnTo>
                  <a:lnTo>
                    <a:pt x="82620" y="7193"/>
                  </a:lnTo>
                  <a:lnTo>
                    <a:pt x="80970" y="8843"/>
                  </a:lnTo>
                  <a:lnTo>
                    <a:pt x="79172" y="10642"/>
                  </a:lnTo>
                  <a:lnTo>
                    <a:pt x="77232" y="12581"/>
                  </a:lnTo>
                  <a:lnTo>
                    <a:pt x="75160" y="14653"/>
                  </a:lnTo>
                  <a:lnTo>
                    <a:pt x="72964" y="16850"/>
                  </a:lnTo>
                  <a:lnTo>
                    <a:pt x="70652" y="19162"/>
                  </a:lnTo>
                  <a:lnTo>
                    <a:pt x="68234" y="21579"/>
                  </a:lnTo>
                  <a:lnTo>
                    <a:pt x="65721" y="24093"/>
                  </a:lnTo>
                  <a:lnTo>
                    <a:pt x="63122" y="26692"/>
                  </a:lnTo>
                  <a:lnTo>
                    <a:pt x="60448" y="29365"/>
                  </a:lnTo>
                  <a:lnTo>
                    <a:pt x="57710" y="32103"/>
                  </a:lnTo>
                  <a:lnTo>
                    <a:pt x="54920" y="34893"/>
                  </a:lnTo>
                  <a:lnTo>
                    <a:pt x="52089" y="37725"/>
                  </a:lnTo>
                  <a:lnTo>
                    <a:pt x="49228" y="40586"/>
                  </a:lnTo>
                  <a:lnTo>
                    <a:pt x="46349" y="43464"/>
                  </a:lnTo>
                  <a:lnTo>
                    <a:pt x="43464" y="46349"/>
                  </a:lnTo>
                  <a:lnTo>
                    <a:pt x="40586" y="49228"/>
                  </a:lnTo>
                  <a:lnTo>
                    <a:pt x="37725" y="52089"/>
                  </a:lnTo>
                  <a:lnTo>
                    <a:pt x="34893" y="54920"/>
                  </a:lnTo>
                  <a:lnTo>
                    <a:pt x="32103" y="57710"/>
                  </a:lnTo>
                  <a:lnTo>
                    <a:pt x="29365" y="60448"/>
                  </a:lnTo>
                  <a:lnTo>
                    <a:pt x="26692" y="63122"/>
                  </a:lnTo>
                  <a:lnTo>
                    <a:pt x="24093" y="65721"/>
                  </a:lnTo>
                  <a:lnTo>
                    <a:pt x="21579" y="68234"/>
                  </a:lnTo>
                  <a:lnTo>
                    <a:pt x="19162" y="70652"/>
                  </a:lnTo>
                  <a:lnTo>
                    <a:pt x="16850" y="72964"/>
                  </a:lnTo>
                  <a:lnTo>
                    <a:pt x="14653" y="75160"/>
                  </a:lnTo>
                  <a:lnTo>
                    <a:pt x="12581" y="77232"/>
                  </a:lnTo>
                  <a:lnTo>
                    <a:pt x="10642" y="79172"/>
                  </a:lnTo>
                  <a:lnTo>
                    <a:pt x="8843" y="80970"/>
                  </a:lnTo>
                  <a:lnTo>
                    <a:pt x="7193" y="82620"/>
                  </a:lnTo>
                  <a:lnTo>
                    <a:pt x="5698" y="84116"/>
                  </a:lnTo>
                  <a:lnTo>
                    <a:pt x="4363" y="85450"/>
                  </a:lnTo>
                  <a:lnTo>
                    <a:pt x="3196" y="86618"/>
                  </a:lnTo>
                  <a:lnTo>
                    <a:pt x="2200" y="87614"/>
                  </a:lnTo>
                  <a:lnTo>
                    <a:pt x="1379" y="88435"/>
                  </a:lnTo>
                  <a:lnTo>
                    <a:pt x="737" y="89077"/>
                  </a:lnTo>
                  <a:lnTo>
                    <a:pt x="276" y="89537"/>
                  </a:lnTo>
                  <a:lnTo>
                    <a:pt x="0" y="89814"/>
                  </a:lnTo>
                  <a:lnTo>
                    <a:pt x="276" y="89537"/>
                  </a:lnTo>
                  <a:lnTo>
                    <a:pt x="737" y="89077"/>
                  </a:lnTo>
                  <a:lnTo>
                    <a:pt x="1379" y="88435"/>
                  </a:lnTo>
                  <a:lnTo>
                    <a:pt x="2200" y="87614"/>
                  </a:lnTo>
                  <a:lnTo>
                    <a:pt x="3196" y="86618"/>
                  </a:lnTo>
                  <a:lnTo>
                    <a:pt x="4363" y="85450"/>
                  </a:lnTo>
                  <a:lnTo>
                    <a:pt x="5698" y="84116"/>
                  </a:lnTo>
                  <a:lnTo>
                    <a:pt x="7193" y="82620"/>
                  </a:lnTo>
                  <a:lnTo>
                    <a:pt x="8843" y="80970"/>
                  </a:lnTo>
                  <a:lnTo>
                    <a:pt x="10642" y="79172"/>
                  </a:lnTo>
                  <a:lnTo>
                    <a:pt x="12581" y="77232"/>
                  </a:lnTo>
                  <a:lnTo>
                    <a:pt x="14653" y="75160"/>
                  </a:lnTo>
                  <a:lnTo>
                    <a:pt x="16850" y="72964"/>
                  </a:lnTo>
                  <a:lnTo>
                    <a:pt x="19162" y="70652"/>
                  </a:lnTo>
                  <a:lnTo>
                    <a:pt x="21579" y="68234"/>
                  </a:lnTo>
                  <a:lnTo>
                    <a:pt x="24093" y="65721"/>
                  </a:lnTo>
                  <a:lnTo>
                    <a:pt x="26692" y="63122"/>
                  </a:lnTo>
                  <a:lnTo>
                    <a:pt x="29365" y="60448"/>
                  </a:lnTo>
                  <a:lnTo>
                    <a:pt x="32103" y="57710"/>
                  </a:lnTo>
                  <a:lnTo>
                    <a:pt x="34893" y="54920"/>
                  </a:lnTo>
                  <a:lnTo>
                    <a:pt x="37725" y="52089"/>
                  </a:lnTo>
                  <a:lnTo>
                    <a:pt x="40586" y="49228"/>
                  </a:lnTo>
                  <a:lnTo>
                    <a:pt x="43464" y="46349"/>
                  </a:lnTo>
                  <a:lnTo>
                    <a:pt x="46349" y="43464"/>
                  </a:lnTo>
                  <a:lnTo>
                    <a:pt x="49228" y="40586"/>
                  </a:lnTo>
                  <a:lnTo>
                    <a:pt x="52089" y="37725"/>
                  </a:lnTo>
                  <a:lnTo>
                    <a:pt x="54920" y="34893"/>
                  </a:lnTo>
                  <a:lnTo>
                    <a:pt x="57710" y="32103"/>
                  </a:lnTo>
                  <a:lnTo>
                    <a:pt x="60448" y="29365"/>
                  </a:lnTo>
                  <a:lnTo>
                    <a:pt x="63122" y="26692"/>
                  </a:lnTo>
                  <a:lnTo>
                    <a:pt x="65721" y="24093"/>
                  </a:lnTo>
                  <a:lnTo>
                    <a:pt x="68234" y="21579"/>
                  </a:lnTo>
                  <a:lnTo>
                    <a:pt x="70652" y="19162"/>
                  </a:lnTo>
                  <a:lnTo>
                    <a:pt x="72964" y="16850"/>
                  </a:lnTo>
                  <a:lnTo>
                    <a:pt x="75160" y="14653"/>
                  </a:lnTo>
                  <a:lnTo>
                    <a:pt x="77232" y="12581"/>
                  </a:lnTo>
                  <a:lnTo>
                    <a:pt x="79172" y="10642"/>
                  </a:lnTo>
                  <a:lnTo>
                    <a:pt x="80970" y="8843"/>
                  </a:lnTo>
                  <a:lnTo>
                    <a:pt x="82620" y="7193"/>
                  </a:lnTo>
                  <a:lnTo>
                    <a:pt x="84116" y="5698"/>
                  </a:lnTo>
                  <a:lnTo>
                    <a:pt x="85450" y="4363"/>
                  </a:lnTo>
                  <a:lnTo>
                    <a:pt x="86618" y="3196"/>
                  </a:lnTo>
                  <a:lnTo>
                    <a:pt x="87614" y="2200"/>
                  </a:lnTo>
                  <a:lnTo>
                    <a:pt x="88435" y="1379"/>
                  </a:lnTo>
                  <a:lnTo>
                    <a:pt x="89077" y="737"/>
                  </a:lnTo>
                  <a:lnTo>
                    <a:pt x="89537" y="276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5004220" y="4463154"/>
              <a:ext cx="89998" cy="89998"/>
            </a:xfrm>
            <a:custGeom>
              <a:avLst/>
              <a:pathLst>
                <a:path w="89998" h="89998">
                  <a:moveTo>
                    <a:pt x="77186" y="12812"/>
                  </a:moveTo>
                  <a:lnTo>
                    <a:pt x="75105" y="10863"/>
                  </a:lnTo>
                  <a:lnTo>
                    <a:pt x="72900" y="9054"/>
                  </a:lnTo>
                  <a:lnTo>
                    <a:pt x="70581" y="7394"/>
                  </a:lnTo>
                  <a:lnTo>
                    <a:pt x="68156" y="5887"/>
                  </a:lnTo>
                  <a:lnTo>
                    <a:pt x="65637" y="4542"/>
                  </a:lnTo>
                  <a:lnTo>
                    <a:pt x="63032" y="3363"/>
                  </a:lnTo>
                  <a:lnTo>
                    <a:pt x="60354" y="2355"/>
                  </a:lnTo>
                  <a:lnTo>
                    <a:pt x="57612" y="1522"/>
                  </a:lnTo>
                  <a:lnTo>
                    <a:pt x="54818" y="867"/>
                  </a:lnTo>
                  <a:lnTo>
                    <a:pt x="51985" y="394"/>
                  </a:lnTo>
                  <a:lnTo>
                    <a:pt x="49122" y="105"/>
                  </a:lnTo>
                  <a:lnTo>
                    <a:pt x="46243" y="0"/>
                  </a:lnTo>
                  <a:lnTo>
                    <a:pt x="43358" y="79"/>
                  </a:lnTo>
                  <a:lnTo>
                    <a:pt x="40480" y="344"/>
                  </a:lnTo>
                  <a:lnTo>
                    <a:pt x="37621" y="791"/>
                  </a:lnTo>
                  <a:lnTo>
                    <a:pt x="34792" y="1421"/>
                  </a:lnTo>
                  <a:lnTo>
                    <a:pt x="32005" y="2229"/>
                  </a:lnTo>
                  <a:lnTo>
                    <a:pt x="29271" y="3214"/>
                  </a:lnTo>
                  <a:lnTo>
                    <a:pt x="26602" y="4370"/>
                  </a:lnTo>
                  <a:lnTo>
                    <a:pt x="24009" y="5693"/>
                  </a:lnTo>
                  <a:lnTo>
                    <a:pt x="21502" y="7177"/>
                  </a:lnTo>
                  <a:lnTo>
                    <a:pt x="19091" y="8817"/>
                  </a:lnTo>
                  <a:lnTo>
                    <a:pt x="16787" y="10606"/>
                  </a:lnTo>
                  <a:lnTo>
                    <a:pt x="14599" y="12535"/>
                  </a:lnTo>
                  <a:lnTo>
                    <a:pt x="12535" y="14599"/>
                  </a:lnTo>
                  <a:lnTo>
                    <a:pt x="10606" y="16787"/>
                  </a:lnTo>
                  <a:lnTo>
                    <a:pt x="8817" y="19091"/>
                  </a:lnTo>
                  <a:lnTo>
                    <a:pt x="7177" y="21502"/>
                  </a:lnTo>
                  <a:lnTo>
                    <a:pt x="5693" y="24009"/>
                  </a:lnTo>
                  <a:lnTo>
                    <a:pt x="4370" y="26602"/>
                  </a:lnTo>
                  <a:lnTo>
                    <a:pt x="3214" y="29271"/>
                  </a:lnTo>
                  <a:lnTo>
                    <a:pt x="2229" y="32005"/>
                  </a:lnTo>
                  <a:lnTo>
                    <a:pt x="1421" y="34792"/>
                  </a:lnTo>
                  <a:lnTo>
                    <a:pt x="791" y="37621"/>
                  </a:lnTo>
                  <a:lnTo>
                    <a:pt x="344" y="40480"/>
                  </a:lnTo>
                  <a:lnTo>
                    <a:pt x="79" y="43358"/>
                  </a:lnTo>
                  <a:lnTo>
                    <a:pt x="0" y="46243"/>
                  </a:lnTo>
                  <a:lnTo>
                    <a:pt x="105" y="49122"/>
                  </a:lnTo>
                  <a:lnTo>
                    <a:pt x="394" y="51985"/>
                  </a:lnTo>
                  <a:lnTo>
                    <a:pt x="867" y="54818"/>
                  </a:lnTo>
                  <a:lnTo>
                    <a:pt x="1522" y="57612"/>
                  </a:lnTo>
                  <a:lnTo>
                    <a:pt x="2355" y="60354"/>
                  </a:lnTo>
                  <a:lnTo>
                    <a:pt x="3363" y="63032"/>
                  </a:lnTo>
                  <a:lnTo>
                    <a:pt x="4542" y="65637"/>
                  </a:lnTo>
                  <a:lnTo>
                    <a:pt x="5887" y="68156"/>
                  </a:lnTo>
                  <a:lnTo>
                    <a:pt x="7394" y="70581"/>
                  </a:lnTo>
                  <a:lnTo>
                    <a:pt x="9054" y="72900"/>
                  </a:lnTo>
                  <a:lnTo>
                    <a:pt x="10863" y="75105"/>
                  </a:lnTo>
                  <a:lnTo>
                    <a:pt x="12812" y="77186"/>
                  </a:lnTo>
                  <a:lnTo>
                    <a:pt x="14893" y="79135"/>
                  </a:lnTo>
                  <a:lnTo>
                    <a:pt x="17097" y="80943"/>
                  </a:lnTo>
                  <a:lnTo>
                    <a:pt x="19417" y="82604"/>
                  </a:lnTo>
                  <a:lnTo>
                    <a:pt x="21841" y="84110"/>
                  </a:lnTo>
                  <a:lnTo>
                    <a:pt x="24361" y="85456"/>
                  </a:lnTo>
                  <a:lnTo>
                    <a:pt x="26965" y="86635"/>
                  </a:lnTo>
                  <a:lnTo>
                    <a:pt x="29644" y="87643"/>
                  </a:lnTo>
                  <a:lnTo>
                    <a:pt x="32386" y="88476"/>
                  </a:lnTo>
                  <a:lnTo>
                    <a:pt x="35179" y="89130"/>
                  </a:lnTo>
                  <a:lnTo>
                    <a:pt x="38013" y="89603"/>
                  </a:lnTo>
                  <a:lnTo>
                    <a:pt x="40875" y="89893"/>
                  </a:lnTo>
                  <a:lnTo>
                    <a:pt x="43755" y="89998"/>
                  </a:lnTo>
                  <a:lnTo>
                    <a:pt x="46639" y="89918"/>
                  </a:lnTo>
                  <a:lnTo>
                    <a:pt x="49517" y="89654"/>
                  </a:lnTo>
                  <a:lnTo>
                    <a:pt x="52377" y="89206"/>
                  </a:lnTo>
                  <a:lnTo>
                    <a:pt x="55206" y="88577"/>
                  </a:lnTo>
                  <a:lnTo>
                    <a:pt x="57993" y="87768"/>
                  </a:lnTo>
                  <a:lnTo>
                    <a:pt x="60726" y="86784"/>
                  </a:lnTo>
                  <a:lnTo>
                    <a:pt x="63395" y="85628"/>
                  </a:lnTo>
                  <a:lnTo>
                    <a:pt x="65989" y="84305"/>
                  </a:lnTo>
                  <a:lnTo>
                    <a:pt x="68496" y="82820"/>
                  </a:lnTo>
                  <a:lnTo>
                    <a:pt x="70906" y="81180"/>
                  </a:lnTo>
                  <a:lnTo>
                    <a:pt x="73210" y="79392"/>
                  </a:lnTo>
                  <a:lnTo>
                    <a:pt x="75399" y="77462"/>
                  </a:lnTo>
                  <a:lnTo>
                    <a:pt x="77462" y="75399"/>
                  </a:lnTo>
                  <a:lnTo>
                    <a:pt x="79392" y="73210"/>
                  </a:lnTo>
                  <a:lnTo>
                    <a:pt x="81180" y="70906"/>
                  </a:lnTo>
                  <a:lnTo>
                    <a:pt x="82820" y="68496"/>
                  </a:lnTo>
                  <a:lnTo>
                    <a:pt x="84305" y="65989"/>
                  </a:lnTo>
                  <a:lnTo>
                    <a:pt x="85628" y="63395"/>
                  </a:lnTo>
                  <a:lnTo>
                    <a:pt x="86784" y="60726"/>
                  </a:lnTo>
                  <a:lnTo>
                    <a:pt x="87768" y="57993"/>
                  </a:lnTo>
                  <a:lnTo>
                    <a:pt x="88577" y="55206"/>
                  </a:lnTo>
                  <a:lnTo>
                    <a:pt x="89206" y="52377"/>
                  </a:lnTo>
                  <a:lnTo>
                    <a:pt x="89654" y="49517"/>
                  </a:lnTo>
                  <a:lnTo>
                    <a:pt x="89918" y="46639"/>
                  </a:lnTo>
                  <a:lnTo>
                    <a:pt x="89998" y="43755"/>
                  </a:lnTo>
                  <a:lnTo>
                    <a:pt x="89893" y="40875"/>
                  </a:lnTo>
                  <a:lnTo>
                    <a:pt x="89603" y="38013"/>
                  </a:lnTo>
                  <a:lnTo>
                    <a:pt x="89130" y="35179"/>
                  </a:lnTo>
                  <a:lnTo>
                    <a:pt x="88476" y="32386"/>
                  </a:lnTo>
                  <a:lnTo>
                    <a:pt x="87643" y="29644"/>
                  </a:lnTo>
                  <a:lnTo>
                    <a:pt x="86635" y="26965"/>
                  </a:lnTo>
                  <a:lnTo>
                    <a:pt x="85456" y="24361"/>
                  </a:lnTo>
                  <a:lnTo>
                    <a:pt x="84110" y="21841"/>
                  </a:lnTo>
                  <a:lnTo>
                    <a:pt x="82604" y="19417"/>
                  </a:lnTo>
                  <a:lnTo>
                    <a:pt x="80943" y="17097"/>
                  </a:lnTo>
                  <a:lnTo>
                    <a:pt x="79135" y="14893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5004242" y="4569058"/>
              <a:ext cx="89953" cy="89953"/>
            </a:xfrm>
            <a:custGeom>
              <a:avLst/>
              <a:pathLst>
                <a:path w="89953" h="89953">
                  <a:moveTo>
                    <a:pt x="78281" y="11671"/>
                  </a:moveTo>
                  <a:lnTo>
                    <a:pt x="76274" y="9801"/>
                  </a:lnTo>
                  <a:lnTo>
                    <a:pt x="74138" y="8075"/>
                  </a:lnTo>
                  <a:lnTo>
                    <a:pt x="71882" y="6501"/>
                  </a:lnTo>
                  <a:lnTo>
                    <a:pt x="69516" y="5085"/>
                  </a:lnTo>
                  <a:lnTo>
                    <a:pt x="67049" y="3833"/>
                  </a:lnTo>
                  <a:lnTo>
                    <a:pt x="64491" y="2749"/>
                  </a:lnTo>
                  <a:lnTo>
                    <a:pt x="61853" y="1840"/>
                  </a:lnTo>
                  <a:lnTo>
                    <a:pt x="59146" y="1107"/>
                  </a:lnTo>
                  <a:lnTo>
                    <a:pt x="56380" y="555"/>
                  </a:lnTo>
                  <a:lnTo>
                    <a:pt x="53568" y="186"/>
                  </a:lnTo>
                  <a:lnTo>
                    <a:pt x="50720" y="0"/>
                  </a:lnTo>
                  <a:lnTo>
                    <a:pt x="47849" y="0"/>
                  </a:lnTo>
                  <a:lnTo>
                    <a:pt x="44965" y="184"/>
                  </a:lnTo>
                  <a:lnTo>
                    <a:pt x="42082" y="552"/>
                  </a:lnTo>
                  <a:lnTo>
                    <a:pt x="39211" y="1103"/>
                  </a:lnTo>
                  <a:lnTo>
                    <a:pt x="36364" y="1834"/>
                  </a:lnTo>
                  <a:lnTo>
                    <a:pt x="33551" y="2742"/>
                  </a:lnTo>
                  <a:lnTo>
                    <a:pt x="30786" y="3824"/>
                  </a:lnTo>
                  <a:lnTo>
                    <a:pt x="28079" y="5075"/>
                  </a:lnTo>
                  <a:lnTo>
                    <a:pt x="25442" y="6490"/>
                  </a:lnTo>
                  <a:lnTo>
                    <a:pt x="22885" y="8063"/>
                  </a:lnTo>
                  <a:lnTo>
                    <a:pt x="20418" y="9787"/>
                  </a:lnTo>
                  <a:lnTo>
                    <a:pt x="18053" y="11657"/>
                  </a:lnTo>
                  <a:lnTo>
                    <a:pt x="15798" y="13663"/>
                  </a:lnTo>
                  <a:lnTo>
                    <a:pt x="13663" y="15798"/>
                  </a:lnTo>
                  <a:lnTo>
                    <a:pt x="11657" y="18053"/>
                  </a:lnTo>
                  <a:lnTo>
                    <a:pt x="9787" y="20418"/>
                  </a:lnTo>
                  <a:lnTo>
                    <a:pt x="8063" y="22885"/>
                  </a:lnTo>
                  <a:lnTo>
                    <a:pt x="6490" y="25442"/>
                  </a:lnTo>
                  <a:lnTo>
                    <a:pt x="5075" y="28079"/>
                  </a:lnTo>
                  <a:lnTo>
                    <a:pt x="3824" y="30786"/>
                  </a:lnTo>
                  <a:lnTo>
                    <a:pt x="2742" y="33551"/>
                  </a:lnTo>
                  <a:lnTo>
                    <a:pt x="1834" y="36364"/>
                  </a:lnTo>
                  <a:lnTo>
                    <a:pt x="1103" y="39211"/>
                  </a:lnTo>
                  <a:lnTo>
                    <a:pt x="552" y="42082"/>
                  </a:lnTo>
                  <a:lnTo>
                    <a:pt x="184" y="44965"/>
                  </a:lnTo>
                  <a:lnTo>
                    <a:pt x="0" y="47849"/>
                  </a:lnTo>
                  <a:lnTo>
                    <a:pt x="0" y="50720"/>
                  </a:lnTo>
                  <a:lnTo>
                    <a:pt x="186" y="53568"/>
                  </a:lnTo>
                  <a:lnTo>
                    <a:pt x="555" y="56380"/>
                  </a:lnTo>
                  <a:lnTo>
                    <a:pt x="1107" y="59146"/>
                  </a:lnTo>
                  <a:lnTo>
                    <a:pt x="1840" y="61853"/>
                  </a:lnTo>
                  <a:lnTo>
                    <a:pt x="2749" y="64491"/>
                  </a:lnTo>
                  <a:lnTo>
                    <a:pt x="3833" y="67049"/>
                  </a:lnTo>
                  <a:lnTo>
                    <a:pt x="5085" y="69516"/>
                  </a:lnTo>
                  <a:lnTo>
                    <a:pt x="6501" y="71882"/>
                  </a:lnTo>
                  <a:lnTo>
                    <a:pt x="8075" y="74138"/>
                  </a:lnTo>
                  <a:lnTo>
                    <a:pt x="9801" y="76274"/>
                  </a:lnTo>
                  <a:lnTo>
                    <a:pt x="11671" y="78281"/>
                  </a:lnTo>
                  <a:lnTo>
                    <a:pt x="13679" y="80152"/>
                  </a:lnTo>
                  <a:lnTo>
                    <a:pt x="15815" y="81878"/>
                  </a:lnTo>
                  <a:lnTo>
                    <a:pt x="18070" y="83452"/>
                  </a:lnTo>
                  <a:lnTo>
                    <a:pt x="20437" y="84868"/>
                  </a:lnTo>
                  <a:lnTo>
                    <a:pt x="22904" y="86120"/>
                  </a:lnTo>
                  <a:lnTo>
                    <a:pt x="25462" y="87203"/>
                  </a:lnTo>
                  <a:lnTo>
                    <a:pt x="28100" y="88113"/>
                  </a:lnTo>
                  <a:lnTo>
                    <a:pt x="30807" y="88845"/>
                  </a:lnTo>
                  <a:lnTo>
                    <a:pt x="33573" y="89398"/>
                  </a:lnTo>
                  <a:lnTo>
                    <a:pt x="36385" y="89767"/>
                  </a:lnTo>
                  <a:lnTo>
                    <a:pt x="39233" y="89953"/>
                  </a:lnTo>
                  <a:lnTo>
                    <a:pt x="42104" y="89953"/>
                  </a:lnTo>
                  <a:lnTo>
                    <a:pt x="44987" y="89769"/>
                  </a:lnTo>
                  <a:lnTo>
                    <a:pt x="47870" y="89401"/>
                  </a:lnTo>
                  <a:lnTo>
                    <a:pt x="50742" y="88850"/>
                  </a:lnTo>
                  <a:lnTo>
                    <a:pt x="53589" y="88119"/>
                  </a:lnTo>
                  <a:lnTo>
                    <a:pt x="56401" y="87211"/>
                  </a:lnTo>
                  <a:lnTo>
                    <a:pt x="59167" y="86129"/>
                  </a:lnTo>
                  <a:lnTo>
                    <a:pt x="61873" y="84878"/>
                  </a:lnTo>
                  <a:lnTo>
                    <a:pt x="64511" y="83463"/>
                  </a:lnTo>
                  <a:lnTo>
                    <a:pt x="67068" y="81890"/>
                  </a:lnTo>
                  <a:lnTo>
                    <a:pt x="69534" y="80165"/>
                  </a:lnTo>
                  <a:lnTo>
                    <a:pt x="71900" y="78296"/>
                  </a:lnTo>
                  <a:lnTo>
                    <a:pt x="74155" y="76290"/>
                  </a:lnTo>
                  <a:lnTo>
                    <a:pt x="76290" y="74155"/>
                  </a:lnTo>
                  <a:lnTo>
                    <a:pt x="78296" y="71900"/>
                  </a:lnTo>
                  <a:lnTo>
                    <a:pt x="80165" y="69534"/>
                  </a:lnTo>
                  <a:lnTo>
                    <a:pt x="81890" y="67068"/>
                  </a:lnTo>
                  <a:lnTo>
                    <a:pt x="83463" y="64511"/>
                  </a:lnTo>
                  <a:lnTo>
                    <a:pt x="84878" y="61873"/>
                  </a:lnTo>
                  <a:lnTo>
                    <a:pt x="86129" y="59167"/>
                  </a:lnTo>
                  <a:lnTo>
                    <a:pt x="87211" y="56401"/>
                  </a:lnTo>
                  <a:lnTo>
                    <a:pt x="88119" y="53589"/>
                  </a:lnTo>
                  <a:lnTo>
                    <a:pt x="88850" y="50742"/>
                  </a:lnTo>
                  <a:lnTo>
                    <a:pt x="89401" y="47870"/>
                  </a:lnTo>
                  <a:lnTo>
                    <a:pt x="89769" y="44987"/>
                  </a:lnTo>
                  <a:lnTo>
                    <a:pt x="89953" y="42104"/>
                  </a:lnTo>
                  <a:lnTo>
                    <a:pt x="89953" y="39233"/>
                  </a:lnTo>
                  <a:lnTo>
                    <a:pt x="89767" y="36385"/>
                  </a:lnTo>
                  <a:lnTo>
                    <a:pt x="89398" y="33573"/>
                  </a:lnTo>
                  <a:lnTo>
                    <a:pt x="88845" y="30807"/>
                  </a:lnTo>
                  <a:lnTo>
                    <a:pt x="88113" y="28100"/>
                  </a:lnTo>
                  <a:lnTo>
                    <a:pt x="87203" y="25462"/>
                  </a:lnTo>
                  <a:lnTo>
                    <a:pt x="86120" y="22904"/>
                  </a:lnTo>
                  <a:lnTo>
                    <a:pt x="84868" y="20437"/>
                  </a:lnTo>
                  <a:lnTo>
                    <a:pt x="83452" y="18070"/>
                  </a:lnTo>
                  <a:lnTo>
                    <a:pt x="81878" y="15815"/>
                  </a:lnTo>
                  <a:lnTo>
                    <a:pt x="80152" y="13679"/>
                  </a:lnTo>
                  <a:close/>
                </a:path>
              </a:pathLst>
            </a:custGeom>
            <a:solidFill>
              <a:srgbClr val="E9F2F7">
                <a:alpha val="100000"/>
              </a:srgbClr>
            </a:solidFill>
            <a:ln w="9525" cap="rnd">
              <a:solidFill>
                <a:srgbClr val="E9F2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5004224" y="4674921"/>
              <a:ext cx="89990" cy="89990"/>
            </a:xfrm>
            <a:custGeom>
              <a:avLst/>
              <a:pathLst>
                <a:path w="89990" h="89990">
                  <a:moveTo>
                    <a:pt x="76875" y="13115"/>
                  </a:moveTo>
                  <a:lnTo>
                    <a:pt x="74775" y="11145"/>
                  </a:lnTo>
                  <a:lnTo>
                    <a:pt x="72552" y="9315"/>
                  </a:lnTo>
                  <a:lnTo>
                    <a:pt x="70216" y="7631"/>
                  </a:lnTo>
                  <a:lnTo>
                    <a:pt x="67776" y="6101"/>
                  </a:lnTo>
                  <a:lnTo>
                    <a:pt x="65243" y="4731"/>
                  </a:lnTo>
                  <a:lnTo>
                    <a:pt x="62627" y="3526"/>
                  </a:lnTo>
                  <a:lnTo>
                    <a:pt x="59938" y="2492"/>
                  </a:lnTo>
                  <a:lnTo>
                    <a:pt x="57188" y="1632"/>
                  </a:lnTo>
                  <a:lnTo>
                    <a:pt x="54387" y="951"/>
                  </a:lnTo>
                  <a:lnTo>
                    <a:pt x="51549" y="450"/>
                  </a:lnTo>
                  <a:lnTo>
                    <a:pt x="48683" y="133"/>
                  </a:lnTo>
                  <a:lnTo>
                    <a:pt x="45802" y="0"/>
                  </a:lnTo>
                  <a:lnTo>
                    <a:pt x="42917" y="51"/>
                  </a:lnTo>
                  <a:lnTo>
                    <a:pt x="40042" y="288"/>
                  </a:lnTo>
                  <a:lnTo>
                    <a:pt x="37186" y="708"/>
                  </a:lnTo>
                  <a:lnTo>
                    <a:pt x="34363" y="1310"/>
                  </a:lnTo>
                  <a:lnTo>
                    <a:pt x="31583" y="2091"/>
                  </a:lnTo>
                  <a:lnTo>
                    <a:pt x="28858" y="3049"/>
                  </a:lnTo>
                  <a:lnTo>
                    <a:pt x="26200" y="4180"/>
                  </a:lnTo>
                  <a:lnTo>
                    <a:pt x="23619" y="5478"/>
                  </a:lnTo>
                  <a:lnTo>
                    <a:pt x="21126" y="6938"/>
                  </a:lnTo>
                  <a:lnTo>
                    <a:pt x="18731" y="8555"/>
                  </a:lnTo>
                  <a:lnTo>
                    <a:pt x="16444" y="10321"/>
                  </a:lnTo>
                  <a:lnTo>
                    <a:pt x="14274" y="12230"/>
                  </a:lnTo>
                  <a:lnTo>
                    <a:pt x="12230" y="14274"/>
                  </a:lnTo>
                  <a:lnTo>
                    <a:pt x="10321" y="16444"/>
                  </a:lnTo>
                  <a:lnTo>
                    <a:pt x="8555" y="18731"/>
                  </a:lnTo>
                  <a:lnTo>
                    <a:pt x="6938" y="21126"/>
                  </a:lnTo>
                  <a:lnTo>
                    <a:pt x="5478" y="23619"/>
                  </a:lnTo>
                  <a:lnTo>
                    <a:pt x="4180" y="26200"/>
                  </a:lnTo>
                  <a:lnTo>
                    <a:pt x="3049" y="28858"/>
                  </a:lnTo>
                  <a:lnTo>
                    <a:pt x="2091" y="31583"/>
                  </a:lnTo>
                  <a:lnTo>
                    <a:pt x="1310" y="34363"/>
                  </a:lnTo>
                  <a:lnTo>
                    <a:pt x="708" y="37186"/>
                  </a:lnTo>
                  <a:lnTo>
                    <a:pt x="288" y="40042"/>
                  </a:lnTo>
                  <a:lnTo>
                    <a:pt x="51" y="42917"/>
                  </a:lnTo>
                  <a:lnTo>
                    <a:pt x="0" y="45802"/>
                  </a:lnTo>
                  <a:lnTo>
                    <a:pt x="133" y="48683"/>
                  </a:lnTo>
                  <a:lnTo>
                    <a:pt x="450" y="51549"/>
                  </a:lnTo>
                  <a:lnTo>
                    <a:pt x="951" y="54387"/>
                  </a:lnTo>
                  <a:lnTo>
                    <a:pt x="1632" y="57188"/>
                  </a:lnTo>
                  <a:lnTo>
                    <a:pt x="2492" y="59938"/>
                  </a:lnTo>
                  <a:lnTo>
                    <a:pt x="3526" y="62627"/>
                  </a:lnTo>
                  <a:lnTo>
                    <a:pt x="4731" y="65243"/>
                  </a:lnTo>
                  <a:lnTo>
                    <a:pt x="6101" y="67776"/>
                  </a:lnTo>
                  <a:lnTo>
                    <a:pt x="7631" y="70216"/>
                  </a:lnTo>
                  <a:lnTo>
                    <a:pt x="9315" y="72552"/>
                  </a:lnTo>
                  <a:lnTo>
                    <a:pt x="11145" y="74775"/>
                  </a:lnTo>
                  <a:lnTo>
                    <a:pt x="13115" y="76875"/>
                  </a:lnTo>
                  <a:lnTo>
                    <a:pt x="15215" y="78844"/>
                  </a:lnTo>
                  <a:lnTo>
                    <a:pt x="17438" y="80674"/>
                  </a:lnTo>
                  <a:lnTo>
                    <a:pt x="19773" y="82358"/>
                  </a:lnTo>
                  <a:lnTo>
                    <a:pt x="22213" y="83888"/>
                  </a:lnTo>
                  <a:lnTo>
                    <a:pt x="24746" y="85258"/>
                  </a:lnTo>
                  <a:lnTo>
                    <a:pt x="27363" y="86463"/>
                  </a:lnTo>
                  <a:lnTo>
                    <a:pt x="30051" y="87497"/>
                  </a:lnTo>
                  <a:lnTo>
                    <a:pt x="32802" y="88357"/>
                  </a:lnTo>
                  <a:lnTo>
                    <a:pt x="35602" y="89039"/>
                  </a:lnTo>
                  <a:lnTo>
                    <a:pt x="38441" y="89539"/>
                  </a:lnTo>
                  <a:lnTo>
                    <a:pt x="41307" y="89857"/>
                  </a:lnTo>
                  <a:lnTo>
                    <a:pt x="44188" y="89990"/>
                  </a:lnTo>
                  <a:lnTo>
                    <a:pt x="47072" y="89938"/>
                  </a:lnTo>
                  <a:lnTo>
                    <a:pt x="49948" y="89702"/>
                  </a:lnTo>
                  <a:lnTo>
                    <a:pt x="52803" y="89282"/>
                  </a:lnTo>
                  <a:lnTo>
                    <a:pt x="55627" y="88680"/>
                  </a:lnTo>
                  <a:lnTo>
                    <a:pt x="58406" y="87898"/>
                  </a:lnTo>
                  <a:lnTo>
                    <a:pt x="61131" y="86940"/>
                  </a:lnTo>
                  <a:lnTo>
                    <a:pt x="63789" y="85810"/>
                  </a:lnTo>
                  <a:lnTo>
                    <a:pt x="66370" y="84512"/>
                  </a:lnTo>
                  <a:lnTo>
                    <a:pt x="68863" y="83051"/>
                  </a:lnTo>
                  <a:lnTo>
                    <a:pt x="71258" y="81435"/>
                  </a:lnTo>
                  <a:lnTo>
                    <a:pt x="73546" y="79668"/>
                  </a:lnTo>
                  <a:lnTo>
                    <a:pt x="75715" y="77759"/>
                  </a:lnTo>
                  <a:lnTo>
                    <a:pt x="77759" y="75715"/>
                  </a:lnTo>
                  <a:lnTo>
                    <a:pt x="79668" y="73546"/>
                  </a:lnTo>
                  <a:lnTo>
                    <a:pt x="81435" y="71258"/>
                  </a:lnTo>
                  <a:lnTo>
                    <a:pt x="83051" y="68863"/>
                  </a:lnTo>
                  <a:lnTo>
                    <a:pt x="84512" y="66370"/>
                  </a:lnTo>
                  <a:lnTo>
                    <a:pt x="85810" y="63789"/>
                  </a:lnTo>
                  <a:lnTo>
                    <a:pt x="86940" y="61131"/>
                  </a:lnTo>
                  <a:lnTo>
                    <a:pt x="87898" y="58406"/>
                  </a:lnTo>
                  <a:lnTo>
                    <a:pt x="88680" y="55627"/>
                  </a:lnTo>
                  <a:lnTo>
                    <a:pt x="89282" y="52803"/>
                  </a:lnTo>
                  <a:lnTo>
                    <a:pt x="89702" y="49948"/>
                  </a:lnTo>
                  <a:lnTo>
                    <a:pt x="89938" y="47072"/>
                  </a:lnTo>
                  <a:lnTo>
                    <a:pt x="89990" y="44188"/>
                  </a:lnTo>
                  <a:lnTo>
                    <a:pt x="89857" y="41307"/>
                  </a:lnTo>
                  <a:lnTo>
                    <a:pt x="89539" y="38441"/>
                  </a:lnTo>
                  <a:lnTo>
                    <a:pt x="89039" y="35602"/>
                  </a:lnTo>
                  <a:lnTo>
                    <a:pt x="88357" y="32802"/>
                  </a:lnTo>
                  <a:lnTo>
                    <a:pt x="87497" y="30051"/>
                  </a:lnTo>
                  <a:lnTo>
                    <a:pt x="86463" y="27363"/>
                  </a:lnTo>
                  <a:lnTo>
                    <a:pt x="85258" y="24746"/>
                  </a:lnTo>
                  <a:lnTo>
                    <a:pt x="83888" y="22213"/>
                  </a:lnTo>
                  <a:lnTo>
                    <a:pt x="82358" y="19773"/>
                  </a:lnTo>
                  <a:lnTo>
                    <a:pt x="80674" y="17438"/>
                  </a:lnTo>
                  <a:lnTo>
                    <a:pt x="78844" y="15215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5004221" y="4780800"/>
              <a:ext cx="89996" cy="89996"/>
            </a:xfrm>
            <a:custGeom>
              <a:avLst/>
              <a:pathLst>
                <a:path w="89996" h="89996">
                  <a:moveTo>
                    <a:pt x="79011" y="10984"/>
                  </a:moveTo>
                  <a:lnTo>
                    <a:pt x="77054" y="9166"/>
                  </a:lnTo>
                  <a:lnTo>
                    <a:pt x="74965" y="7495"/>
                  </a:lnTo>
                  <a:lnTo>
                    <a:pt x="72752" y="5979"/>
                  </a:lnTo>
                  <a:lnTo>
                    <a:pt x="70426" y="4623"/>
                  </a:lnTo>
                  <a:lnTo>
                    <a:pt x="67995" y="3433"/>
                  </a:lnTo>
                  <a:lnTo>
                    <a:pt x="65469" y="2413"/>
                  </a:lnTo>
                  <a:lnTo>
                    <a:pt x="62860" y="1569"/>
                  </a:lnTo>
                  <a:lnTo>
                    <a:pt x="60177" y="903"/>
                  </a:lnTo>
                  <a:lnTo>
                    <a:pt x="57431" y="418"/>
                  </a:lnTo>
                  <a:lnTo>
                    <a:pt x="54635" y="117"/>
                  </a:lnTo>
                  <a:lnTo>
                    <a:pt x="51799" y="0"/>
                  </a:lnTo>
                  <a:lnTo>
                    <a:pt x="48935" y="67"/>
                  </a:lnTo>
                  <a:lnTo>
                    <a:pt x="46055" y="320"/>
                  </a:lnTo>
                  <a:lnTo>
                    <a:pt x="43170" y="756"/>
                  </a:lnTo>
                  <a:lnTo>
                    <a:pt x="40293" y="1373"/>
                  </a:lnTo>
                  <a:lnTo>
                    <a:pt x="37436" y="2171"/>
                  </a:lnTo>
                  <a:lnTo>
                    <a:pt x="34609" y="3144"/>
                  </a:lnTo>
                  <a:lnTo>
                    <a:pt x="31825" y="4289"/>
                  </a:lnTo>
                  <a:lnTo>
                    <a:pt x="29095" y="5601"/>
                  </a:lnTo>
                  <a:lnTo>
                    <a:pt x="26431" y="7075"/>
                  </a:lnTo>
                  <a:lnTo>
                    <a:pt x="23843" y="8705"/>
                  </a:lnTo>
                  <a:lnTo>
                    <a:pt x="21341" y="10484"/>
                  </a:lnTo>
                  <a:lnTo>
                    <a:pt x="18937" y="12405"/>
                  </a:lnTo>
                  <a:lnTo>
                    <a:pt x="16641" y="14460"/>
                  </a:lnTo>
                  <a:lnTo>
                    <a:pt x="14460" y="16641"/>
                  </a:lnTo>
                  <a:lnTo>
                    <a:pt x="12405" y="18937"/>
                  </a:lnTo>
                  <a:lnTo>
                    <a:pt x="10484" y="21341"/>
                  </a:lnTo>
                  <a:lnTo>
                    <a:pt x="8705" y="23843"/>
                  </a:lnTo>
                  <a:lnTo>
                    <a:pt x="7075" y="26431"/>
                  </a:lnTo>
                  <a:lnTo>
                    <a:pt x="5601" y="29095"/>
                  </a:lnTo>
                  <a:lnTo>
                    <a:pt x="4289" y="31825"/>
                  </a:lnTo>
                  <a:lnTo>
                    <a:pt x="3144" y="34609"/>
                  </a:lnTo>
                  <a:lnTo>
                    <a:pt x="2171" y="37436"/>
                  </a:lnTo>
                  <a:lnTo>
                    <a:pt x="1373" y="40293"/>
                  </a:lnTo>
                  <a:lnTo>
                    <a:pt x="756" y="43170"/>
                  </a:lnTo>
                  <a:lnTo>
                    <a:pt x="320" y="46055"/>
                  </a:lnTo>
                  <a:lnTo>
                    <a:pt x="67" y="48935"/>
                  </a:lnTo>
                  <a:lnTo>
                    <a:pt x="0" y="51799"/>
                  </a:lnTo>
                  <a:lnTo>
                    <a:pt x="117" y="54635"/>
                  </a:lnTo>
                  <a:lnTo>
                    <a:pt x="418" y="57431"/>
                  </a:lnTo>
                  <a:lnTo>
                    <a:pt x="903" y="60177"/>
                  </a:lnTo>
                  <a:lnTo>
                    <a:pt x="1569" y="62860"/>
                  </a:lnTo>
                  <a:lnTo>
                    <a:pt x="2413" y="65469"/>
                  </a:lnTo>
                  <a:lnTo>
                    <a:pt x="3433" y="67995"/>
                  </a:lnTo>
                  <a:lnTo>
                    <a:pt x="4623" y="70426"/>
                  </a:lnTo>
                  <a:lnTo>
                    <a:pt x="5979" y="72752"/>
                  </a:lnTo>
                  <a:lnTo>
                    <a:pt x="7495" y="74965"/>
                  </a:lnTo>
                  <a:lnTo>
                    <a:pt x="9166" y="77054"/>
                  </a:lnTo>
                  <a:lnTo>
                    <a:pt x="10984" y="79011"/>
                  </a:lnTo>
                  <a:lnTo>
                    <a:pt x="12941" y="80829"/>
                  </a:lnTo>
                  <a:lnTo>
                    <a:pt x="15030" y="82500"/>
                  </a:lnTo>
                  <a:lnTo>
                    <a:pt x="17243" y="84016"/>
                  </a:lnTo>
                  <a:lnTo>
                    <a:pt x="19569" y="85372"/>
                  </a:lnTo>
                  <a:lnTo>
                    <a:pt x="22000" y="86562"/>
                  </a:lnTo>
                  <a:lnTo>
                    <a:pt x="24526" y="87582"/>
                  </a:lnTo>
                  <a:lnTo>
                    <a:pt x="27135" y="88426"/>
                  </a:lnTo>
                  <a:lnTo>
                    <a:pt x="29818" y="89092"/>
                  </a:lnTo>
                  <a:lnTo>
                    <a:pt x="32564" y="89577"/>
                  </a:lnTo>
                  <a:lnTo>
                    <a:pt x="35360" y="89878"/>
                  </a:lnTo>
                  <a:lnTo>
                    <a:pt x="38196" y="89996"/>
                  </a:lnTo>
                  <a:lnTo>
                    <a:pt x="41060" y="89928"/>
                  </a:lnTo>
                  <a:lnTo>
                    <a:pt x="43940" y="89675"/>
                  </a:lnTo>
                  <a:lnTo>
                    <a:pt x="46825" y="89239"/>
                  </a:lnTo>
                  <a:lnTo>
                    <a:pt x="49702" y="88622"/>
                  </a:lnTo>
                  <a:lnTo>
                    <a:pt x="52559" y="87825"/>
                  </a:lnTo>
                  <a:lnTo>
                    <a:pt x="55386" y="86852"/>
                  </a:lnTo>
                  <a:lnTo>
                    <a:pt x="58170" y="85706"/>
                  </a:lnTo>
                  <a:lnTo>
                    <a:pt x="60900" y="84394"/>
                  </a:lnTo>
                  <a:lnTo>
                    <a:pt x="63564" y="82920"/>
                  </a:lnTo>
                  <a:lnTo>
                    <a:pt x="66152" y="81290"/>
                  </a:lnTo>
                  <a:lnTo>
                    <a:pt x="68654" y="79511"/>
                  </a:lnTo>
                  <a:lnTo>
                    <a:pt x="71058" y="77590"/>
                  </a:lnTo>
                  <a:lnTo>
                    <a:pt x="73355" y="75535"/>
                  </a:lnTo>
                  <a:lnTo>
                    <a:pt x="75535" y="73355"/>
                  </a:lnTo>
                  <a:lnTo>
                    <a:pt x="77590" y="71058"/>
                  </a:lnTo>
                  <a:lnTo>
                    <a:pt x="79511" y="68654"/>
                  </a:lnTo>
                  <a:lnTo>
                    <a:pt x="81290" y="66152"/>
                  </a:lnTo>
                  <a:lnTo>
                    <a:pt x="82920" y="63564"/>
                  </a:lnTo>
                  <a:lnTo>
                    <a:pt x="84394" y="60900"/>
                  </a:lnTo>
                  <a:lnTo>
                    <a:pt x="85706" y="58170"/>
                  </a:lnTo>
                  <a:lnTo>
                    <a:pt x="86852" y="55386"/>
                  </a:lnTo>
                  <a:lnTo>
                    <a:pt x="87825" y="52559"/>
                  </a:lnTo>
                  <a:lnTo>
                    <a:pt x="88622" y="49702"/>
                  </a:lnTo>
                  <a:lnTo>
                    <a:pt x="89239" y="46825"/>
                  </a:lnTo>
                  <a:lnTo>
                    <a:pt x="89675" y="43940"/>
                  </a:lnTo>
                  <a:lnTo>
                    <a:pt x="89928" y="41060"/>
                  </a:lnTo>
                  <a:lnTo>
                    <a:pt x="89996" y="38196"/>
                  </a:lnTo>
                  <a:lnTo>
                    <a:pt x="89878" y="35360"/>
                  </a:lnTo>
                  <a:lnTo>
                    <a:pt x="89577" y="32564"/>
                  </a:lnTo>
                  <a:lnTo>
                    <a:pt x="89092" y="29818"/>
                  </a:lnTo>
                  <a:lnTo>
                    <a:pt x="88426" y="27135"/>
                  </a:lnTo>
                  <a:lnTo>
                    <a:pt x="87582" y="24526"/>
                  </a:lnTo>
                  <a:lnTo>
                    <a:pt x="86562" y="22000"/>
                  </a:lnTo>
                  <a:lnTo>
                    <a:pt x="85372" y="19569"/>
                  </a:lnTo>
                  <a:lnTo>
                    <a:pt x="84016" y="17243"/>
                  </a:lnTo>
                  <a:lnTo>
                    <a:pt x="82500" y="15030"/>
                  </a:lnTo>
                  <a:lnTo>
                    <a:pt x="80829" y="12941"/>
                  </a:lnTo>
                  <a:close/>
                </a:path>
              </a:pathLst>
            </a:custGeom>
            <a:solidFill>
              <a:srgbClr val="DDECF4">
                <a:alpha val="100000"/>
              </a:srgbClr>
            </a:solidFill>
            <a:ln w="9525" cap="rnd">
              <a:solidFill>
                <a:srgbClr val="DDEC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5004232" y="4886693"/>
              <a:ext cx="89972" cy="89972"/>
            </a:xfrm>
            <a:custGeom>
              <a:avLst/>
              <a:pathLst>
                <a:path w="89972" h="89972">
                  <a:moveTo>
                    <a:pt x="76537" y="13434"/>
                  </a:moveTo>
                  <a:lnTo>
                    <a:pt x="74417" y="11443"/>
                  </a:lnTo>
                  <a:lnTo>
                    <a:pt x="72175" y="9590"/>
                  </a:lnTo>
                  <a:lnTo>
                    <a:pt x="69822" y="7883"/>
                  </a:lnTo>
                  <a:lnTo>
                    <a:pt x="67367" y="6327"/>
                  </a:lnTo>
                  <a:lnTo>
                    <a:pt x="64820" y="4931"/>
                  </a:lnTo>
                  <a:lnTo>
                    <a:pt x="62191" y="3699"/>
                  </a:lnTo>
                  <a:lnTo>
                    <a:pt x="59492" y="2637"/>
                  </a:lnTo>
                  <a:lnTo>
                    <a:pt x="56733" y="1749"/>
                  </a:lnTo>
                  <a:lnTo>
                    <a:pt x="53925" y="1039"/>
                  </a:lnTo>
                  <a:lnTo>
                    <a:pt x="51081" y="509"/>
                  </a:lnTo>
                  <a:lnTo>
                    <a:pt x="48212" y="162"/>
                  </a:lnTo>
                  <a:lnTo>
                    <a:pt x="45330" y="0"/>
                  </a:lnTo>
                  <a:lnTo>
                    <a:pt x="42446" y="22"/>
                  </a:lnTo>
                  <a:lnTo>
                    <a:pt x="39573" y="228"/>
                  </a:lnTo>
                  <a:lnTo>
                    <a:pt x="36722" y="619"/>
                  </a:lnTo>
                  <a:lnTo>
                    <a:pt x="33905" y="1192"/>
                  </a:lnTo>
                  <a:lnTo>
                    <a:pt x="31133" y="1945"/>
                  </a:lnTo>
                  <a:lnTo>
                    <a:pt x="28418" y="2875"/>
                  </a:lnTo>
                  <a:lnTo>
                    <a:pt x="25772" y="3978"/>
                  </a:lnTo>
                  <a:lnTo>
                    <a:pt x="23204" y="5249"/>
                  </a:lnTo>
                  <a:lnTo>
                    <a:pt x="20726" y="6684"/>
                  </a:lnTo>
                  <a:lnTo>
                    <a:pt x="18348" y="8276"/>
                  </a:lnTo>
                  <a:lnTo>
                    <a:pt x="16079" y="10019"/>
                  </a:lnTo>
                  <a:lnTo>
                    <a:pt x="13928" y="11906"/>
                  </a:lnTo>
                  <a:lnTo>
                    <a:pt x="11906" y="13928"/>
                  </a:lnTo>
                  <a:lnTo>
                    <a:pt x="10019" y="16079"/>
                  </a:lnTo>
                  <a:lnTo>
                    <a:pt x="8276" y="18348"/>
                  </a:lnTo>
                  <a:lnTo>
                    <a:pt x="6684" y="20726"/>
                  </a:lnTo>
                  <a:lnTo>
                    <a:pt x="5249" y="23204"/>
                  </a:lnTo>
                  <a:lnTo>
                    <a:pt x="3978" y="25772"/>
                  </a:lnTo>
                  <a:lnTo>
                    <a:pt x="2875" y="28418"/>
                  </a:lnTo>
                  <a:lnTo>
                    <a:pt x="1945" y="31133"/>
                  </a:lnTo>
                  <a:lnTo>
                    <a:pt x="1192" y="33905"/>
                  </a:lnTo>
                  <a:lnTo>
                    <a:pt x="619" y="36722"/>
                  </a:lnTo>
                  <a:lnTo>
                    <a:pt x="228" y="39573"/>
                  </a:lnTo>
                  <a:lnTo>
                    <a:pt x="22" y="42446"/>
                  </a:lnTo>
                  <a:lnTo>
                    <a:pt x="0" y="45330"/>
                  </a:lnTo>
                  <a:lnTo>
                    <a:pt x="162" y="48212"/>
                  </a:lnTo>
                  <a:lnTo>
                    <a:pt x="509" y="51081"/>
                  </a:lnTo>
                  <a:lnTo>
                    <a:pt x="1039" y="53925"/>
                  </a:lnTo>
                  <a:lnTo>
                    <a:pt x="1749" y="56733"/>
                  </a:lnTo>
                  <a:lnTo>
                    <a:pt x="2637" y="59492"/>
                  </a:lnTo>
                  <a:lnTo>
                    <a:pt x="3699" y="62191"/>
                  </a:lnTo>
                  <a:lnTo>
                    <a:pt x="4931" y="64820"/>
                  </a:lnTo>
                  <a:lnTo>
                    <a:pt x="6327" y="67367"/>
                  </a:lnTo>
                  <a:lnTo>
                    <a:pt x="7883" y="69822"/>
                  </a:lnTo>
                  <a:lnTo>
                    <a:pt x="9590" y="72175"/>
                  </a:lnTo>
                  <a:lnTo>
                    <a:pt x="11443" y="74417"/>
                  </a:lnTo>
                  <a:lnTo>
                    <a:pt x="13434" y="76537"/>
                  </a:lnTo>
                  <a:lnTo>
                    <a:pt x="15555" y="78528"/>
                  </a:lnTo>
                  <a:lnTo>
                    <a:pt x="17796" y="80381"/>
                  </a:lnTo>
                  <a:lnTo>
                    <a:pt x="20149" y="82089"/>
                  </a:lnTo>
                  <a:lnTo>
                    <a:pt x="22604" y="83644"/>
                  </a:lnTo>
                  <a:lnTo>
                    <a:pt x="25152" y="85040"/>
                  </a:lnTo>
                  <a:lnTo>
                    <a:pt x="27780" y="86272"/>
                  </a:lnTo>
                  <a:lnTo>
                    <a:pt x="30480" y="87334"/>
                  </a:lnTo>
                  <a:lnTo>
                    <a:pt x="33239" y="88222"/>
                  </a:lnTo>
                  <a:lnTo>
                    <a:pt x="36046" y="88932"/>
                  </a:lnTo>
                  <a:lnTo>
                    <a:pt x="38890" y="89462"/>
                  </a:lnTo>
                  <a:lnTo>
                    <a:pt x="41759" y="89809"/>
                  </a:lnTo>
                  <a:lnTo>
                    <a:pt x="44642" y="89972"/>
                  </a:lnTo>
                  <a:lnTo>
                    <a:pt x="47525" y="89950"/>
                  </a:lnTo>
                  <a:lnTo>
                    <a:pt x="50399" y="89743"/>
                  </a:lnTo>
                  <a:lnTo>
                    <a:pt x="53250" y="89352"/>
                  </a:lnTo>
                  <a:lnTo>
                    <a:pt x="56067" y="88779"/>
                  </a:lnTo>
                  <a:lnTo>
                    <a:pt x="58839" y="88026"/>
                  </a:lnTo>
                  <a:lnTo>
                    <a:pt x="61553" y="87096"/>
                  </a:lnTo>
                  <a:lnTo>
                    <a:pt x="64200" y="85994"/>
                  </a:lnTo>
                  <a:lnTo>
                    <a:pt x="66767" y="84722"/>
                  </a:lnTo>
                  <a:lnTo>
                    <a:pt x="69246" y="83287"/>
                  </a:lnTo>
                  <a:lnTo>
                    <a:pt x="71624" y="81695"/>
                  </a:lnTo>
                  <a:lnTo>
                    <a:pt x="73893" y="79952"/>
                  </a:lnTo>
                  <a:lnTo>
                    <a:pt x="76043" y="78066"/>
                  </a:lnTo>
                  <a:lnTo>
                    <a:pt x="78066" y="76043"/>
                  </a:lnTo>
                  <a:lnTo>
                    <a:pt x="79952" y="73893"/>
                  </a:lnTo>
                  <a:lnTo>
                    <a:pt x="81695" y="71624"/>
                  </a:lnTo>
                  <a:lnTo>
                    <a:pt x="83287" y="69246"/>
                  </a:lnTo>
                  <a:lnTo>
                    <a:pt x="84722" y="66767"/>
                  </a:lnTo>
                  <a:lnTo>
                    <a:pt x="85994" y="64200"/>
                  </a:lnTo>
                  <a:lnTo>
                    <a:pt x="87096" y="61553"/>
                  </a:lnTo>
                  <a:lnTo>
                    <a:pt x="88026" y="58839"/>
                  </a:lnTo>
                  <a:lnTo>
                    <a:pt x="88779" y="56067"/>
                  </a:lnTo>
                  <a:lnTo>
                    <a:pt x="89352" y="53250"/>
                  </a:lnTo>
                  <a:lnTo>
                    <a:pt x="89743" y="50399"/>
                  </a:lnTo>
                  <a:lnTo>
                    <a:pt x="89950" y="47525"/>
                  </a:lnTo>
                  <a:lnTo>
                    <a:pt x="89972" y="44642"/>
                  </a:lnTo>
                  <a:lnTo>
                    <a:pt x="89809" y="41759"/>
                  </a:lnTo>
                  <a:lnTo>
                    <a:pt x="89462" y="38890"/>
                  </a:lnTo>
                  <a:lnTo>
                    <a:pt x="88932" y="36046"/>
                  </a:lnTo>
                  <a:lnTo>
                    <a:pt x="88222" y="33239"/>
                  </a:lnTo>
                  <a:lnTo>
                    <a:pt x="87334" y="30480"/>
                  </a:lnTo>
                  <a:lnTo>
                    <a:pt x="86272" y="27780"/>
                  </a:lnTo>
                  <a:lnTo>
                    <a:pt x="85040" y="25152"/>
                  </a:lnTo>
                  <a:lnTo>
                    <a:pt x="83644" y="22604"/>
                  </a:lnTo>
                  <a:lnTo>
                    <a:pt x="82089" y="20149"/>
                  </a:lnTo>
                  <a:lnTo>
                    <a:pt x="80381" y="17796"/>
                  </a:lnTo>
                  <a:lnTo>
                    <a:pt x="78528" y="15555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5004221" y="4992563"/>
              <a:ext cx="89995" cy="89995"/>
            </a:xfrm>
            <a:custGeom>
              <a:avLst/>
              <a:pathLst>
                <a:path w="89995" h="89995">
                  <a:moveTo>
                    <a:pt x="78983" y="11011"/>
                  </a:moveTo>
                  <a:lnTo>
                    <a:pt x="77024" y="9191"/>
                  </a:lnTo>
                  <a:lnTo>
                    <a:pt x="74933" y="7518"/>
                  </a:lnTo>
                  <a:lnTo>
                    <a:pt x="72718" y="6000"/>
                  </a:lnTo>
                  <a:lnTo>
                    <a:pt x="70390" y="4641"/>
                  </a:lnTo>
                  <a:lnTo>
                    <a:pt x="67958" y="3449"/>
                  </a:lnTo>
                  <a:lnTo>
                    <a:pt x="65431" y="2427"/>
                  </a:lnTo>
                  <a:lnTo>
                    <a:pt x="62820" y="1580"/>
                  </a:lnTo>
                  <a:lnTo>
                    <a:pt x="60136" y="911"/>
                  </a:lnTo>
                  <a:lnTo>
                    <a:pt x="57390" y="424"/>
                  </a:lnTo>
                  <a:lnTo>
                    <a:pt x="54593" y="119"/>
                  </a:lnTo>
                  <a:lnTo>
                    <a:pt x="51757" y="0"/>
                  </a:lnTo>
                  <a:lnTo>
                    <a:pt x="48892" y="65"/>
                  </a:lnTo>
                  <a:lnTo>
                    <a:pt x="46012" y="314"/>
                  </a:lnTo>
                  <a:lnTo>
                    <a:pt x="43127" y="748"/>
                  </a:lnTo>
                  <a:lnTo>
                    <a:pt x="40251" y="1363"/>
                  </a:lnTo>
                  <a:lnTo>
                    <a:pt x="37393" y="2157"/>
                  </a:lnTo>
                  <a:lnTo>
                    <a:pt x="34567" y="3128"/>
                  </a:lnTo>
                  <a:lnTo>
                    <a:pt x="31784" y="4270"/>
                  </a:lnTo>
                  <a:lnTo>
                    <a:pt x="29055" y="5580"/>
                  </a:lnTo>
                  <a:lnTo>
                    <a:pt x="26392" y="7052"/>
                  </a:lnTo>
                  <a:lnTo>
                    <a:pt x="23805" y="8680"/>
                  </a:lnTo>
                  <a:lnTo>
                    <a:pt x="21305" y="10457"/>
                  </a:lnTo>
                  <a:lnTo>
                    <a:pt x="18903" y="12376"/>
                  </a:lnTo>
                  <a:lnTo>
                    <a:pt x="16607" y="14429"/>
                  </a:lnTo>
                  <a:lnTo>
                    <a:pt x="14429" y="16607"/>
                  </a:lnTo>
                  <a:lnTo>
                    <a:pt x="12376" y="18903"/>
                  </a:lnTo>
                  <a:lnTo>
                    <a:pt x="10457" y="21305"/>
                  </a:lnTo>
                  <a:lnTo>
                    <a:pt x="8680" y="23805"/>
                  </a:lnTo>
                  <a:lnTo>
                    <a:pt x="7052" y="26392"/>
                  </a:lnTo>
                  <a:lnTo>
                    <a:pt x="5580" y="29055"/>
                  </a:lnTo>
                  <a:lnTo>
                    <a:pt x="4270" y="31784"/>
                  </a:lnTo>
                  <a:lnTo>
                    <a:pt x="3128" y="34567"/>
                  </a:lnTo>
                  <a:lnTo>
                    <a:pt x="2157" y="37393"/>
                  </a:lnTo>
                  <a:lnTo>
                    <a:pt x="1363" y="40251"/>
                  </a:lnTo>
                  <a:lnTo>
                    <a:pt x="748" y="43127"/>
                  </a:lnTo>
                  <a:lnTo>
                    <a:pt x="314" y="46012"/>
                  </a:lnTo>
                  <a:lnTo>
                    <a:pt x="65" y="48892"/>
                  </a:lnTo>
                  <a:lnTo>
                    <a:pt x="0" y="51757"/>
                  </a:lnTo>
                  <a:lnTo>
                    <a:pt x="119" y="54593"/>
                  </a:lnTo>
                  <a:lnTo>
                    <a:pt x="424" y="57390"/>
                  </a:lnTo>
                  <a:lnTo>
                    <a:pt x="911" y="60136"/>
                  </a:lnTo>
                  <a:lnTo>
                    <a:pt x="1580" y="62820"/>
                  </a:lnTo>
                  <a:lnTo>
                    <a:pt x="2427" y="65431"/>
                  </a:lnTo>
                  <a:lnTo>
                    <a:pt x="3449" y="67958"/>
                  </a:lnTo>
                  <a:lnTo>
                    <a:pt x="4641" y="70390"/>
                  </a:lnTo>
                  <a:lnTo>
                    <a:pt x="6000" y="72718"/>
                  </a:lnTo>
                  <a:lnTo>
                    <a:pt x="7518" y="74933"/>
                  </a:lnTo>
                  <a:lnTo>
                    <a:pt x="9191" y="77024"/>
                  </a:lnTo>
                  <a:lnTo>
                    <a:pt x="11011" y="78983"/>
                  </a:lnTo>
                  <a:lnTo>
                    <a:pt x="12971" y="80803"/>
                  </a:lnTo>
                  <a:lnTo>
                    <a:pt x="15062" y="82476"/>
                  </a:lnTo>
                  <a:lnTo>
                    <a:pt x="17276" y="83995"/>
                  </a:lnTo>
                  <a:lnTo>
                    <a:pt x="19604" y="85353"/>
                  </a:lnTo>
                  <a:lnTo>
                    <a:pt x="22036" y="86546"/>
                  </a:lnTo>
                  <a:lnTo>
                    <a:pt x="24563" y="87568"/>
                  </a:lnTo>
                  <a:lnTo>
                    <a:pt x="27174" y="88415"/>
                  </a:lnTo>
                  <a:lnTo>
                    <a:pt x="29858" y="89083"/>
                  </a:lnTo>
                  <a:lnTo>
                    <a:pt x="32604" y="89571"/>
                  </a:lnTo>
                  <a:lnTo>
                    <a:pt x="35401" y="89875"/>
                  </a:lnTo>
                  <a:lnTo>
                    <a:pt x="38238" y="89995"/>
                  </a:lnTo>
                  <a:lnTo>
                    <a:pt x="41102" y="89930"/>
                  </a:lnTo>
                  <a:lnTo>
                    <a:pt x="43982" y="89680"/>
                  </a:lnTo>
                  <a:lnTo>
                    <a:pt x="46867" y="89247"/>
                  </a:lnTo>
                  <a:lnTo>
                    <a:pt x="49744" y="88632"/>
                  </a:lnTo>
                  <a:lnTo>
                    <a:pt x="52601" y="87837"/>
                  </a:lnTo>
                  <a:lnTo>
                    <a:pt x="55427" y="86867"/>
                  </a:lnTo>
                  <a:lnTo>
                    <a:pt x="58210" y="85724"/>
                  </a:lnTo>
                  <a:lnTo>
                    <a:pt x="60939" y="84414"/>
                  </a:lnTo>
                  <a:lnTo>
                    <a:pt x="63602" y="82942"/>
                  </a:lnTo>
                  <a:lnTo>
                    <a:pt x="66189" y="81315"/>
                  </a:lnTo>
                  <a:lnTo>
                    <a:pt x="68689" y="79538"/>
                  </a:lnTo>
                  <a:lnTo>
                    <a:pt x="71092" y="77619"/>
                  </a:lnTo>
                  <a:lnTo>
                    <a:pt x="73387" y="75566"/>
                  </a:lnTo>
                  <a:lnTo>
                    <a:pt x="75566" y="73387"/>
                  </a:lnTo>
                  <a:lnTo>
                    <a:pt x="77619" y="71092"/>
                  </a:lnTo>
                  <a:lnTo>
                    <a:pt x="79538" y="68689"/>
                  </a:lnTo>
                  <a:lnTo>
                    <a:pt x="81315" y="66189"/>
                  </a:lnTo>
                  <a:lnTo>
                    <a:pt x="82942" y="63602"/>
                  </a:lnTo>
                  <a:lnTo>
                    <a:pt x="84414" y="60939"/>
                  </a:lnTo>
                  <a:lnTo>
                    <a:pt x="85724" y="58210"/>
                  </a:lnTo>
                  <a:lnTo>
                    <a:pt x="86867" y="55427"/>
                  </a:lnTo>
                  <a:lnTo>
                    <a:pt x="87837" y="52601"/>
                  </a:lnTo>
                  <a:lnTo>
                    <a:pt x="88632" y="49744"/>
                  </a:lnTo>
                  <a:lnTo>
                    <a:pt x="89247" y="46867"/>
                  </a:lnTo>
                  <a:lnTo>
                    <a:pt x="89680" y="43982"/>
                  </a:lnTo>
                  <a:lnTo>
                    <a:pt x="89930" y="41102"/>
                  </a:lnTo>
                  <a:lnTo>
                    <a:pt x="89995" y="38238"/>
                  </a:lnTo>
                  <a:lnTo>
                    <a:pt x="89875" y="35401"/>
                  </a:lnTo>
                  <a:lnTo>
                    <a:pt x="89571" y="32604"/>
                  </a:lnTo>
                  <a:lnTo>
                    <a:pt x="89083" y="29858"/>
                  </a:lnTo>
                  <a:lnTo>
                    <a:pt x="88415" y="27174"/>
                  </a:lnTo>
                  <a:lnTo>
                    <a:pt x="87568" y="24563"/>
                  </a:lnTo>
                  <a:lnTo>
                    <a:pt x="86546" y="22036"/>
                  </a:lnTo>
                  <a:lnTo>
                    <a:pt x="85353" y="19604"/>
                  </a:lnTo>
                  <a:lnTo>
                    <a:pt x="83995" y="17276"/>
                  </a:lnTo>
                  <a:lnTo>
                    <a:pt x="82476" y="15062"/>
                  </a:lnTo>
                  <a:lnTo>
                    <a:pt x="80803" y="12971"/>
                  </a:lnTo>
                  <a:close/>
                </a:path>
              </a:pathLst>
            </a:custGeom>
            <a:solidFill>
              <a:srgbClr val="DDECF4">
                <a:alpha val="100000"/>
              </a:srgbClr>
            </a:solidFill>
            <a:ln w="9525" cap="rnd">
              <a:solidFill>
                <a:srgbClr val="DDEC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5004234" y="5098458"/>
              <a:ext cx="89968" cy="89968"/>
            </a:xfrm>
            <a:custGeom>
              <a:avLst/>
              <a:pathLst>
                <a:path w="89968" h="89968">
                  <a:moveTo>
                    <a:pt x="76481" y="13487"/>
                  </a:moveTo>
                  <a:lnTo>
                    <a:pt x="74357" y="11493"/>
                  </a:lnTo>
                  <a:lnTo>
                    <a:pt x="72112" y="9636"/>
                  </a:lnTo>
                  <a:lnTo>
                    <a:pt x="69756" y="7924"/>
                  </a:lnTo>
                  <a:lnTo>
                    <a:pt x="67298" y="6365"/>
                  </a:lnTo>
                  <a:lnTo>
                    <a:pt x="64749" y="4964"/>
                  </a:lnTo>
                  <a:lnTo>
                    <a:pt x="62118" y="3728"/>
                  </a:lnTo>
                  <a:lnTo>
                    <a:pt x="59417" y="2662"/>
                  </a:lnTo>
                  <a:lnTo>
                    <a:pt x="56656" y="1769"/>
                  </a:lnTo>
                  <a:lnTo>
                    <a:pt x="53848" y="1054"/>
                  </a:lnTo>
                  <a:lnTo>
                    <a:pt x="51003" y="519"/>
                  </a:lnTo>
                  <a:lnTo>
                    <a:pt x="48133" y="167"/>
                  </a:lnTo>
                  <a:lnTo>
                    <a:pt x="45251" y="0"/>
                  </a:lnTo>
                  <a:lnTo>
                    <a:pt x="42367" y="17"/>
                  </a:lnTo>
                  <a:lnTo>
                    <a:pt x="39494" y="219"/>
                  </a:lnTo>
                  <a:lnTo>
                    <a:pt x="36644" y="604"/>
                  </a:lnTo>
                  <a:lnTo>
                    <a:pt x="33828" y="1173"/>
                  </a:lnTo>
                  <a:lnTo>
                    <a:pt x="31058" y="1921"/>
                  </a:lnTo>
                  <a:lnTo>
                    <a:pt x="28345" y="2846"/>
                  </a:lnTo>
                  <a:lnTo>
                    <a:pt x="25700" y="3944"/>
                  </a:lnTo>
                  <a:lnTo>
                    <a:pt x="23135" y="5211"/>
                  </a:lnTo>
                  <a:lnTo>
                    <a:pt x="20659" y="6642"/>
                  </a:lnTo>
                  <a:lnTo>
                    <a:pt x="18284" y="8230"/>
                  </a:lnTo>
                  <a:lnTo>
                    <a:pt x="16018" y="9969"/>
                  </a:lnTo>
                  <a:lnTo>
                    <a:pt x="13871" y="11852"/>
                  </a:lnTo>
                  <a:lnTo>
                    <a:pt x="11852" y="13871"/>
                  </a:lnTo>
                  <a:lnTo>
                    <a:pt x="9969" y="16018"/>
                  </a:lnTo>
                  <a:lnTo>
                    <a:pt x="8230" y="18284"/>
                  </a:lnTo>
                  <a:lnTo>
                    <a:pt x="6642" y="20659"/>
                  </a:lnTo>
                  <a:lnTo>
                    <a:pt x="5211" y="23135"/>
                  </a:lnTo>
                  <a:lnTo>
                    <a:pt x="3944" y="25700"/>
                  </a:lnTo>
                  <a:lnTo>
                    <a:pt x="2846" y="28345"/>
                  </a:lnTo>
                  <a:lnTo>
                    <a:pt x="1921" y="31058"/>
                  </a:lnTo>
                  <a:lnTo>
                    <a:pt x="1173" y="33828"/>
                  </a:lnTo>
                  <a:lnTo>
                    <a:pt x="604" y="36644"/>
                  </a:lnTo>
                  <a:lnTo>
                    <a:pt x="219" y="39494"/>
                  </a:lnTo>
                  <a:lnTo>
                    <a:pt x="17" y="42367"/>
                  </a:lnTo>
                  <a:lnTo>
                    <a:pt x="0" y="45251"/>
                  </a:lnTo>
                  <a:lnTo>
                    <a:pt x="167" y="48133"/>
                  </a:lnTo>
                  <a:lnTo>
                    <a:pt x="519" y="51003"/>
                  </a:lnTo>
                  <a:lnTo>
                    <a:pt x="1054" y="53848"/>
                  </a:lnTo>
                  <a:lnTo>
                    <a:pt x="1769" y="56656"/>
                  </a:lnTo>
                  <a:lnTo>
                    <a:pt x="2662" y="59417"/>
                  </a:lnTo>
                  <a:lnTo>
                    <a:pt x="3728" y="62118"/>
                  </a:lnTo>
                  <a:lnTo>
                    <a:pt x="4964" y="64749"/>
                  </a:lnTo>
                  <a:lnTo>
                    <a:pt x="6365" y="67298"/>
                  </a:lnTo>
                  <a:lnTo>
                    <a:pt x="7924" y="69756"/>
                  </a:lnTo>
                  <a:lnTo>
                    <a:pt x="9636" y="72112"/>
                  </a:lnTo>
                  <a:lnTo>
                    <a:pt x="11493" y="74357"/>
                  </a:lnTo>
                  <a:lnTo>
                    <a:pt x="13487" y="76481"/>
                  </a:lnTo>
                  <a:lnTo>
                    <a:pt x="15611" y="78475"/>
                  </a:lnTo>
                  <a:lnTo>
                    <a:pt x="17855" y="80332"/>
                  </a:lnTo>
                  <a:lnTo>
                    <a:pt x="20212" y="82043"/>
                  </a:lnTo>
                  <a:lnTo>
                    <a:pt x="22669" y="83603"/>
                  </a:lnTo>
                  <a:lnTo>
                    <a:pt x="25219" y="85003"/>
                  </a:lnTo>
                  <a:lnTo>
                    <a:pt x="27850" y="86239"/>
                  </a:lnTo>
                  <a:lnTo>
                    <a:pt x="30551" y="87306"/>
                  </a:lnTo>
                  <a:lnTo>
                    <a:pt x="33311" y="88199"/>
                  </a:lnTo>
                  <a:lnTo>
                    <a:pt x="36120" y="88914"/>
                  </a:lnTo>
                  <a:lnTo>
                    <a:pt x="38965" y="89449"/>
                  </a:lnTo>
                  <a:lnTo>
                    <a:pt x="41834" y="89800"/>
                  </a:lnTo>
                  <a:lnTo>
                    <a:pt x="44717" y="89968"/>
                  </a:lnTo>
                  <a:lnTo>
                    <a:pt x="47600" y="89951"/>
                  </a:lnTo>
                  <a:lnTo>
                    <a:pt x="50473" y="89749"/>
                  </a:lnTo>
                  <a:lnTo>
                    <a:pt x="53324" y="89363"/>
                  </a:lnTo>
                  <a:lnTo>
                    <a:pt x="56140" y="88795"/>
                  </a:lnTo>
                  <a:lnTo>
                    <a:pt x="58910" y="88047"/>
                  </a:lnTo>
                  <a:lnTo>
                    <a:pt x="61623" y="87122"/>
                  </a:lnTo>
                  <a:lnTo>
                    <a:pt x="64267" y="86023"/>
                  </a:lnTo>
                  <a:lnTo>
                    <a:pt x="66833" y="84756"/>
                  </a:lnTo>
                  <a:lnTo>
                    <a:pt x="69308" y="83326"/>
                  </a:lnTo>
                  <a:lnTo>
                    <a:pt x="71684" y="81738"/>
                  </a:lnTo>
                  <a:lnTo>
                    <a:pt x="73950" y="79999"/>
                  </a:lnTo>
                  <a:lnTo>
                    <a:pt x="76097" y="78116"/>
                  </a:lnTo>
                  <a:lnTo>
                    <a:pt x="78116" y="76097"/>
                  </a:lnTo>
                  <a:lnTo>
                    <a:pt x="79999" y="73950"/>
                  </a:lnTo>
                  <a:lnTo>
                    <a:pt x="81738" y="71684"/>
                  </a:lnTo>
                  <a:lnTo>
                    <a:pt x="83326" y="69308"/>
                  </a:lnTo>
                  <a:lnTo>
                    <a:pt x="84756" y="66833"/>
                  </a:lnTo>
                  <a:lnTo>
                    <a:pt x="86023" y="64267"/>
                  </a:lnTo>
                  <a:lnTo>
                    <a:pt x="87122" y="61623"/>
                  </a:lnTo>
                  <a:lnTo>
                    <a:pt x="88047" y="58910"/>
                  </a:lnTo>
                  <a:lnTo>
                    <a:pt x="88795" y="56140"/>
                  </a:lnTo>
                  <a:lnTo>
                    <a:pt x="89363" y="53324"/>
                  </a:lnTo>
                  <a:lnTo>
                    <a:pt x="89749" y="50473"/>
                  </a:lnTo>
                  <a:lnTo>
                    <a:pt x="89951" y="47600"/>
                  </a:lnTo>
                  <a:lnTo>
                    <a:pt x="89968" y="44717"/>
                  </a:lnTo>
                  <a:lnTo>
                    <a:pt x="89800" y="41834"/>
                  </a:lnTo>
                  <a:lnTo>
                    <a:pt x="89449" y="38965"/>
                  </a:lnTo>
                  <a:lnTo>
                    <a:pt x="88914" y="36120"/>
                  </a:lnTo>
                  <a:lnTo>
                    <a:pt x="88199" y="33311"/>
                  </a:lnTo>
                  <a:lnTo>
                    <a:pt x="87306" y="30551"/>
                  </a:lnTo>
                  <a:lnTo>
                    <a:pt x="86239" y="27850"/>
                  </a:lnTo>
                  <a:lnTo>
                    <a:pt x="85003" y="25219"/>
                  </a:lnTo>
                  <a:lnTo>
                    <a:pt x="83603" y="22669"/>
                  </a:lnTo>
                  <a:lnTo>
                    <a:pt x="82043" y="20212"/>
                  </a:lnTo>
                  <a:lnTo>
                    <a:pt x="80332" y="17855"/>
                  </a:lnTo>
                  <a:lnTo>
                    <a:pt x="78475" y="15611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5004219" y="5204324"/>
              <a:ext cx="89999" cy="89999"/>
            </a:xfrm>
            <a:custGeom>
              <a:avLst/>
              <a:pathLst>
                <a:path w="89999" h="89999">
                  <a:moveTo>
                    <a:pt x="77336" y="12662"/>
                  </a:moveTo>
                  <a:lnTo>
                    <a:pt x="75265" y="10724"/>
                  </a:lnTo>
                  <a:lnTo>
                    <a:pt x="73069" y="8926"/>
                  </a:lnTo>
                  <a:lnTo>
                    <a:pt x="70758" y="7276"/>
                  </a:lnTo>
                  <a:lnTo>
                    <a:pt x="68341" y="5782"/>
                  </a:lnTo>
                  <a:lnTo>
                    <a:pt x="65828" y="4449"/>
                  </a:lnTo>
                  <a:lnTo>
                    <a:pt x="63230" y="3282"/>
                  </a:lnTo>
                  <a:lnTo>
                    <a:pt x="60556" y="2287"/>
                  </a:lnTo>
                  <a:lnTo>
                    <a:pt x="57819" y="1467"/>
                  </a:lnTo>
                  <a:lnTo>
                    <a:pt x="55029" y="826"/>
                  </a:lnTo>
                  <a:lnTo>
                    <a:pt x="52198" y="367"/>
                  </a:lnTo>
                  <a:lnTo>
                    <a:pt x="49337" y="91"/>
                  </a:lnTo>
                  <a:lnTo>
                    <a:pt x="46458" y="0"/>
                  </a:lnTo>
                  <a:lnTo>
                    <a:pt x="43573" y="93"/>
                  </a:lnTo>
                  <a:lnTo>
                    <a:pt x="40695" y="371"/>
                  </a:lnTo>
                  <a:lnTo>
                    <a:pt x="37834" y="833"/>
                  </a:lnTo>
                  <a:lnTo>
                    <a:pt x="35002" y="1475"/>
                  </a:lnTo>
                  <a:lnTo>
                    <a:pt x="32211" y="2297"/>
                  </a:lnTo>
                  <a:lnTo>
                    <a:pt x="29473" y="3294"/>
                  </a:lnTo>
                  <a:lnTo>
                    <a:pt x="26799" y="4463"/>
                  </a:lnTo>
                  <a:lnTo>
                    <a:pt x="24200" y="5798"/>
                  </a:lnTo>
                  <a:lnTo>
                    <a:pt x="21686" y="7295"/>
                  </a:lnTo>
                  <a:lnTo>
                    <a:pt x="19268" y="8946"/>
                  </a:lnTo>
                  <a:lnTo>
                    <a:pt x="16955" y="10745"/>
                  </a:lnTo>
                  <a:lnTo>
                    <a:pt x="14758" y="12685"/>
                  </a:lnTo>
                  <a:lnTo>
                    <a:pt x="12685" y="14758"/>
                  </a:lnTo>
                  <a:lnTo>
                    <a:pt x="10745" y="16955"/>
                  </a:lnTo>
                  <a:lnTo>
                    <a:pt x="8946" y="19268"/>
                  </a:lnTo>
                  <a:lnTo>
                    <a:pt x="7295" y="21686"/>
                  </a:lnTo>
                  <a:lnTo>
                    <a:pt x="5798" y="24200"/>
                  </a:lnTo>
                  <a:lnTo>
                    <a:pt x="4463" y="26799"/>
                  </a:lnTo>
                  <a:lnTo>
                    <a:pt x="3294" y="29473"/>
                  </a:lnTo>
                  <a:lnTo>
                    <a:pt x="2297" y="32211"/>
                  </a:lnTo>
                  <a:lnTo>
                    <a:pt x="1475" y="35002"/>
                  </a:lnTo>
                  <a:lnTo>
                    <a:pt x="833" y="37834"/>
                  </a:lnTo>
                  <a:lnTo>
                    <a:pt x="371" y="40695"/>
                  </a:lnTo>
                  <a:lnTo>
                    <a:pt x="93" y="43573"/>
                  </a:lnTo>
                  <a:lnTo>
                    <a:pt x="0" y="46458"/>
                  </a:lnTo>
                  <a:lnTo>
                    <a:pt x="91" y="49337"/>
                  </a:lnTo>
                  <a:lnTo>
                    <a:pt x="367" y="52198"/>
                  </a:lnTo>
                  <a:lnTo>
                    <a:pt x="826" y="55029"/>
                  </a:lnTo>
                  <a:lnTo>
                    <a:pt x="1467" y="57819"/>
                  </a:lnTo>
                  <a:lnTo>
                    <a:pt x="2287" y="60556"/>
                  </a:lnTo>
                  <a:lnTo>
                    <a:pt x="3282" y="63230"/>
                  </a:lnTo>
                  <a:lnTo>
                    <a:pt x="4449" y="65828"/>
                  </a:lnTo>
                  <a:lnTo>
                    <a:pt x="5782" y="68341"/>
                  </a:lnTo>
                  <a:lnTo>
                    <a:pt x="7276" y="70758"/>
                  </a:lnTo>
                  <a:lnTo>
                    <a:pt x="8926" y="73069"/>
                  </a:lnTo>
                  <a:lnTo>
                    <a:pt x="10724" y="75265"/>
                  </a:lnTo>
                  <a:lnTo>
                    <a:pt x="12662" y="77336"/>
                  </a:lnTo>
                  <a:lnTo>
                    <a:pt x="14734" y="79275"/>
                  </a:lnTo>
                  <a:lnTo>
                    <a:pt x="16929" y="81072"/>
                  </a:lnTo>
                  <a:lnTo>
                    <a:pt x="19240" y="82722"/>
                  </a:lnTo>
                  <a:lnTo>
                    <a:pt x="21657" y="84216"/>
                  </a:lnTo>
                  <a:lnTo>
                    <a:pt x="24170" y="85550"/>
                  </a:lnTo>
                  <a:lnTo>
                    <a:pt x="26769" y="86716"/>
                  </a:lnTo>
                  <a:lnTo>
                    <a:pt x="29442" y="87712"/>
                  </a:lnTo>
                  <a:lnTo>
                    <a:pt x="32180" y="88531"/>
                  </a:lnTo>
                  <a:lnTo>
                    <a:pt x="34970" y="89172"/>
                  </a:lnTo>
                  <a:lnTo>
                    <a:pt x="37801" y="89632"/>
                  </a:lnTo>
                  <a:lnTo>
                    <a:pt x="40662" y="89907"/>
                  </a:lnTo>
                  <a:lnTo>
                    <a:pt x="43540" y="89999"/>
                  </a:lnTo>
                  <a:lnTo>
                    <a:pt x="46425" y="89905"/>
                  </a:lnTo>
                  <a:lnTo>
                    <a:pt x="49304" y="89627"/>
                  </a:lnTo>
                  <a:lnTo>
                    <a:pt x="52165" y="89166"/>
                  </a:lnTo>
                  <a:lnTo>
                    <a:pt x="54996" y="88523"/>
                  </a:lnTo>
                  <a:lnTo>
                    <a:pt x="57787" y="87701"/>
                  </a:lnTo>
                  <a:lnTo>
                    <a:pt x="60525" y="86704"/>
                  </a:lnTo>
                  <a:lnTo>
                    <a:pt x="63199" y="85535"/>
                  </a:lnTo>
                  <a:lnTo>
                    <a:pt x="65798" y="84200"/>
                  </a:lnTo>
                  <a:lnTo>
                    <a:pt x="68312" y="82704"/>
                  </a:lnTo>
                  <a:lnTo>
                    <a:pt x="70731" y="81053"/>
                  </a:lnTo>
                  <a:lnTo>
                    <a:pt x="73043" y="79253"/>
                  </a:lnTo>
                  <a:lnTo>
                    <a:pt x="75240" y="77313"/>
                  </a:lnTo>
                  <a:lnTo>
                    <a:pt x="77313" y="75240"/>
                  </a:lnTo>
                  <a:lnTo>
                    <a:pt x="79253" y="73043"/>
                  </a:lnTo>
                  <a:lnTo>
                    <a:pt x="81053" y="70731"/>
                  </a:lnTo>
                  <a:lnTo>
                    <a:pt x="82704" y="68312"/>
                  </a:lnTo>
                  <a:lnTo>
                    <a:pt x="84200" y="65798"/>
                  </a:lnTo>
                  <a:lnTo>
                    <a:pt x="85535" y="63199"/>
                  </a:lnTo>
                  <a:lnTo>
                    <a:pt x="86704" y="60525"/>
                  </a:lnTo>
                  <a:lnTo>
                    <a:pt x="87701" y="57787"/>
                  </a:lnTo>
                  <a:lnTo>
                    <a:pt x="88523" y="54996"/>
                  </a:lnTo>
                  <a:lnTo>
                    <a:pt x="89166" y="52165"/>
                  </a:lnTo>
                  <a:lnTo>
                    <a:pt x="89627" y="49304"/>
                  </a:lnTo>
                  <a:lnTo>
                    <a:pt x="89905" y="46425"/>
                  </a:lnTo>
                  <a:lnTo>
                    <a:pt x="89999" y="43540"/>
                  </a:lnTo>
                  <a:lnTo>
                    <a:pt x="89907" y="40662"/>
                  </a:lnTo>
                  <a:lnTo>
                    <a:pt x="89632" y="37801"/>
                  </a:lnTo>
                  <a:lnTo>
                    <a:pt x="89172" y="34970"/>
                  </a:lnTo>
                  <a:lnTo>
                    <a:pt x="88531" y="32180"/>
                  </a:lnTo>
                  <a:lnTo>
                    <a:pt x="87712" y="29442"/>
                  </a:lnTo>
                  <a:lnTo>
                    <a:pt x="86716" y="26769"/>
                  </a:lnTo>
                  <a:lnTo>
                    <a:pt x="85550" y="24170"/>
                  </a:lnTo>
                  <a:lnTo>
                    <a:pt x="84216" y="21657"/>
                  </a:lnTo>
                  <a:lnTo>
                    <a:pt x="82722" y="19240"/>
                  </a:lnTo>
                  <a:lnTo>
                    <a:pt x="81072" y="16929"/>
                  </a:lnTo>
                  <a:lnTo>
                    <a:pt x="79275" y="14734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5004221" y="5310208"/>
              <a:ext cx="89996" cy="89996"/>
            </a:xfrm>
            <a:custGeom>
              <a:avLst/>
              <a:pathLst>
                <a:path w="89996" h="89996">
                  <a:moveTo>
                    <a:pt x="77582" y="12413"/>
                  </a:moveTo>
                  <a:lnTo>
                    <a:pt x="75526" y="10492"/>
                  </a:lnTo>
                  <a:lnTo>
                    <a:pt x="73346" y="8712"/>
                  </a:lnTo>
                  <a:lnTo>
                    <a:pt x="71048" y="7081"/>
                  </a:lnTo>
                  <a:lnTo>
                    <a:pt x="68644" y="5607"/>
                  </a:lnTo>
                  <a:lnTo>
                    <a:pt x="66142" y="4294"/>
                  </a:lnTo>
                  <a:lnTo>
                    <a:pt x="63554" y="3148"/>
                  </a:lnTo>
                  <a:lnTo>
                    <a:pt x="60889" y="2174"/>
                  </a:lnTo>
                  <a:lnTo>
                    <a:pt x="58159" y="1376"/>
                  </a:lnTo>
                  <a:lnTo>
                    <a:pt x="55375" y="758"/>
                  </a:lnTo>
                  <a:lnTo>
                    <a:pt x="52548" y="321"/>
                  </a:lnTo>
                  <a:lnTo>
                    <a:pt x="49690" y="68"/>
                  </a:lnTo>
                  <a:lnTo>
                    <a:pt x="46813" y="0"/>
                  </a:lnTo>
                  <a:lnTo>
                    <a:pt x="43929" y="116"/>
                  </a:lnTo>
                  <a:lnTo>
                    <a:pt x="41049" y="417"/>
                  </a:lnTo>
                  <a:lnTo>
                    <a:pt x="38185" y="901"/>
                  </a:lnTo>
                  <a:lnTo>
                    <a:pt x="35349" y="1566"/>
                  </a:lnTo>
                  <a:lnTo>
                    <a:pt x="32553" y="2410"/>
                  </a:lnTo>
                  <a:lnTo>
                    <a:pt x="29807" y="3428"/>
                  </a:lnTo>
                  <a:lnTo>
                    <a:pt x="27125" y="4618"/>
                  </a:lnTo>
                  <a:lnTo>
                    <a:pt x="24516" y="5973"/>
                  </a:lnTo>
                  <a:lnTo>
                    <a:pt x="21990" y="7489"/>
                  </a:lnTo>
                  <a:lnTo>
                    <a:pt x="19560" y="9159"/>
                  </a:lnTo>
                  <a:lnTo>
                    <a:pt x="17234" y="10976"/>
                  </a:lnTo>
                  <a:lnTo>
                    <a:pt x="15022" y="12933"/>
                  </a:lnTo>
                  <a:lnTo>
                    <a:pt x="12933" y="15022"/>
                  </a:lnTo>
                  <a:lnTo>
                    <a:pt x="10976" y="17234"/>
                  </a:lnTo>
                  <a:lnTo>
                    <a:pt x="9159" y="19560"/>
                  </a:lnTo>
                  <a:lnTo>
                    <a:pt x="7489" y="21990"/>
                  </a:lnTo>
                  <a:lnTo>
                    <a:pt x="5973" y="24516"/>
                  </a:lnTo>
                  <a:lnTo>
                    <a:pt x="4618" y="27125"/>
                  </a:lnTo>
                  <a:lnTo>
                    <a:pt x="3428" y="29807"/>
                  </a:lnTo>
                  <a:lnTo>
                    <a:pt x="2410" y="32553"/>
                  </a:lnTo>
                  <a:lnTo>
                    <a:pt x="1566" y="35349"/>
                  </a:lnTo>
                  <a:lnTo>
                    <a:pt x="901" y="38185"/>
                  </a:lnTo>
                  <a:lnTo>
                    <a:pt x="417" y="41049"/>
                  </a:lnTo>
                  <a:lnTo>
                    <a:pt x="116" y="43929"/>
                  </a:lnTo>
                  <a:lnTo>
                    <a:pt x="0" y="46813"/>
                  </a:lnTo>
                  <a:lnTo>
                    <a:pt x="68" y="49690"/>
                  </a:lnTo>
                  <a:lnTo>
                    <a:pt x="321" y="52548"/>
                  </a:lnTo>
                  <a:lnTo>
                    <a:pt x="758" y="55375"/>
                  </a:lnTo>
                  <a:lnTo>
                    <a:pt x="1376" y="58159"/>
                  </a:lnTo>
                  <a:lnTo>
                    <a:pt x="2174" y="60889"/>
                  </a:lnTo>
                  <a:lnTo>
                    <a:pt x="3148" y="63554"/>
                  </a:lnTo>
                  <a:lnTo>
                    <a:pt x="4294" y="66142"/>
                  </a:lnTo>
                  <a:lnTo>
                    <a:pt x="5607" y="68644"/>
                  </a:lnTo>
                  <a:lnTo>
                    <a:pt x="7081" y="71048"/>
                  </a:lnTo>
                  <a:lnTo>
                    <a:pt x="8712" y="73346"/>
                  </a:lnTo>
                  <a:lnTo>
                    <a:pt x="10492" y="75526"/>
                  </a:lnTo>
                  <a:lnTo>
                    <a:pt x="12413" y="77582"/>
                  </a:lnTo>
                  <a:lnTo>
                    <a:pt x="14469" y="79503"/>
                  </a:lnTo>
                  <a:lnTo>
                    <a:pt x="16650" y="81283"/>
                  </a:lnTo>
                  <a:lnTo>
                    <a:pt x="18947" y="82914"/>
                  </a:lnTo>
                  <a:lnTo>
                    <a:pt x="21351" y="84389"/>
                  </a:lnTo>
                  <a:lnTo>
                    <a:pt x="23853" y="85702"/>
                  </a:lnTo>
                  <a:lnTo>
                    <a:pt x="26441" y="86847"/>
                  </a:lnTo>
                  <a:lnTo>
                    <a:pt x="29106" y="87821"/>
                  </a:lnTo>
                  <a:lnTo>
                    <a:pt x="31836" y="88619"/>
                  </a:lnTo>
                  <a:lnTo>
                    <a:pt x="34620" y="89237"/>
                  </a:lnTo>
                  <a:lnTo>
                    <a:pt x="37447" y="89674"/>
                  </a:lnTo>
                  <a:lnTo>
                    <a:pt x="40305" y="89927"/>
                  </a:lnTo>
                  <a:lnTo>
                    <a:pt x="43182" y="89996"/>
                  </a:lnTo>
                  <a:lnTo>
                    <a:pt x="46066" y="89879"/>
                  </a:lnTo>
                  <a:lnTo>
                    <a:pt x="48947" y="89579"/>
                  </a:lnTo>
                  <a:lnTo>
                    <a:pt x="51810" y="89095"/>
                  </a:lnTo>
                  <a:lnTo>
                    <a:pt x="54646" y="88429"/>
                  </a:lnTo>
                  <a:lnTo>
                    <a:pt x="57443" y="87586"/>
                  </a:lnTo>
                  <a:lnTo>
                    <a:pt x="60188" y="86567"/>
                  </a:lnTo>
                  <a:lnTo>
                    <a:pt x="62870" y="85377"/>
                  </a:lnTo>
                  <a:lnTo>
                    <a:pt x="65480" y="84022"/>
                  </a:lnTo>
                  <a:lnTo>
                    <a:pt x="68005" y="82506"/>
                  </a:lnTo>
                  <a:lnTo>
                    <a:pt x="70435" y="80836"/>
                  </a:lnTo>
                  <a:lnTo>
                    <a:pt x="72761" y="79019"/>
                  </a:lnTo>
                  <a:lnTo>
                    <a:pt x="74973" y="77062"/>
                  </a:lnTo>
                  <a:lnTo>
                    <a:pt x="77062" y="74973"/>
                  </a:lnTo>
                  <a:lnTo>
                    <a:pt x="79019" y="72761"/>
                  </a:lnTo>
                  <a:lnTo>
                    <a:pt x="80836" y="70435"/>
                  </a:lnTo>
                  <a:lnTo>
                    <a:pt x="82506" y="68005"/>
                  </a:lnTo>
                  <a:lnTo>
                    <a:pt x="84022" y="65480"/>
                  </a:lnTo>
                  <a:lnTo>
                    <a:pt x="85377" y="62870"/>
                  </a:lnTo>
                  <a:lnTo>
                    <a:pt x="86567" y="60188"/>
                  </a:lnTo>
                  <a:lnTo>
                    <a:pt x="87586" y="57443"/>
                  </a:lnTo>
                  <a:lnTo>
                    <a:pt x="88429" y="54646"/>
                  </a:lnTo>
                  <a:lnTo>
                    <a:pt x="89095" y="51810"/>
                  </a:lnTo>
                  <a:lnTo>
                    <a:pt x="89579" y="48947"/>
                  </a:lnTo>
                  <a:lnTo>
                    <a:pt x="89879" y="46066"/>
                  </a:lnTo>
                  <a:lnTo>
                    <a:pt x="89996" y="43182"/>
                  </a:lnTo>
                  <a:lnTo>
                    <a:pt x="89927" y="40305"/>
                  </a:lnTo>
                  <a:lnTo>
                    <a:pt x="89674" y="37447"/>
                  </a:lnTo>
                  <a:lnTo>
                    <a:pt x="89237" y="34620"/>
                  </a:lnTo>
                  <a:lnTo>
                    <a:pt x="88619" y="31836"/>
                  </a:lnTo>
                  <a:lnTo>
                    <a:pt x="87821" y="29106"/>
                  </a:lnTo>
                  <a:lnTo>
                    <a:pt x="86847" y="26441"/>
                  </a:lnTo>
                  <a:lnTo>
                    <a:pt x="85702" y="23853"/>
                  </a:lnTo>
                  <a:lnTo>
                    <a:pt x="84389" y="21351"/>
                  </a:lnTo>
                  <a:lnTo>
                    <a:pt x="82914" y="18947"/>
                  </a:lnTo>
                  <a:lnTo>
                    <a:pt x="81283" y="16650"/>
                  </a:lnTo>
                  <a:lnTo>
                    <a:pt x="79503" y="14469"/>
                  </a:lnTo>
                  <a:close/>
                </a:path>
              </a:pathLst>
            </a:cu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5004221" y="5416089"/>
              <a:ext cx="89996" cy="89996"/>
            </a:xfrm>
            <a:custGeom>
              <a:avLst/>
              <a:pathLst>
                <a:path w="89996" h="89996">
                  <a:moveTo>
                    <a:pt x="77572" y="12424"/>
                  </a:moveTo>
                  <a:lnTo>
                    <a:pt x="75516" y="10501"/>
                  </a:lnTo>
                  <a:lnTo>
                    <a:pt x="73334" y="8721"/>
                  </a:lnTo>
                  <a:lnTo>
                    <a:pt x="71036" y="7089"/>
                  </a:lnTo>
                  <a:lnTo>
                    <a:pt x="68631" y="5614"/>
                  </a:lnTo>
                  <a:lnTo>
                    <a:pt x="66129" y="4300"/>
                  </a:lnTo>
                  <a:lnTo>
                    <a:pt x="63540" y="3153"/>
                  </a:lnTo>
                  <a:lnTo>
                    <a:pt x="60875" y="2179"/>
                  </a:lnTo>
                  <a:lnTo>
                    <a:pt x="58145" y="1380"/>
                  </a:lnTo>
                  <a:lnTo>
                    <a:pt x="55361" y="761"/>
                  </a:lnTo>
                  <a:lnTo>
                    <a:pt x="52534" y="323"/>
                  </a:lnTo>
                  <a:lnTo>
                    <a:pt x="49676" y="69"/>
                  </a:lnTo>
                  <a:lnTo>
                    <a:pt x="46799" y="0"/>
                  </a:lnTo>
                  <a:lnTo>
                    <a:pt x="43914" y="115"/>
                  </a:lnTo>
                  <a:lnTo>
                    <a:pt x="41034" y="415"/>
                  </a:lnTo>
                  <a:lnTo>
                    <a:pt x="38170" y="898"/>
                  </a:lnTo>
                  <a:lnTo>
                    <a:pt x="35335" y="1562"/>
                  </a:lnTo>
                  <a:lnTo>
                    <a:pt x="32538" y="2405"/>
                  </a:lnTo>
                  <a:lnTo>
                    <a:pt x="29794" y="3423"/>
                  </a:lnTo>
                  <a:lnTo>
                    <a:pt x="27111" y="4611"/>
                  </a:lnTo>
                  <a:lnTo>
                    <a:pt x="24502" y="5966"/>
                  </a:lnTo>
                  <a:lnTo>
                    <a:pt x="21978" y="7481"/>
                  </a:lnTo>
                  <a:lnTo>
                    <a:pt x="19548" y="9150"/>
                  </a:lnTo>
                  <a:lnTo>
                    <a:pt x="17222" y="10967"/>
                  </a:lnTo>
                  <a:lnTo>
                    <a:pt x="15011" y="12923"/>
                  </a:lnTo>
                  <a:lnTo>
                    <a:pt x="12923" y="15011"/>
                  </a:lnTo>
                  <a:lnTo>
                    <a:pt x="10967" y="17222"/>
                  </a:lnTo>
                  <a:lnTo>
                    <a:pt x="9150" y="19548"/>
                  </a:lnTo>
                  <a:lnTo>
                    <a:pt x="7481" y="21978"/>
                  </a:lnTo>
                  <a:lnTo>
                    <a:pt x="5966" y="24502"/>
                  </a:lnTo>
                  <a:lnTo>
                    <a:pt x="4611" y="27111"/>
                  </a:lnTo>
                  <a:lnTo>
                    <a:pt x="3423" y="29794"/>
                  </a:lnTo>
                  <a:lnTo>
                    <a:pt x="2405" y="32538"/>
                  </a:lnTo>
                  <a:lnTo>
                    <a:pt x="1562" y="35335"/>
                  </a:lnTo>
                  <a:lnTo>
                    <a:pt x="898" y="38170"/>
                  </a:lnTo>
                  <a:lnTo>
                    <a:pt x="415" y="41034"/>
                  </a:lnTo>
                  <a:lnTo>
                    <a:pt x="115" y="43914"/>
                  </a:lnTo>
                  <a:lnTo>
                    <a:pt x="0" y="46799"/>
                  </a:lnTo>
                  <a:lnTo>
                    <a:pt x="69" y="49676"/>
                  </a:lnTo>
                  <a:lnTo>
                    <a:pt x="323" y="52534"/>
                  </a:lnTo>
                  <a:lnTo>
                    <a:pt x="761" y="55361"/>
                  </a:lnTo>
                  <a:lnTo>
                    <a:pt x="1380" y="58145"/>
                  </a:lnTo>
                  <a:lnTo>
                    <a:pt x="2179" y="60875"/>
                  </a:lnTo>
                  <a:lnTo>
                    <a:pt x="3153" y="63540"/>
                  </a:lnTo>
                  <a:lnTo>
                    <a:pt x="4300" y="66129"/>
                  </a:lnTo>
                  <a:lnTo>
                    <a:pt x="5614" y="68631"/>
                  </a:lnTo>
                  <a:lnTo>
                    <a:pt x="7089" y="71036"/>
                  </a:lnTo>
                  <a:lnTo>
                    <a:pt x="8721" y="73334"/>
                  </a:lnTo>
                  <a:lnTo>
                    <a:pt x="10501" y="75516"/>
                  </a:lnTo>
                  <a:lnTo>
                    <a:pt x="12424" y="77572"/>
                  </a:lnTo>
                  <a:lnTo>
                    <a:pt x="14480" y="79494"/>
                  </a:lnTo>
                  <a:lnTo>
                    <a:pt x="16661" y="81275"/>
                  </a:lnTo>
                  <a:lnTo>
                    <a:pt x="18959" y="82906"/>
                  </a:lnTo>
                  <a:lnTo>
                    <a:pt x="21364" y="84382"/>
                  </a:lnTo>
                  <a:lnTo>
                    <a:pt x="23866" y="85695"/>
                  </a:lnTo>
                  <a:lnTo>
                    <a:pt x="26455" y="86842"/>
                  </a:lnTo>
                  <a:lnTo>
                    <a:pt x="29120" y="87817"/>
                  </a:lnTo>
                  <a:lnTo>
                    <a:pt x="31851" y="88615"/>
                  </a:lnTo>
                  <a:lnTo>
                    <a:pt x="34635" y="89235"/>
                  </a:lnTo>
                  <a:lnTo>
                    <a:pt x="37462" y="89672"/>
                  </a:lnTo>
                  <a:lnTo>
                    <a:pt x="40320" y="89927"/>
                  </a:lnTo>
                  <a:lnTo>
                    <a:pt x="43197" y="89996"/>
                  </a:lnTo>
                  <a:lnTo>
                    <a:pt x="46081" y="89881"/>
                  </a:lnTo>
                  <a:lnTo>
                    <a:pt x="48961" y="89581"/>
                  </a:lnTo>
                  <a:lnTo>
                    <a:pt x="51825" y="89098"/>
                  </a:lnTo>
                  <a:lnTo>
                    <a:pt x="54661" y="88433"/>
                  </a:lnTo>
                  <a:lnTo>
                    <a:pt x="57457" y="87591"/>
                  </a:lnTo>
                  <a:lnTo>
                    <a:pt x="60202" y="86573"/>
                  </a:lnTo>
                  <a:lnTo>
                    <a:pt x="62884" y="85384"/>
                  </a:lnTo>
                  <a:lnTo>
                    <a:pt x="65493" y="84029"/>
                  </a:lnTo>
                  <a:lnTo>
                    <a:pt x="68018" y="82514"/>
                  </a:lnTo>
                  <a:lnTo>
                    <a:pt x="70448" y="80845"/>
                  </a:lnTo>
                  <a:lnTo>
                    <a:pt x="72773" y="79029"/>
                  </a:lnTo>
                  <a:lnTo>
                    <a:pt x="74984" y="77073"/>
                  </a:lnTo>
                  <a:lnTo>
                    <a:pt x="77073" y="74984"/>
                  </a:lnTo>
                  <a:lnTo>
                    <a:pt x="79029" y="72773"/>
                  </a:lnTo>
                  <a:lnTo>
                    <a:pt x="80845" y="70448"/>
                  </a:lnTo>
                  <a:lnTo>
                    <a:pt x="82514" y="68018"/>
                  </a:lnTo>
                  <a:lnTo>
                    <a:pt x="84029" y="65493"/>
                  </a:lnTo>
                  <a:lnTo>
                    <a:pt x="85384" y="62884"/>
                  </a:lnTo>
                  <a:lnTo>
                    <a:pt x="86573" y="60202"/>
                  </a:lnTo>
                  <a:lnTo>
                    <a:pt x="87591" y="57457"/>
                  </a:lnTo>
                  <a:lnTo>
                    <a:pt x="88433" y="54661"/>
                  </a:lnTo>
                  <a:lnTo>
                    <a:pt x="89098" y="51825"/>
                  </a:lnTo>
                  <a:lnTo>
                    <a:pt x="89581" y="48961"/>
                  </a:lnTo>
                  <a:lnTo>
                    <a:pt x="89881" y="46081"/>
                  </a:lnTo>
                  <a:lnTo>
                    <a:pt x="89996" y="43197"/>
                  </a:lnTo>
                  <a:lnTo>
                    <a:pt x="89927" y="40320"/>
                  </a:lnTo>
                  <a:lnTo>
                    <a:pt x="89672" y="37462"/>
                  </a:lnTo>
                  <a:lnTo>
                    <a:pt x="89235" y="34635"/>
                  </a:lnTo>
                  <a:lnTo>
                    <a:pt x="88615" y="31851"/>
                  </a:lnTo>
                  <a:lnTo>
                    <a:pt x="87817" y="29120"/>
                  </a:lnTo>
                  <a:lnTo>
                    <a:pt x="86842" y="26455"/>
                  </a:lnTo>
                  <a:lnTo>
                    <a:pt x="85695" y="23866"/>
                  </a:lnTo>
                  <a:lnTo>
                    <a:pt x="84382" y="21364"/>
                  </a:lnTo>
                  <a:lnTo>
                    <a:pt x="82906" y="18959"/>
                  </a:lnTo>
                  <a:lnTo>
                    <a:pt x="81275" y="16661"/>
                  </a:lnTo>
                  <a:lnTo>
                    <a:pt x="79494" y="14480"/>
                  </a:lnTo>
                  <a:close/>
                </a:path>
              </a:pathLst>
            </a:cu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5004219" y="5521969"/>
              <a:ext cx="89999" cy="89999"/>
            </a:xfrm>
            <a:custGeom>
              <a:avLst/>
              <a:pathLst>
                <a:path w="89999" h="89999">
                  <a:moveTo>
                    <a:pt x="77404" y="12594"/>
                  </a:moveTo>
                  <a:lnTo>
                    <a:pt x="75337" y="10660"/>
                  </a:lnTo>
                  <a:lnTo>
                    <a:pt x="73146" y="8867"/>
                  </a:lnTo>
                  <a:lnTo>
                    <a:pt x="70838" y="7223"/>
                  </a:lnTo>
                  <a:lnTo>
                    <a:pt x="68425" y="5734"/>
                  </a:lnTo>
                  <a:lnTo>
                    <a:pt x="65915" y="4406"/>
                  </a:lnTo>
                  <a:lnTo>
                    <a:pt x="63319" y="3245"/>
                  </a:lnTo>
                  <a:lnTo>
                    <a:pt x="60648" y="2256"/>
                  </a:lnTo>
                  <a:lnTo>
                    <a:pt x="57913" y="1442"/>
                  </a:lnTo>
                  <a:lnTo>
                    <a:pt x="55125" y="807"/>
                  </a:lnTo>
                  <a:lnTo>
                    <a:pt x="52295" y="354"/>
                  </a:lnTo>
                  <a:lnTo>
                    <a:pt x="49435" y="85"/>
                  </a:lnTo>
                  <a:lnTo>
                    <a:pt x="46556" y="0"/>
                  </a:lnTo>
                  <a:lnTo>
                    <a:pt x="43672" y="99"/>
                  </a:lnTo>
                  <a:lnTo>
                    <a:pt x="40793" y="384"/>
                  </a:lnTo>
                  <a:lnTo>
                    <a:pt x="37931" y="851"/>
                  </a:lnTo>
                  <a:lnTo>
                    <a:pt x="35098" y="1500"/>
                  </a:lnTo>
                  <a:lnTo>
                    <a:pt x="32306" y="2328"/>
                  </a:lnTo>
                  <a:lnTo>
                    <a:pt x="29566" y="3331"/>
                  </a:lnTo>
                  <a:lnTo>
                    <a:pt x="26889" y="4506"/>
                  </a:lnTo>
                  <a:lnTo>
                    <a:pt x="24287" y="5847"/>
                  </a:lnTo>
                  <a:lnTo>
                    <a:pt x="21770" y="7348"/>
                  </a:lnTo>
                  <a:lnTo>
                    <a:pt x="19348" y="9005"/>
                  </a:lnTo>
                  <a:lnTo>
                    <a:pt x="17032" y="10809"/>
                  </a:lnTo>
                  <a:lnTo>
                    <a:pt x="14831" y="12754"/>
                  </a:lnTo>
                  <a:lnTo>
                    <a:pt x="12754" y="14831"/>
                  </a:lnTo>
                  <a:lnTo>
                    <a:pt x="10809" y="17032"/>
                  </a:lnTo>
                  <a:lnTo>
                    <a:pt x="9005" y="19348"/>
                  </a:lnTo>
                  <a:lnTo>
                    <a:pt x="7348" y="21770"/>
                  </a:lnTo>
                  <a:lnTo>
                    <a:pt x="5847" y="24287"/>
                  </a:lnTo>
                  <a:lnTo>
                    <a:pt x="4506" y="26889"/>
                  </a:lnTo>
                  <a:lnTo>
                    <a:pt x="3331" y="29566"/>
                  </a:lnTo>
                  <a:lnTo>
                    <a:pt x="2328" y="32306"/>
                  </a:lnTo>
                  <a:lnTo>
                    <a:pt x="1500" y="35098"/>
                  </a:lnTo>
                  <a:lnTo>
                    <a:pt x="851" y="37931"/>
                  </a:lnTo>
                  <a:lnTo>
                    <a:pt x="384" y="40793"/>
                  </a:lnTo>
                  <a:lnTo>
                    <a:pt x="99" y="43672"/>
                  </a:lnTo>
                  <a:lnTo>
                    <a:pt x="0" y="46556"/>
                  </a:lnTo>
                  <a:lnTo>
                    <a:pt x="85" y="49435"/>
                  </a:lnTo>
                  <a:lnTo>
                    <a:pt x="354" y="52295"/>
                  </a:lnTo>
                  <a:lnTo>
                    <a:pt x="807" y="55125"/>
                  </a:lnTo>
                  <a:lnTo>
                    <a:pt x="1442" y="57913"/>
                  </a:lnTo>
                  <a:lnTo>
                    <a:pt x="2256" y="60648"/>
                  </a:lnTo>
                  <a:lnTo>
                    <a:pt x="3245" y="63319"/>
                  </a:lnTo>
                  <a:lnTo>
                    <a:pt x="4406" y="65915"/>
                  </a:lnTo>
                  <a:lnTo>
                    <a:pt x="5734" y="68425"/>
                  </a:lnTo>
                  <a:lnTo>
                    <a:pt x="7223" y="70838"/>
                  </a:lnTo>
                  <a:lnTo>
                    <a:pt x="8867" y="73146"/>
                  </a:lnTo>
                  <a:lnTo>
                    <a:pt x="10660" y="75337"/>
                  </a:lnTo>
                  <a:lnTo>
                    <a:pt x="12594" y="77404"/>
                  </a:lnTo>
                  <a:lnTo>
                    <a:pt x="14661" y="79338"/>
                  </a:lnTo>
                  <a:lnTo>
                    <a:pt x="16852" y="81131"/>
                  </a:lnTo>
                  <a:lnTo>
                    <a:pt x="19160" y="82775"/>
                  </a:lnTo>
                  <a:lnTo>
                    <a:pt x="21573" y="84264"/>
                  </a:lnTo>
                  <a:lnTo>
                    <a:pt x="24083" y="85592"/>
                  </a:lnTo>
                  <a:lnTo>
                    <a:pt x="26679" y="86753"/>
                  </a:lnTo>
                  <a:lnTo>
                    <a:pt x="29350" y="87742"/>
                  </a:lnTo>
                  <a:lnTo>
                    <a:pt x="32085" y="88556"/>
                  </a:lnTo>
                  <a:lnTo>
                    <a:pt x="34874" y="89191"/>
                  </a:lnTo>
                  <a:lnTo>
                    <a:pt x="37704" y="89644"/>
                  </a:lnTo>
                  <a:lnTo>
                    <a:pt x="40564" y="89913"/>
                  </a:lnTo>
                  <a:lnTo>
                    <a:pt x="43442" y="89999"/>
                  </a:lnTo>
                  <a:lnTo>
                    <a:pt x="46326" y="89899"/>
                  </a:lnTo>
                  <a:lnTo>
                    <a:pt x="49206" y="89614"/>
                  </a:lnTo>
                  <a:lnTo>
                    <a:pt x="52067" y="89147"/>
                  </a:lnTo>
                  <a:lnTo>
                    <a:pt x="54900" y="88498"/>
                  </a:lnTo>
                  <a:lnTo>
                    <a:pt x="57692" y="87670"/>
                  </a:lnTo>
                  <a:lnTo>
                    <a:pt x="60432" y="86667"/>
                  </a:lnTo>
                  <a:lnTo>
                    <a:pt x="63109" y="85492"/>
                  </a:lnTo>
                  <a:lnTo>
                    <a:pt x="65711" y="84152"/>
                  </a:lnTo>
                  <a:lnTo>
                    <a:pt x="68228" y="82650"/>
                  </a:lnTo>
                  <a:lnTo>
                    <a:pt x="70650" y="80993"/>
                  </a:lnTo>
                  <a:lnTo>
                    <a:pt x="72966" y="79189"/>
                  </a:lnTo>
                  <a:lnTo>
                    <a:pt x="75167" y="77244"/>
                  </a:lnTo>
                  <a:lnTo>
                    <a:pt x="77244" y="75167"/>
                  </a:lnTo>
                  <a:lnTo>
                    <a:pt x="79189" y="72966"/>
                  </a:lnTo>
                  <a:lnTo>
                    <a:pt x="80993" y="70650"/>
                  </a:lnTo>
                  <a:lnTo>
                    <a:pt x="82650" y="68228"/>
                  </a:lnTo>
                  <a:lnTo>
                    <a:pt x="84152" y="65711"/>
                  </a:lnTo>
                  <a:lnTo>
                    <a:pt x="85492" y="63109"/>
                  </a:lnTo>
                  <a:lnTo>
                    <a:pt x="86667" y="60432"/>
                  </a:lnTo>
                  <a:lnTo>
                    <a:pt x="87670" y="57692"/>
                  </a:lnTo>
                  <a:lnTo>
                    <a:pt x="88498" y="54900"/>
                  </a:lnTo>
                  <a:lnTo>
                    <a:pt x="89147" y="52067"/>
                  </a:lnTo>
                  <a:lnTo>
                    <a:pt x="89614" y="49206"/>
                  </a:lnTo>
                  <a:lnTo>
                    <a:pt x="89899" y="46326"/>
                  </a:lnTo>
                  <a:lnTo>
                    <a:pt x="89999" y="43442"/>
                  </a:lnTo>
                  <a:lnTo>
                    <a:pt x="89913" y="40564"/>
                  </a:lnTo>
                  <a:lnTo>
                    <a:pt x="89644" y="37704"/>
                  </a:lnTo>
                  <a:lnTo>
                    <a:pt x="89191" y="34874"/>
                  </a:lnTo>
                  <a:lnTo>
                    <a:pt x="88556" y="32085"/>
                  </a:lnTo>
                  <a:lnTo>
                    <a:pt x="87742" y="29350"/>
                  </a:lnTo>
                  <a:lnTo>
                    <a:pt x="86753" y="26679"/>
                  </a:lnTo>
                  <a:lnTo>
                    <a:pt x="85592" y="24083"/>
                  </a:lnTo>
                  <a:lnTo>
                    <a:pt x="84264" y="21573"/>
                  </a:lnTo>
                  <a:lnTo>
                    <a:pt x="82775" y="19160"/>
                  </a:lnTo>
                  <a:lnTo>
                    <a:pt x="81131" y="16852"/>
                  </a:lnTo>
                  <a:lnTo>
                    <a:pt x="79338" y="14661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5004222" y="5627853"/>
              <a:ext cx="89993" cy="89993"/>
            </a:xfrm>
            <a:custGeom>
              <a:avLst/>
              <a:pathLst>
                <a:path w="89993" h="89993">
                  <a:moveTo>
                    <a:pt x="77662" y="12331"/>
                  </a:moveTo>
                  <a:lnTo>
                    <a:pt x="75612" y="10415"/>
                  </a:lnTo>
                  <a:lnTo>
                    <a:pt x="73436" y="8641"/>
                  </a:lnTo>
                  <a:lnTo>
                    <a:pt x="71143" y="7017"/>
                  </a:lnTo>
                  <a:lnTo>
                    <a:pt x="68743" y="5548"/>
                  </a:lnTo>
                  <a:lnTo>
                    <a:pt x="66245" y="4242"/>
                  </a:lnTo>
                  <a:lnTo>
                    <a:pt x="63660" y="3103"/>
                  </a:lnTo>
                  <a:lnTo>
                    <a:pt x="60998" y="2137"/>
                  </a:lnTo>
                  <a:lnTo>
                    <a:pt x="58271" y="1346"/>
                  </a:lnTo>
                  <a:lnTo>
                    <a:pt x="55489" y="735"/>
                  </a:lnTo>
                  <a:lnTo>
                    <a:pt x="52664" y="306"/>
                  </a:lnTo>
                  <a:lnTo>
                    <a:pt x="49807" y="60"/>
                  </a:lnTo>
                  <a:lnTo>
                    <a:pt x="46930" y="0"/>
                  </a:lnTo>
                  <a:lnTo>
                    <a:pt x="44046" y="123"/>
                  </a:lnTo>
                  <a:lnTo>
                    <a:pt x="41165" y="432"/>
                  </a:lnTo>
                  <a:lnTo>
                    <a:pt x="38300" y="923"/>
                  </a:lnTo>
                  <a:lnTo>
                    <a:pt x="35463" y="1596"/>
                  </a:lnTo>
                  <a:lnTo>
                    <a:pt x="32665" y="2447"/>
                  </a:lnTo>
                  <a:lnTo>
                    <a:pt x="29918" y="3473"/>
                  </a:lnTo>
                  <a:lnTo>
                    <a:pt x="27232" y="4669"/>
                  </a:lnTo>
                  <a:lnTo>
                    <a:pt x="24620" y="6031"/>
                  </a:lnTo>
                  <a:lnTo>
                    <a:pt x="22091" y="7553"/>
                  </a:lnTo>
                  <a:lnTo>
                    <a:pt x="19656" y="9229"/>
                  </a:lnTo>
                  <a:lnTo>
                    <a:pt x="17326" y="11053"/>
                  </a:lnTo>
                  <a:lnTo>
                    <a:pt x="15109" y="13015"/>
                  </a:lnTo>
                  <a:lnTo>
                    <a:pt x="13015" y="15109"/>
                  </a:lnTo>
                  <a:lnTo>
                    <a:pt x="11053" y="17326"/>
                  </a:lnTo>
                  <a:lnTo>
                    <a:pt x="9229" y="19656"/>
                  </a:lnTo>
                  <a:lnTo>
                    <a:pt x="7553" y="22091"/>
                  </a:lnTo>
                  <a:lnTo>
                    <a:pt x="6031" y="24620"/>
                  </a:lnTo>
                  <a:lnTo>
                    <a:pt x="4669" y="27232"/>
                  </a:lnTo>
                  <a:lnTo>
                    <a:pt x="3473" y="29918"/>
                  </a:lnTo>
                  <a:lnTo>
                    <a:pt x="2447" y="32665"/>
                  </a:lnTo>
                  <a:lnTo>
                    <a:pt x="1596" y="35463"/>
                  </a:lnTo>
                  <a:lnTo>
                    <a:pt x="923" y="38300"/>
                  </a:lnTo>
                  <a:lnTo>
                    <a:pt x="432" y="41165"/>
                  </a:lnTo>
                  <a:lnTo>
                    <a:pt x="123" y="44046"/>
                  </a:lnTo>
                  <a:lnTo>
                    <a:pt x="0" y="46930"/>
                  </a:lnTo>
                  <a:lnTo>
                    <a:pt x="60" y="49807"/>
                  </a:lnTo>
                  <a:lnTo>
                    <a:pt x="306" y="52664"/>
                  </a:lnTo>
                  <a:lnTo>
                    <a:pt x="735" y="55489"/>
                  </a:lnTo>
                  <a:lnTo>
                    <a:pt x="1346" y="58271"/>
                  </a:lnTo>
                  <a:lnTo>
                    <a:pt x="2137" y="60998"/>
                  </a:lnTo>
                  <a:lnTo>
                    <a:pt x="3103" y="63660"/>
                  </a:lnTo>
                  <a:lnTo>
                    <a:pt x="4242" y="66245"/>
                  </a:lnTo>
                  <a:lnTo>
                    <a:pt x="5548" y="68743"/>
                  </a:lnTo>
                  <a:lnTo>
                    <a:pt x="7017" y="71143"/>
                  </a:lnTo>
                  <a:lnTo>
                    <a:pt x="8641" y="73436"/>
                  </a:lnTo>
                  <a:lnTo>
                    <a:pt x="10415" y="75612"/>
                  </a:lnTo>
                  <a:lnTo>
                    <a:pt x="12331" y="77662"/>
                  </a:lnTo>
                  <a:lnTo>
                    <a:pt x="14381" y="79578"/>
                  </a:lnTo>
                  <a:lnTo>
                    <a:pt x="16557" y="81352"/>
                  </a:lnTo>
                  <a:lnTo>
                    <a:pt x="18850" y="82976"/>
                  </a:lnTo>
                  <a:lnTo>
                    <a:pt x="21250" y="84445"/>
                  </a:lnTo>
                  <a:lnTo>
                    <a:pt x="23748" y="85751"/>
                  </a:lnTo>
                  <a:lnTo>
                    <a:pt x="26333" y="86890"/>
                  </a:lnTo>
                  <a:lnTo>
                    <a:pt x="28995" y="87856"/>
                  </a:lnTo>
                  <a:lnTo>
                    <a:pt x="31722" y="88647"/>
                  </a:lnTo>
                  <a:lnTo>
                    <a:pt x="34504" y="89258"/>
                  </a:lnTo>
                  <a:lnTo>
                    <a:pt x="37329" y="89687"/>
                  </a:lnTo>
                  <a:lnTo>
                    <a:pt x="40186" y="89933"/>
                  </a:lnTo>
                  <a:lnTo>
                    <a:pt x="43063" y="89993"/>
                  </a:lnTo>
                  <a:lnTo>
                    <a:pt x="45947" y="89870"/>
                  </a:lnTo>
                  <a:lnTo>
                    <a:pt x="48828" y="89561"/>
                  </a:lnTo>
                  <a:lnTo>
                    <a:pt x="51692" y="89070"/>
                  </a:lnTo>
                  <a:lnTo>
                    <a:pt x="54530" y="88397"/>
                  </a:lnTo>
                  <a:lnTo>
                    <a:pt x="57328" y="87546"/>
                  </a:lnTo>
                  <a:lnTo>
                    <a:pt x="60075" y="86520"/>
                  </a:lnTo>
                  <a:lnTo>
                    <a:pt x="62761" y="85324"/>
                  </a:lnTo>
                  <a:lnTo>
                    <a:pt x="65373" y="83962"/>
                  </a:lnTo>
                  <a:lnTo>
                    <a:pt x="67902" y="82440"/>
                  </a:lnTo>
                  <a:lnTo>
                    <a:pt x="70337" y="80764"/>
                  </a:lnTo>
                  <a:lnTo>
                    <a:pt x="72667" y="78940"/>
                  </a:lnTo>
                  <a:lnTo>
                    <a:pt x="74884" y="76978"/>
                  </a:lnTo>
                  <a:lnTo>
                    <a:pt x="76978" y="74884"/>
                  </a:lnTo>
                  <a:lnTo>
                    <a:pt x="78940" y="72667"/>
                  </a:lnTo>
                  <a:lnTo>
                    <a:pt x="80764" y="70337"/>
                  </a:lnTo>
                  <a:lnTo>
                    <a:pt x="82440" y="67902"/>
                  </a:lnTo>
                  <a:lnTo>
                    <a:pt x="83962" y="65373"/>
                  </a:lnTo>
                  <a:lnTo>
                    <a:pt x="85324" y="62761"/>
                  </a:lnTo>
                  <a:lnTo>
                    <a:pt x="86520" y="60075"/>
                  </a:lnTo>
                  <a:lnTo>
                    <a:pt x="87546" y="57328"/>
                  </a:lnTo>
                  <a:lnTo>
                    <a:pt x="88397" y="54530"/>
                  </a:lnTo>
                  <a:lnTo>
                    <a:pt x="89070" y="51692"/>
                  </a:lnTo>
                  <a:lnTo>
                    <a:pt x="89561" y="48828"/>
                  </a:lnTo>
                  <a:lnTo>
                    <a:pt x="89870" y="45947"/>
                  </a:lnTo>
                  <a:lnTo>
                    <a:pt x="89993" y="43063"/>
                  </a:lnTo>
                  <a:lnTo>
                    <a:pt x="89933" y="40186"/>
                  </a:lnTo>
                  <a:lnTo>
                    <a:pt x="89687" y="37329"/>
                  </a:lnTo>
                  <a:lnTo>
                    <a:pt x="89258" y="34504"/>
                  </a:lnTo>
                  <a:lnTo>
                    <a:pt x="88647" y="31722"/>
                  </a:lnTo>
                  <a:lnTo>
                    <a:pt x="87856" y="28995"/>
                  </a:lnTo>
                  <a:lnTo>
                    <a:pt x="86890" y="26333"/>
                  </a:lnTo>
                  <a:lnTo>
                    <a:pt x="85751" y="23748"/>
                  </a:lnTo>
                  <a:lnTo>
                    <a:pt x="84445" y="21250"/>
                  </a:lnTo>
                  <a:lnTo>
                    <a:pt x="82976" y="18850"/>
                  </a:lnTo>
                  <a:lnTo>
                    <a:pt x="81352" y="16557"/>
                  </a:lnTo>
                  <a:lnTo>
                    <a:pt x="79578" y="14381"/>
                  </a:lnTo>
                  <a:close/>
                </a:path>
              </a:pathLst>
            </a:custGeom>
            <a:solidFill>
              <a:srgbClr val="F2F7FA">
                <a:alpha val="100000"/>
              </a:srgbClr>
            </a:solidFill>
            <a:ln w="9525" cap="rnd">
              <a:solidFill>
                <a:srgbClr val="F2F7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5004240" y="5733753"/>
              <a:ext cx="89957" cy="89957"/>
            </a:xfrm>
            <a:custGeom>
              <a:avLst/>
              <a:pathLst>
                <a:path w="89957" h="89957">
                  <a:moveTo>
                    <a:pt x="76330" y="13627"/>
                  </a:moveTo>
                  <a:lnTo>
                    <a:pt x="74197" y="11623"/>
                  </a:lnTo>
                  <a:lnTo>
                    <a:pt x="71944" y="9756"/>
                  </a:lnTo>
                  <a:lnTo>
                    <a:pt x="69581" y="8034"/>
                  </a:lnTo>
                  <a:lnTo>
                    <a:pt x="67116" y="6464"/>
                  </a:lnTo>
                  <a:lnTo>
                    <a:pt x="64560" y="5052"/>
                  </a:lnTo>
                  <a:lnTo>
                    <a:pt x="61924" y="3804"/>
                  </a:lnTo>
                  <a:lnTo>
                    <a:pt x="59219" y="2725"/>
                  </a:lnTo>
                  <a:lnTo>
                    <a:pt x="56454" y="1820"/>
                  </a:lnTo>
                  <a:lnTo>
                    <a:pt x="53643" y="1092"/>
                  </a:lnTo>
                  <a:lnTo>
                    <a:pt x="50796" y="545"/>
                  </a:lnTo>
                  <a:lnTo>
                    <a:pt x="47925" y="180"/>
                  </a:lnTo>
                  <a:lnTo>
                    <a:pt x="45042" y="0"/>
                  </a:lnTo>
                  <a:lnTo>
                    <a:pt x="42159" y="4"/>
                  </a:lnTo>
                  <a:lnTo>
                    <a:pt x="39287" y="193"/>
                  </a:lnTo>
                  <a:lnTo>
                    <a:pt x="36439" y="565"/>
                  </a:lnTo>
                  <a:lnTo>
                    <a:pt x="33626" y="1121"/>
                  </a:lnTo>
                  <a:lnTo>
                    <a:pt x="30859" y="1857"/>
                  </a:lnTo>
                  <a:lnTo>
                    <a:pt x="28151" y="2769"/>
                  </a:lnTo>
                  <a:lnTo>
                    <a:pt x="25511" y="3856"/>
                  </a:lnTo>
                  <a:lnTo>
                    <a:pt x="22952" y="5111"/>
                  </a:lnTo>
                  <a:lnTo>
                    <a:pt x="20483" y="6530"/>
                  </a:lnTo>
                  <a:lnTo>
                    <a:pt x="18115" y="8107"/>
                  </a:lnTo>
                  <a:lnTo>
                    <a:pt x="15857" y="9836"/>
                  </a:lnTo>
                  <a:lnTo>
                    <a:pt x="13719" y="11709"/>
                  </a:lnTo>
                  <a:lnTo>
                    <a:pt x="11709" y="13719"/>
                  </a:lnTo>
                  <a:lnTo>
                    <a:pt x="9836" y="15857"/>
                  </a:lnTo>
                  <a:lnTo>
                    <a:pt x="8107" y="18115"/>
                  </a:lnTo>
                  <a:lnTo>
                    <a:pt x="6530" y="20483"/>
                  </a:lnTo>
                  <a:lnTo>
                    <a:pt x="5111" y="22952"/>
                  </a:lnTo>
                  <a:lnTo>
                    <a:pt x="3856" y="25511"/>
                  </a:lnTo>
                  <a:lnTo>
                    <a:pt x="2769" y="28151"/>
                  </a:lnTo>
                  <a:lnTo>
                    <a:pt x="1857" y="30859"/>
                  </a:lnTo>
                  <a:lnTo>
                    <a:pt x="1121" y="33626"/>
                  </a:lnTo>
                  <a:lnTo>
                    <a:pt x="565" y="36439"/>
                  </a:lnTo>
                  <a:lnTo>
                    <a:pt x="193" y="39287"/>
                  </a:lnTo>
                  <a:lnTo>
                    <a:pt x="4" y="42159"/>
                  </a:lnTo>
                  <a:lnTo>
                    <a:pt x="0" y="45042"/>
                  </a:lnTo>
                  <a:lnTo>
                    <a:pt x="180" y="47925"/>
                  </a:lnTo>
                  <a:lnTo>
                    <a:pt x="545" y="50796"/>
                  </a:lnTo>
                  <a:lnTo>
                    <a:pt x="1092" y="53643"/>
                  </a:lnTo>
                  <a:lnTo>
                    <a:pt x="1820" y="56454"/>
                  </a:lnTo>
                  <a:lnTo>
                    <a:pt x="2725" y="59219"/>
                  </a:lnTo>
                  <a:lnTo>
                    <a:pt x="3804" y="61924"/>
                  </a:lnTo>
                  <a:lnTo>
                    <a:pt x="5052" y="64560"/>
                  </a:lnTo>
                  <a:lnTo>
                    <a:pt x="6464" y="67116"/>
                  </a:lnTo>
                  <a:lnTo>
                    <a:pt x="8034" y="69581"/>
                  </a:lnTo>
                  <a:lnTo>
                    <a:pt x="9756" y="71944"/>
                  </a:lnTo>
                  <a:lnTo>
                    <a:pt x="11623" y="74197"/>
                  </a:lnTo>
                  <a:lnTo>
                    <a:pt x="13627" y="76330"/>
                  </a:lnTo>
                  <a:lnTo>
                    <a:pt x="15759" y="78333"/>
                  </a:lnTo>
                  <a:lnTo>
                    <a:pt x="18012" y="80200"/>
                  </a:lnTo>
                  <a:lnTo>
                    <a:pt x="20376" y="81922"/>
                  </a:lnTo>
                  <a:lnTo>
                    <a:pt x="22840" y="83492"/>
                  </a:lnTo>
                  <a:lnTo>
                    <a:pt x="25396" y="84904"/>
                  </a:lnTo>
                  <a:lnTo>
                    <a:pt x="28032" y="86152"/>
                  </a:lnTo>
                  <a:lnTo>
                    <a:pt x="30738" y="87231"/>
                  </a:lnTo>
                  <a:lnTo>
                    <a:pt x="33502" y="88136"/>
                  </a:lnTo>
                  <a:lnTo>
                    <a:pt x="36313" y="88864"/>
                  </a:lnTo>
                  <a:lnTo>
                    <a:pt x="39160" y="89411"/>
                  </a:lnTo>
                  <a:lnTo>
                    <a:pt x="42031" y="89776"/>
                  </a:lnTo>
                  <a:lnTo>
                    <a:pt x="44914" y="89957"/>
                  </a:lnTo>
                  <a:lnTo>
                    <a:pt x="47797" y="89953"/>
                  </a:lnTo>
                  <a:lnTo>
                    <a:pt x="50669" y="89764"/>
                  </a:lnTo>
                  <a:lnTo>
                    <a:pt x="53517" y="89391"/>
                  </a:lnTo>
                  <a:lnTo>
                    <a:pt x="56330" y="88835"/>
                  </a:lnTo>
                  <a:lnTo>
                    <a:pt x="59097" y="88100"/>
                  </a:lnTo>
                  <a:lnTo>
                    <a:pt x="61806" y="87187"/>
                  </a:lnTo>
                  <a:lnTo>
                    <a:pt x="64445" y="86100"/>
                  </a:lnTo>
                  <a:lnTo>
                    <a:pt x="67004" y="84845"/>
                  </a:lnTo>
                  <a:lnTo>
                    <a:pt x="69473" y="83426"/>
                  </a:lnTo>
                  <a:lnTo>
                    <a:pt x="71841" y="81849"/>
                  </a:lnTo>
                  <a:lnTo>
                    <a:pt x="74099" y="80120"/>
                  </a:lnTo>
                  <a:lnTo>
                    <a:pt x="76238" y="78247"/>
                  </a:lnTo>
                  <a:lnTo>
                    <a:pt x="78247" y="76238"/>
                  </a:lnTo>
                  <a:lnTo>
                    <a:pt x="80120" y="74099"/>
                  </a:lnTo>
                  <a:lnTo>
                    <a:pt x="81849" y="71841"/>
                  </a:lnTo>
                  <a:lnTo>
                    <a:pt x="83426" y="69473"/>
                  </a:lnTo>
                  <a:lnTo>
                    <a:pt x="84845" y="67004"/>
                  </a:lnTo>
                  <a:lnTo>
                    <a:pt x="86100" y="64445"/>
                  </a:lnTo>
                  <a:lnTo>
                    <a:pt x="87187" y="61806"/>
                  </a:lnTo>
                  <a:lnTo>
                    <a:pt x="88100" y="59097"/>
                  </a:lnTo>
                  <a:lnTo>
                    <a:pt x="88835" y="56330"/>
                  </a:lnTo>
                  <a:lnTo>
                    <a:pt x="89391" y="53517"/>
                  </a:lnTo>
                  <a:lnTo>
                    <a:pt x="89764" y="50669"/>
                  </a:lnTo>
                  <a:lnTo>
                    <a:pt x="89953" y="47797"/>
                  </a:lnTo>
                  <a:lnTo>
                    <a:pt x="89957" y="44914"/>
                  </a:lnTo>
                  <a:lnTo>
                    <a:pt x="89776" y="42031"/>
                  </a:lnTo>
                  <a:lnTo>
                    <a:pt x="89411" y="39160"/>
                  </a:lnTo>
                  <a:lnTo>
                    <a:pt x="88864" y="36313"/>
                  </a:lnTo>
                  <a:lnTo>
                    <a:pt x="88136" y="33502"/>
                  </a:lnTo>
                  <a:lnTo>
                    <a:pt x="87231" y="30738"/>
                  </a:lnTo>
                  <a:lnTo>
                    <a:pt x="86152" y="28032"/>
                  </a:lnTo>
                  <a:lnTo>
                    <a:pt x="84904" y="25396"/>
                  </a:lnTo>
                  <a:lnTo>
                    <a:pt x="83492" y="22840"/>
                  </a:lnTo>
                  <a:lnTo>
                    <a:pt x="81922" y="20376"/>
                  </a:lnTo>
                  <a:lnTo>
                    <a:pt x="80200" y="18012"/>
                  </a:lnTo>
                  <a:lnTo>
                    <a:pt x="78333" y="15759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5004226" y="5839621"/>
              <a:ext cx="89985" cy="89985"/>
            </a:xfrm>
            <a:custGeom>
              <a:avLst/>
              <a:pathLst>
                <a:path w="89985" h="89985">
                  <a:moveTo>
                    <a:pt x="76767" y="13218"/>
                  </a:moveTo>
                  <a:lnTo>
                    <a:pt x="74660" y="11242"/>
                  </a:lnTo>
                  <a:lnTo>
                    <a:pt x="72431" y="9404"/>
                  </a:lnTo>
                  <a:lnTo>
                    <a:pt x="70090" y="7713"/>
                  </a:lnTo>
                  <a:lnTo>
                    <a:pt x="67645" y="6175"/>
                  </a:lnTo>
                  <a:lnTo>
                    <a:pt x="65107" y="4796"/>
                  </a:lnTo>
                  <a:lnTo>
                    <a:pt x="62487" y="3582"/>
                  </a:lnTo>
                  <a:lnTo>
                    <a:pt x="59794" y="2539"/>
                  </a:lnTo>
                  <a:lnTo>
                    <a:pt x="57041" y="1670"/>
                  </a:lnTo>
                  <a:lnTo>
                    <a:pt x="54239" y="979"/>
                  </a:lnTo>
                  <a:lnTo>
                    <a:pt x="51398" y="469"/>
                  </a:lnTo>
                  <a:lnTo>
                    <a:pt x="48531" y="142"/>
                  </a:lnTo>
                  <a:lnTo>
                    <a:pt x="45650" y="0"/>
                  </a:lnTo>
                  <a:lnTo>
                    <a:pt x="42766" y="42"/>
                  </a:lnTo>
                  <a:lnTo>
                    <a:pt x="39890" y="268"/>
                  </a:lnTo>
                  <a:lnTo>
                    <a:pt x="37036" y="679"/>
                  </a:lnTo>
                  <a:lnTo>
                    <a:pt x="34215" y="1272"/>
                  </a:lnTo>
                  <a:lnTo>
                    <a:pt x="31438" y="2044"/>
                  </a:lnTo>
                  <a:lnTo>
                    <a:pt x="28717" y="2993"/>
                  </a:lnTo>
                  <a:lnTo>
                    <a:pt x="26062" y="4115"/>
                  </a:lnTo>
                  <a:lnTo>
                    <a:pt x="23485" y="5404"/>
                  </a:lnTo>
                  <a:lnTo>
                    <a:pt x="20997" y="6856"/>
                  </a:lnTo>
                  <a:lnTo>
                    <a:pt x="18607" y="8465"/>
                  </a:lnTo>
                  <a:lnTo>
                    <a:pt x="16326" y="10224"/>
                  </a:lnTo>
                  <a:lnTo>
                    <a:pt x="14162" y="12126"/>
                  </a:lnTo>
                  <a:lnTo>
                    <a:pt x="12126" y="14162"/>
                  </a:lnTo>
                  <a:lnTo>
                    <a:pt x="10224" y="16326"/>
                  </a:lnTo>
                  <a:lnTo>
                    <a:pt x="8465" y="18607"/>
                  </a:lnTo>
                  <a:lnTo>
                    <a:pt x="6856" y="20997"/>
                  </a:lnTo>
                  <a:lnTo>
                    <a:pt x="5404" y="23485"/>
                  </a:lnTo>
                  <a:lnTo>
                    <a:pt x="4115" y="26062"/>
                  </a:lnTo>
                  <a:lnTo>
                    <a:pt x="2993" y="28717"/>
                  </a:lnTo>
                  <a:lnTo>
                    <a:pt x="2044" y="31438"/>
                  </a:lnTo>
                  <a:lnTo>
                    <a:pt x="1272" y="34215"/>
                  </a:lnTo>
                  <a:lnTo>
                    <a:pt x="679" y="37036"/>
                  </a:lnTo>
                  <a:lnTo>
                    <a:pt x="268" y="39890"/>
                  </a:lnTo>
                  <a:lnTo>
                    <a:pt x="42" y="42766"/>
                  </a:lnTo>
                  <a:lnTo>
                    <a:pt x="0" y="45650"/>
                  </a:lnTo>
                  <a:lnTo>
                    <a:pt x="142" y="48531"/>
                  </a:lnTo>
                  <a:lnTo>
                    <a:pt x="469" y="51398"/>
                  </a:lnTo>
                  <a:lnTo>
                    <a:pt x="979" y="54239"/>
                  </a:lnTo>
                  <a:lnTo>
                    <a:pt x="1670" y="57041"/>
                  </a:lnTo>
                  <a:lnTo>
                    <a:pt x="2539" y="59794"/>
                  </a:lnTo>
                  <a:lnTo>
                    <a:pt x="3582" y="62487"/>
                  </a:lnTo>
                  <a:lnTo>
                    <a:pt x="4796" y="65107"/>
                  </a:lnTo>
                  <a:lnTo>
                    <a:pt x="6175" y="67645"/>
                  </a:lnTo>
                  <a:lnTo>
                    <a:pt x="7713" y="70090"/>
                  </a:lnTo>
                  <a:lnTo>
                    <a:pt x="9404" y="72431"/>
                  </a:lnTo>
                  <a:lnTo>
                    <a:pt x="11242" y="74660"/>
                  </a:lnTo>
                  <a:lnTo>
                    <a:pt x="13218" y="76767"/>
                  </a:lnTo>
                  <a:lnTo>
                    <a:pt x="15325" y="78743"/>
                  </a:lnTo>
                  <a:lnTo>
                    <a:pt x="17554" y="80581"/>
                  </a:lnTo>
                  <a:lnTo>
                    <a:pt x="19895" y="82272"/>
                  </a:lnTo>
                  <a:lnTo>
                    <a:pt x="22340" y="83810"/>
                  </a:lnTo>
                  <a:lnTo>
                    <a:pt x="24877" y="85189"/>
                  </a:lnTo>
                  <a:lnTo>
                    <a:pt x="27498" y="86402"/>
                  </a:lnTo>
                  <a:lnTo>
                    <a:pt x="30190" y="87446"/>
                  </a:lnTo>
                  <a:lnTo>
                    <a:pt x="32943" y="88314"/>
                  </a:lnTo>
                  <a:lnTo>
                    <a:pt x="35746" y="89005"/>
                  </a:lnTo>
                  <a:lnTo>
                    <a:pt x="38587" y="89515"/>
                  </a:lnTo>
                  <a:lnTo>
                    <a:pt x="41453" y="89842"/>
                  </a:lnTo>
                  <a:lnTo>
                    <a:pt x="44335" y="89985"/>
                  </a:lnTo>
                  <a:lnTo>
                    <a:pt x="47219" y="89943"/>
                  </a:lnTo>
                  <a:lnTo>
                    <a:pt x="50094" y="89716"/>
                  </a:lnTo>
                  <a:lnTo>
                    <a:pt x="52948" y="89306"/>
                  </a:lnTo>
                  <a:lnTo>
                    <a:pt x="55770" y="88713"/>
                  </a:lnTo>
                  <a:lnTo>
                    <a:pt x="58547" y="87940"/>
                  </a:lnTo>
                  <a:lnTo>
                    <a:pt x="61268" y="86992"/>
                  </a:lnTo>
                  <a:lnTo>
                    <a:pt x="63923" y="85870"/>
                  </a:lnTo>
                  <a:lnTo>
                    <a:pt x="66499" y="84581"/>
                  </a:lnTo>
                  <a:lnTo>
                    <a:pt x="68988" y="83129"/>
                  </a:lnTo>
                  <a:lnTo>
                    <a:pt x="71377" y="81520"/>
                  </a:lnTo>
                  <a:lnTo>
                    <a:pt x="73659" y="79761"/>
                  </a:lnTo>
                  <a:lnTo>
                    <a:pt x="75822" y="77859"/>
                  </a:lnTo>
                  <a:lnTo>
                    <a:pt x="77859" y="75822"/>
                  </a:lnTo>
                  <a:lnTo>
                    <a:pt x="79761" y="73659"/>
                  </a:lnTo>
                  <a:lnTo>
                    <a:pt x="81520" y="71377"/>
                  </a:lnTo>
                  <a:lnTo>
                    <a:pt x="83129" y="68988"/>
                  </a:lnTo>
                  <a:lnTo>
                    <a:pt x="84581" y="66499"/>
                  </a:lnTo>
                  <a:lnTo>
                    <a:pt x="85870" y="63923"/>
                  </a:lnTo>
                  <a:lnTo>
                    <a:pt x="86992" y="61268"/>
                  </a:lnTo>
                  <a:lnTo>
                    <a:pt x="87940" y="58547"/>
                  </a:lnTo>
                  <a:lnTo>
                    <a:pt x="88713" y="55770"/>
                  </a:lnTo>
                  <a:lnTo>
                    <a:pt x="89306" y="52948"/>
                  </a:lnTo>
                  <a:lnTo>
                    <a:pt x="89716" y="50094"/>
                  </a:lnTo>
                  <a:lnTo>
                    <a:pt x="89943" y="47219"/>
                  </a:lnTo>
                  <a:lnTo>
                    <a:pt x="89985" y="44335"/>
                  </a:lnTo>
                  <a:lnTo>
                    <a:pt x="89842" y="41453"/>
                  </a:lnTo>
                  <a:lnTo>
                    <a:pt x="89515" y="38587"/>
                  </a:lnTo>
                  <a:lnTo>
                    <a:pt x="89005" y="35746"/>
                  </a:lnTo>
                  <a:lnTo>
                    <a:pt x="88314" y="32943"/>
                  </a:lnTo>
                  <a:lnTo>
                    <a:pt x="87446" y="30190"/>
                  </a:lnTo>
                  <a:lnTo>
                    <a:pt x="86402" y="27498"/>
                  </a:lnTo>
                  <a:lnTo>
                    <a:pt x="85189" y="24877"/>
                  </a:lnTo>
                  <a:lnTo>
                    <a:pt x="83810" y="22340"/>
                  </a:lnTo>
                  <a:lnTo>
                    <a:pt x="82272" y="19895"/>
                  </a:lnTo>
                  <a:lnTo>
                    <a:pt x="80581" y="17554"/>
                  </a:lnTo>
                  <a:lnTo>
                    <a:pt x="78743" y="15325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5004240" y="5945517"/>
              <a:ext cx="89956" cy="89956"/>
            </a:xfrm>
            <a:custGeom>
              <a:avLst/>
              <a:pathLst>
                <a:path w="89956" h="89956">
                  <a:moveTo>
                    <a:pt x="76325" y="13630"/>
                  </a:moveTo>
                  <a:lnTo>
                    <a:pt x="74192" y="11626"/>
                  </a:lnTo>
                  <a:lnTo>
                    <a:pt x="71939" y="9759"/>
                  </a:lnTo>
                  <a:lnTo>
                    <a:pt x="69576" y="8037"/>
                  </a:lnTo>
                  <a:lnTo>
                    <a:pt x="67111" y="6467"/>
                  </a:lnTo>
                  <a:lnTo>
                    <a:pt x="64555" y="5054"/>
                  </a:lnTo>
                  <a:lnTo>
                    <a:pt x="61919" y="3806"/>
                  </a:lnTo>
                  <a:lnTo>
                    <a:pt x="59213" y="2727"/>
                  </a:lnTo>
                  <a:lnTo>
                    <a:pt x="56449" y="1822"/>
                  </a:lnTo>
                  <a:lnTo>
                    <a:pt x="53637" y="1093"/>
                  </a:lnTo>
                  <a:lnTo>
                    <a:pt x="50790" y="546"/>
                  </a:lnTo>
                  <a:lnTo>
                    <a:pt x="47919" y="181"/>
                  </a:lnTo>
                  <a:lnTo>
                    <a:pt x="45036" y="0"/>
                  </a:lnTo>
                  <a:lnTo>
                    <a:pt x="42153" y="3"/>
                  </a:lnTo>
                  <a:lnTo>
                    <a:pt x="39281" y="192"/>
                  </a:lnTo>
                  <a:lnTo>
                    <a:pt x="36433" y="564"/>
                  </a:lnTo>
                  <a:lnTo>
                    <a:pt x="33620" y="1119"/>
                  </a:lnTo>
                  <a:lnTo>
                    <a:pt x="30854" y="1855"/>
                  </a:lnTo>
                  <a:lnTo>
                    <a:pt x="28145" y="2767"/>
                  </a:lnTo>
                  <a:lnTo>
                    <a:pt x="25506" y="3853"/>
                  </a:lnTo>
                  <a:lnTo>
                    <a:pt x="22947" y="5108"/>
                  </a:lnTo>
                  <a:lnTo>
                    <a:pt x="20478" y="6527"/>
                  </a:lnTo>
                  <a:lnTo>
                    <a:pt x="18110" y="8104"/>
                  </a:lnTo>
                  <a:lnTo>
                    <a:pt x="15852" y="9832"/>
                  </a:lnTo>
                  <a:lnTo>
                    <a:pt x="13714" y="11705"/>
                  </a:lnTo>
                  <a:lnTo>
                    <a:pt x="11705" y="13714"/>
                  </a:lnTo>
                  <a:lnTo>
                    <a:pt x="9832" y="15852"/>
                  </a:lnTo>
                  <a:lnTo>
                    <a:pt x="8104" y="18110"/>
                  </a:lnTo>
                  <a:lnTo>
                    <a:pt x="6527" y="20478"/>
                  </a:lnTo>
                  <a:lnTo>
                    <a:pt x="5108" y="22947"/>
                  </a:lnTo>
                  <a:lnTo>
                    <a:pt x="3853" y="25506"/>
                  </a:lnTo>
                  <a:lnTo>
                    <a:pt x="2767" y="28145"/>
                  </a:lnTo>
                  <a:lnTo>
                    <a:pt x="1855" y="30854"/>
                  </a:lnTo>
                  <a:lnTo>
                    <a:pt x="1119" y="33620"/>
                  </a:lnTo>
                  <a:lnTo>
                    <a:pt x="564" y="36433"/>
                  </a:lnTo>
                  <a:lnTo>
                    <a:pt x="192" y="39281"/>
                  </a:lnTo>
                  <a:lnTo>
                    <a:pt x="3" y="42153"/>
                  </a:lnTo>
                  <a:lnTo>
                    <a:pt x="0" y="45036"/>
                  </a:lnTo>
                  <a:lnTo>
                    <a:pt x="181" y="47919"/>
                  </a:lnTo>
                  <a:lnTo>
                    <a:pt x="546" y="50790"/>
                  </a:lnTo>
                  <a:lnTo>
                    <a:pt x="1093" y="53637"/>
                  </a:lnTo>
                  <a:lnTo>
                    <a:pt x="1822" y="56449"/>
                  </a:lnTo>
                  <a:lnTo>
                    <a:pt x="2727" y="59213"/>
                  </a:lnTo>
                  <a:lnTo>
                    <a:pt x="3806" y="61919"/>
                  </a:lnTo>
                  <a:lnTo>
                    <a:pt x="5054" y="64555"/>
                  </a:lnTo>
                  <a:lnTo>
                    <a:pt x="6467" y="67111"/>
                  </a:lnTo>
                  <a:lnTo>
                    <a:pt x="8037" y="69576"/>
                  </a:lnTo>
                  <a:lnTo>
                    <a:pt x="9759" y="71939"/>
                  </a:lnTo>
                  <a:lnTo>
                    <a:pt x="11626" y="74192"/>
                  </a:lnTo>
                  <a:lnTo>
                    <a:pt x="13630" y="76325"/>
                  </a:lnTo>
                  <a:lnTo>
                    <a:pt x="15763" y="78329"/>
                  </a:lnTo>
                  <a:lnTo>
                    <a:pt x="18016" y="80196"/>
                  </a:lnTo>
                  <a:lnTo>
                    <a:pt x="20380" y="81919"/>
                  </a:lnTo>
                  <a:lnTo>
                    <a:pt x="22845" y="83489"/>
                  </a:lnTo>
                  <a:lnTo>
                    <a:pt x="25401" y="84902"/>
                  </a:lnTo>
                  <a:lnTo>
                    <a:pt x="28037" y="86150"/>
                  </a:lnTo>
                  <a:lnTo>
                    <a:pt x="30743" y="87229"/>
                  </a:lnTo>
                  <a:lnTo>
                    <a:pt x="33507" y="88134"/>
                  </a:lnTo>
                  <a:lnTo>
                    <a:pt x="36319" y="88862"/>
                  </a:lnTo>
                  <a:lnTo>
                    <a:pt x="39166" y="89410"/>
                  </a:lnTo>
                  <a:lnTo>
                    <a:pt x="42036" y="89775"/>
                  </a:lnTo>
                  <a:lnTo>
                    <a:pt x="44920" y="89956"/>
                  </a:lnTo>
                  <a:lnTo>
                    <a:pt x="47803" y="89953"/>
                  </a:lnTo>
                  <a:lnTo>
                    <a:pt x="50674" y="89764"/>
                  </a:lnTo>
                  <a:lnTo>
                    <a:pt x="53523" y="89391"/>
                  </a:lnTo>
                  <a:lnTo>
                    <a:pt x="56336" y="88836"/>
                  </a:lnTo>
                  <a:lnTo>
                    <a:pt x="59102" y="88101"/>
                  </a:lnTo>
                  <a:lnTo>
                    <a:pt x="61811" y="87188"/>
                  </a:lnTo>
                  <a:lnTo>
                    <a:pt x="64450" y="86102"/>
                  </a:lnTo>
                  <a:lnTo>
                    <a:pt x="67009" y="84848"/>
                  </a:lnTo>
                  <a:lnTo>
                    <a:pt x="69478" y="83429"/>
                  </a:lnTo>
                  <a:lnTo>
                    <a:pt x="71846" y="81852"/>
                  </a:lnTo>
                  <a:lnTo>
                    <a:pt x="74103" y="80124"/>
                  </a:lnTo>
                  <a:lnTo>
                    <a:pt x="76241" y="78251"/>
                  </a:lnTo>
                  <a:lnTo>
                    <a:pt x="78251" y="76241"/>
                  </a:lnTo>
                  <a:lnTo>
                    <a:pt x="80124" y="74103"/>
                  </a:lnTo>
                  <a:lnTo>
                    <a:pt x="81852" y="71846"/>
                  </a:lnTo>
                  <a:lnTo>
                    <a:pt x="83429" y="69478"/>
                  </a:lnTo>
                  <a:lnTo>
                    <a:pt x="84848" y="67009"/>
                  </a:lnTo>
                  <a:lnTo>
                    <a:pt x="86102" y="64450"/>
                  </a:lnTo>
                  <a:lnTo>
                    <a:pt x="87188" y="61811"/>
                  </a:lnTo>
                  <a:lnTo>
                    <a:pt x="88101" y="59102"/>
                  </a:lnTo>
                  <a:lnTo>
                    <a:pt x="88836" y="56336"/>
                  </a:lnTo>
                  <a:lnTo>
                    <a:pt x="89391" y="53523"/>
                  </a:lnTo>
                  <a:lnTo>
                    <a:pt x="89764" y="50674"/>
                  </a:lnTo>
                  <a:lnTo>
                    <a:pt x="89953" y="47803"/>
                  </a:lnTo>
                  <a:lnTo>
                    <a:pt x="89956" y="44920"/>
                  </a:lnTo>
                  <a:lnTo>
                    <a:pt x="89775" y="42036"/>
                  </a:lnTo>
                  <a:lnTo>
                    <a:pt x="89410" y="39166"/>
                  </a:lnTo>
                  <a:lnTo>
                    <a:pt x="88862" y="36319"/>
                  </a:lnTo>
                  <a:lnTo>
                    <a:pt x="88134" y="33507"/>
                  </a:lnTo>
                  <a:lnTo>
                    <a:pt x="87229" y="30743"/>
                  </a:lnTo>
                  <a:lnTo>
                    <a:pt x="86150" y="28037"/>
                  </a:lnTo>
                  <a:lnTo>
                    <a:pt x="84902" y="25401"/>
                  </a:lnTo>
                  <a:lnTo>
                    <a:pt x="83489" y="22845"/>
                  </a:lnTo>
                  <a:lnTo>
                    <a:pt x="81919" y="20380"/>
                  </a:lnTo>
                  <a:lnTo>
                    <a:pt x="80196" y="18016"/>
                  </a:lnTo>
                  <a:lnTo>
                    <a:pt x="78329" y="15763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5110117" y="3721999"/>
              <a:ext cx="89966" cy="89966"/>
            </a:xfrm>
            <a:custGeom>
              <a:avLst/>
              <a:pathLst>
                <a:path w="89966" h="89966">
                  <a:moveTo>
                    <a:pt x="76129" y="13836"/>
                  </a:moveTo>
                  <a:lnTo>
                    <a:pt x="73984" y="11819"/>
                  </a:lnTo>
                  <a:lnTo>
                    <a:pt x="71720" y="9938"/>
                  </a:lnTo>
                  <a:lnTo>
                    <a:pt x="69346" y="8202"/>
                  </a:lnTo>
                  <a:lnTo>
                    <a:pt x="66872" y="6616"/>
                  </a:lnTo>
                  <a:lnTo>
                    <a:pt x="64308" y="5188"/>
                  </a:lnTo>
                  <a:lnTo>
                    <a:pt x="61665" y="3924"/>
                  </a:lnTo>
                  <a:lnTo>
                    <a:pt x="58953" y="2828"/>
                  </a:lnTo>
                  <a:lnTo>
                    <a:pt x="56184" y="1906"/>
                  </a:lnTo>
                  <a:lnTo>
                    <a:pt x="53368" y="1161"/>
                  </a:lnTo>
                  <a:lnTo>
                    <a:pt x="50518" y="595"/>
                  </a:lnTo>
                  <a:lnTo>
                    <a:pt x="47646" y="213"/>
                  </a:lnTo>
                  <a:lnTo>
                    <a:pt x="44762" y="14"/>
                  </a:lnTo>
                  <a:lnTo>
                    <a:pt x="41879" y="0"/>
                  </a:lnTo>
                  <a:lnTo>
                    <a:pt x="39010" y="170"/>
                  </a:lnTo>
                  <a:lnTo>
                    <a:pt x="36164" y="525"/>
                  </a:lnTo>
                  <a:lnTo>
                    <a:pt x="33355" y="1063"/>
                  </a:lnTo>
                  <a:lnTo>
                    <a:pt x="30594" y="1781"/>
                  </a:lnTo>
                  <a:lnTo>
                    <a:pt x="27892" y="2676"/>
                  </a:lnTo>
                  <a:lnTo>
                    <a:pt x="25260" y="3746"/>
                  </a:lnTo>
                  <a:lnTo>
                    <a:pt x="22709" y="4984"/>
                  </a:lnTo>
                  <a:lnTo>
                    <a:pt x="20249" y="6388"/>
                  </a:lnTo>
                  <a:lnTo>
                    <a:pt x="17891" y="7949"/>
                  </a:lnTo>
                  <a:lnTo>
                    <a:pt x="15645" y="9663"/>
                  </a:lnTo>
                  <a:lnTo>
                    <a:pt x="13519" y="11522"/>
                  </a:lnTo>
                  <a:lnTo>
                    <a:pt x="11522" y="13519"/>
                  </a:lnTo>
                  <a:lnTo>
                    <a:pt x="9663" y="15645"/>
                  </a:lnTo>
                  <a:lnTo>
                    <a:pt x="7949" y="17891"/>
                  </a:lnTo>
                  <a:lnTo>
                    <a:pt x="6388" y="20249"/>
                  </a:lnTo>
                  <a:lnTo>
                    <a:pt x="4984" y="22709"/>
                  </a:lnTo>
                  <a:lnTo>
                    <a:pt x="3746" y="25260"/>
                  </a:lnTo>
                  <a:lnTo>
                    <a:pt x="2676" y="27892"/>
                  </a:lnTo>
                  <a:lnTo>
                    <a:pt x="1781" y="30594"/>
                  </a:lnTo>
                  <a:lnTo>
                    <a:pt x="1063" y="33355"/>
                  </a:lnTo>
                  <a:lnTo>
                    <a:pt x="525" y="36164"/>
                  </a:lnTo>
                  <a:lnTo>
                    <a:pt x="170" y="39010"/>
                  </a:lnTo>
                  <a:lnTo>
                    <a:pt x="0" y="41879"/>
                  </a:lnTo>
                  <a:lnTo>
                    <a:pt x="14" y="44762"/>
                  </a:lnTo>
                  <a:lnTo>
                    <a:pt x="213" y="47646"/>
                  </a:lnTo>
                  <a:lnTo>
                    <a:pt x="595" y="50518"/>
                  </a:lnTo>
                  <a:lnTo>
                    <a:pt x="1161" y="53368"/>
                  </a:lnTo>
                  <a:lnTo>
                    <a:pt x="1906" y="56184"/>
                  </a:lnTo>
                  <a:lnTo>
                    <a:pt x="2828" y="58953"/>
                  </a:lnTo>
                  <a:lnTo>
                    <a:pt x="3924" y="61665"/>
                  </a:lnTo>
                  <a:lnTo>
                    <a:pt x="5188" y="64308"/>
                  </a:lnTo>
                  <a:lnTo>
                    <a:pt x="6616" y="66872"/>
                  </a:lnTo>
                  <a:lnTo>
                    <a:pt x="8202" y="69346"/>
                  </a:lnTo>
                  <a:lnTo>
                    <a:pt x="9938" y="71720"/>
                  </a:lnTo>
                  <a:lnTo>
                    <a:pt x="11819" y="73984"/>
                  </a:lnTo>
                  <a:lnTo>
                    <a:pt x="13836" y="76129"/>
                  </a:lnTo>
                  <a:lnTo>
                    <a:pt x="15981" y="78146"/>
                  </a:lnTo>
                  <a:lnTo>
                    <a:pt x="18245" y="80027"/>
                  </a:lnTo>
                  <a:lnTo>
                    <a:pt x="20619" y="81763"/>
                  </a:lnTo>
                  <a:lnTo>
                    <a:pt x="23093" y="83349"/>
                  </a:lnTo>
                  <a:lnTo>
                    <a:pt x="25657" y="84777"/>
                  </a:lnTo>
                  <a:lnTo>
                    <a:pt x="28300" y="86041"/>
                  </a:lnTo>
                  <a:lnTo>
                    <a:pt x="31012" y="87137"/>
                  </a:lnTo>
                  <a:lnTo>
                    <a:pt x="33782" y="88059"/>
                  </a:lnTo>
                  <a:lnTo>
                    <a:pt x="36597" y="88804"/>
                  </a:lnTo>
                  <a:lnTo>
                    <a:pt x="39447" y="89370"/>
                  </a:lnTo>
                  <a:lnTo>
                    <a:pt x="42319" y="89753"/>
                  </a:lnTo>
                  <a:lnTo>
                    <a:pt x="45203" y="89952"/>
                  </a:lnTo>
                  <a:lnTo>
                    <a:pt x="48086" y="89966"/>
                  </a:lnTo>
                  <a:lnTo>
                    <a:pt x="50956" y="89795"/>
                  </a:lnTo>
                  <a:lnTo>
                    <a:pt x="53801" y="89440"/>
                  </a:lnTo>
                  <a:lnTo>
                    <a:pt x="56610" y="88903"/>
                  </a:lnTo>
                  <a:lnTo>
                    <a:pt x="59371" y="88185"/>
                  </a:lnTo>
                  <a:lnTo>
                    <a:pt x="62074" y="87289"/>
                  </a:lnTo>
                  <a:lnTo>
                    <a:pt x="64706" y="86220"/>
                  </a:lnTo>
                  <a:lnTo>
                    <a:pt x="67257" y="84981"/>
                  </a:lnTo>
                  <a:lnTo>
                    <a:pt x="69716" y="83578"/>
                  </a:lnTo>
                  <a:lnTo>
                    <a:pt x="72074" y="82016"/>
                  </a:lnTo>
                  <a:lnTo>
                    <a:pt x="74320" y="80302"/>
                  </a:lnTo>
                  <a:lnTo>
                    <a:pt x="76446" y="78443"/>
                  </a:lnTo>
                  <a:lnTo>
                    <a:pt x="78443" y="76446"/>
                  </a:lnTo>
                  <a:lnTo>
                    <a:pt x="80302" y="74320"/>
                  </a:lnTo>
                  <a:lnTo>
                    <a:pt x="82016" y="72074"/>
                  </a:lnTo>
                  <a:lnTo>
                    <a:pt x="83578" y="69716"/>
                  </a:lnTo>
                  <a:lnTo>
                    <a:pt x="84981" y="67257"/>
                  </a:lnTo>
                  <a:lnTo>
                    <a:pt x="86220" y="64706"/>
                  </a:lnTo>
                  <a:lnTo>
                    <a:pt x="87289" y="62074"/>
                  </a:lnTo>
                  <a:lnTo>
                    <a:pt x="88185" y="59371"/>
                  </a:lnTo>
                  <a:lnTo>
                    <a:pt x="88903" y="56610"/>
                  </a:lnTo>
                  <a:lnTo>
                    <a:pt x="89440" y="53801"/>
                  </a:lnTo>
                  <a:lnTo>
                    <a:pt x="89795" y="50956"/>
                  </a:lnTo>
                  <a:lnTo>
                    <a:pt x="89966" y="48086"/>
                  </a:lnTo>
                  <a:lnTo>
                    <a:pt x="89952" y="45203"/>
                  </a:lnTo>
                  <a:lnTo>
                    <a:pt x="89753" y="42319"/>
                  </a:lnTo>
                  <a:lnTo>
                    <a:pt x="89370" y="39447"/>
                  </a:lnTo>
                  <a:lnTo>
                    <a:pt x="88804" y="36597"/>
                  </a:lnTo>
                  <a:lnTo>
                    <a:pt x="88059" y="33782"/>
                  </a:lnTo>
                  <a:lnTo>
                    <a:pt x="87137" y="31012"/>
                  </a:lnTo>
                  <a:lnTo>
                    <a:pt x="86041" y="28300"/>
                  </a:lnTo>
                  <a:lnTo>
                    <a:pt x="84777" y="25657"/>
                  </a:lnTo>
                  <a:lnTo>
                    <a:pt x="83349" y="23093"/>
                  </a:lnTo>
                  <a:lnTo>
                    <a:pt x="81763" y="20619"/>
                  </a:lnTo>
                  <a:lnTo>
                    <a:pt x="80027" y="18245"/>
                  </a:lnTo>
                  <a:lnTo>
                    <a:pt x="78146" y="15981"/>
                  </a:lnTo>
                  <a:close/>
                </a:path>
              </a:pathLst>
            </a:cu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5110101" y="3827864"/>
              <a:ext cx="89998" cy="89998"/>
            </a:xfrm>
            <a:custGeom>
              <a:avLst/>
              <a:pathLst>
                <a:path w="89998" h="89998">
                  <a:moveTo>
                    <a:pt x="77449" y="12549"/>
                  </a:moveTo>
                  <a:lnTo>
                    <a:pt x="75384" y="10618"/>
                  </a:lnTo>
                  <a:lnTo>
                    <a:pt x="73195" y="8829"/>
                  </a:lnTo>
                  <a:lnTo>
                    <a:pt x="70891" y="7188"/>
                  </a:lnTo>
                  <a:lnTo>
                    <a:pt x="68479" y="5702"/>
                  </a:lnTo>
                  <a:lnTo>
                    <a:pt x="65972" y="4378"/>
                  </a:lnTo>
                  <a:lnTo>
                    <a:pt x="63378" y="3221"/>
                  </a:lnTo>
                  <a:lnTo>
                    <a:pt x="60708" y="2236"/>
                  </a:lnTo>
                  <a:lnTo>
                    <a:pt x="57974" y="1426"/>
                  </a:lnTo>
                  <a:lnTo>
                    <a:pt x="55187" y="795"/>
                  </a:lnTo>
                  <a:lnTo>
                    <a:pt x="52358" y="346"/>
                  </a:lnTo>
                  <a:lnTo>
                    <a:pt x="49498" y="80"/>
                  </a:lnTo>
                  <a:lnTo>
                    <a:pt x="46620" y="0"/>
                  </a:lnTo>
                  <a:lnTo>
                    <a:pt x="43736" y="103"/>
                  </a:lnTo>
                  <a:lnTo>
                    <a:pt x="40856" y="392"/>
                  </a:lnTo>
                  <a:lnTo>
                    <a:pt x="37994" y="864"/>
                  </a:lnTo>
                  <a:lnTo>
                    <a:pt x="35160" y="1517"/>
                  </a:lnTo>
                  <a:lnTo>
                    <a:pt x="32367" y="2348"/>
                  </a:lnTo>
                  <a:lnTo>
                    <a:pt x="29626" y="3355"/>
                  </a:lnTo>
                  <a:lnTo>
                    <a:pt x="26948" y="4534"/>
                  </a:lnTo>
                  <a:lnTo>
                    <a:pt x="24344" y="5878"/>
                  </a:lnTo>
                  <a:lnTo>
                    <a:pt x="21825" y="7383"/>
                  </a:lnTo>
                  <a:lnTo>
                    <a:pt x="19401" y="9043"/>
                  </a:lnTo>
                  <a:lnTo>
                    <a:pt x="17082" y="10850"/>
                  </a:lnTo>
                  <a:lnTo>
                    <a:pt x="14878" y="12798"/>
                  </a:lnTo>
                  <a:lnTo>
                    <a:pt x="12798" y="14878"/>
                  </a:lnTo>
                  <a:lnTo>
                    <a:pt x="10850" y="17082"/>
                  </a:lnTo>
                  <a:lnTo>
                    <a:pt x="9043" y="19401"/>
                  </a:lnTo>
                  <a:lnTo>
                    <a:pt x="7383" y="21825"/>
                  </a:lnTo>
                  <a:lnTo>
                    <a:pt x="5878" y="24344"/>
                  </a:lnTo>
                  <a:lnTo>
                    <a:pt x="4534" y="26948"/>
                  </a:lnTo>
                  <a:lnTo>
                    <a:pt x="3355" y="29626"/>
                  </a:lnTo>
                  <a:lnTo>
                    <a:pt x="2348" y="32367"/>
                  </a:lnTo>
                  <a:lnTo>
                    <a:pt x="1517" y="35160"/>
                  </a:lnTo>
                  <a:lnTo>
                    <a:pt x="864" y="37994"/>
                  </a:lnTo>
                  <a:lnTo>
                    <a:pt x="392" y="40856"/>
                  </a:lnTo>
                  <a:lnTo>
                    <a:pt x="103" y="43736"/>
                  </a:lnTo>
                  <a:lnTo>
                    <a:pt x="0" y="46620"/>
                  </a:lnTo>
                  <a:lnTo>
                    <a:pt x="80" y="49498"/>
                  </a:lnTo>
                  <a:lnTo>
                    <a:pt x="346" y="52358"/>
                  </a:lnTo>
                  <a:lnTo>
                    <a:pt x="795" y="55187"/>
                  </a:lnTo>
                  <a:lnTo>
                    <a:pt x="1426" y="57974"/>
                  </a:lnTo>
                  <a:lnTo>
                    <a:pt x="2236" y="60708"/>
                  </a:lnTo>
                  <a:lnTo>
                    <a:pt x="3221" y="63378"/>
                  </a:lnTo>
                  <a:lnTo>
                    <a:pt x="4378" y="65972"/>
                  </a:lnTo>
                  <a:lnTo>
                    <a:pt x="5702" y="68479"/>
                  </a:lnTo>
                  <a:lnTo>
                    <a:pt x="7188" y="70891"/>
                  </a:lnTo>
                  <a:lnTo>
                    <a:pt x="8829" y="73195"/>
                  </a:lnTo>
                  <a:lnTo>
                    <a:pt x="10618" y="75384"/>
                  </a:lnTo>
                  <a:lnTo>
                    <a:pt x="12549" y="77449"/>
                  </a:lnTo>
                  <a:lnTo>
                    <a:pt x="14613" y="79379"/>
                  </a:lnTo>
                  <a:lnTo>
                    <a:pt x="16802" y="81169"/>
                  </a:lnTo>
                  <a:lnTo>
                    <a:pt x="19107" y="82810"/>
                  </a:lnTo>
                  <a:lnTo>
                    <a:pt x="21518" y="84295"/>
                  </a:lnTo>
                  <a:lnTo>
                    <a:pt x="24026" y="85620"/>
                  </a:lnTo>
                  <a:lnTo>
                    <a:pt x="26620" y="86777"/>
                  </a:lnTo>
                  <a:lnTo>
                    <a:pt x="29290" y="87762"/>
                  </a:lnTo>
                  <a:lnTo>
                    <a:pt x="32024" y="88572"/>
                  </a:lnTo>
                  <a:lnTo>
                    <a:pt x="34811" y="89203"/>
                  </a:lnTo>
                  <a:lnTo>
                    <a:pt x="37640" y="89652"/>
                  </a:lnTo>
                  <a:lnTo>
                    <a:pt x="40500" y="89917"/>
                  </a:lnTo>
                  <a:lnTo>
                    <a:pt x="43377" y="89998"/>
                  </a:lnTo>
                  <a:lnTo>
                    <a:pt x="46262" y="89894"/>
                  </a:lnTo>
                  <a:lnTo>
                    <a:pt x="49141" y="89606"/>
                  </a:lnTo>
                  <a:lnTo>
                    <a:pt x="52004" y="89134"/>
                  </a:lnTo>
                  <a:lnTo>
                    <a:pt x="54837" y="88481"/>
                  </a:lnTo>
                  <a:lnTo>
                    <a:pt x="57631" y="87649"/>
                  </a:lnTo>
                  <a:lnTo>
                    <a:pt x="60372" y="86642"/>
                  </a:lnTo>
                  <a:lnTo>
                    <a:pt x="63050" y="85464"/>
                  </a:lnTo>
                  <a:lnTo>
                    <a:pt x="65654" y="84120"/>
                  </a:lnTo>
                  <a:lnTo>
                    <a:pt x="68173" y="82614"/>
                  </a:lnTo>
                  <a:lnTo>
                    <a:pt x="70597" y="80955"/>
                  </a:lnTo>
                  <a:lnTo>
                    <a:pt x="72915" y="79147"/>
                  </a:lnTo>
                  <a:lnTo>
                    <a:pt x="75119" y="77199"/>
                  </a:lnTo>
                  <a:lnTo>
                    <a:pt x="77199" y="75119"/>
                  </a:lnTo>
                  <a:lnTo>
                    <a:pt x="79147" y="72915"/>
                  </a:lnTo>
                  <a:lnTo>
                    <a:pt x="80955" y="70597"/>
                  </a:lnTo>
                  <a:lnTo>
                    <a:pt x="82614" y="68173"/>
                  </a:lnTo>
                  <a:lnTo>
                    <a:pt x="84120" y="65654"/>
                  </a:lnTo>
                  <a:lnTo>
                    <a:pt x="85464" y="63050"/>
                  </a:lnTo>
                  <a:lnTo>
                    <a:pt x="86642" y="60372"/>
                  </a:lnTo>
                  <a:lnTo>
                    <a:pt x="87649" y="57631"/>
                  </a:lnTo>
                  <a:lnTo>
                    <a:pt x="88481" y="54837"/>
                  </a:lnTo>
                  <a:lnTo>
                    <a:pt x="89134" y="52004"/>
                  </a:lnTo>
                  <a:lnTo>
                    <a:pt x="89606" y="49141"/>
                  </a:lnTo>
                  <a:lnTo>
                    <a:pt x="89894" y="46262"/>
                  </a:lnTo>
                  <a:lnTo>
                    <a:pt x="89998" y="43377"/>
                  </a:lnTo>
                  <a:lnTo>
                    <a:pt x="89917" y="40500"/>
                  </a:lnTo>
                  <a:lnTo>
                    <a:pt x="89652" y="37640"/>
                  </a:lnTo>
                  <a:lnTo>
                    <a:pt x="89203" y="34811"/>
                  </a:lnTo>
                  <a:lnTo>
                    <a:pt x="88572" y="32024"/>
                  </a:lnTo>
                  <a:lnTo>
                    <a:pt x="87762" y="29290"/>
                  </a:lnTo>
                  <a:lnTo>
                    <a:pt x="86777" y="26620"/>
                  </a:lnTo>
                  <a:lnTo>
                    <a:pt x="85620" y="24026"/>
                  </a:lnTo>
                  <a:lnTo>
                    <a:pt x="84295" y="21518"/>
                  </a:lnTo>
                  <a:lnTo>
                    <a:pt x="82810" y="19107"/>
                  </a:lnTo>
                  <a:lnTo>
                    <a:pt x="81169" y="16802"/>
                  </a:lnTo>
                  <a:lnTo>
                    <a:pt x="79379" y="14613"/>
                  </a:lnTo>
                  <a:close/>
                </a:path>
              </a:pathLst>
            </a:cu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5110101" y="3933746"/>
              <a:ext cx="89999" cy="89999"/>
            </a:xfrm>
            <a:custGeom>
              <a:avLst/>
              <a:pathLst>
                <a:path w="89999" h="89999">
                  <a:moveTo>
                    <a:pt x="77401" y="12597"/>
                  </a:moveTo>
                  <a:lnTo>
                    <a:pt x="75334" y="10663"/>
                  </a:lnTo>
                  <a:lnTo>
                    <a:pt x="73142" y="8870"/>
                  </a:lnTo>
                  <a:lnTo>
                    <a:pt x="70835" y="7225"/>
                  </a:lnTo>
                  <a:lnTo>
                    <a:pt x="68421" y="5736"/>
                  </a:lnTo>
                  <a:lnTo>
                    <a:pt x="65911" y="4408"/>
                  </a:lnTo>
                  <a:lnTo>
                    <a:pt x="63315" y="3247"/>
                  </a:lnTo>
                  <a:lnTo>
                    <a:pt x="60644" y="2257"/>
                  </a:lnTo>
                  <a:lnTo>
                    <a:pt x="57909" y="1443"/>
                  </a:lnTo>
                  <a:lnTo>
                    <a:pt x="55120" y="808"/>
                  </a:lnTo>
                  <a:lnTo>
                    <a:pt x="52290" y="355"/>
                  </a:lnTo>
                  <a:lnTo>
                    <a:pt x="49430" y="85"/>
                  </a:lnTo>
                  <a:lnTo>
                    <a:pt x="46552" y="0"/>
                  </a:lnTo>
                  <a:lnTo>
                    <a:pt x="43667" y="99"/>
                  </a:lnTo>
                  <a:lnTo>
                    <a:pt x="40788" y="383"/>
                  </a:lnTo>
                  <a:lnTo>
                    <a:pt x="37926" y="851"/>
                  </a:lnTo>
                  <a:lnTo>
                    <a:pt x="35094" y="1499"/>
                  </a:lnTo>
                  <a:lnTo>
                    <a:pt x="32302" y="2327"/>
                  </a:lnTo>
                  <a:lnTo>
                    <a:pt x="29562" y="3330"/>
                  </a:lnTo>
                  <a:lnTo>
                    <a:pt x="26885" y="4504"/>
                  </a:lnTo>
                  <a:lnTo>
                    <a:pt x="24283" y="5844"/>
                  </a:lnTo>
                  <a:lnTo>
                    <a:pt x="21766" y="7346"/>
                  </a:lnTo>
                  <a:lnTo>
                    <a:pt x="19345" y="9002"/>
                  </a:lnTo>
                  <a:lnTo>
                    <a:pt x="17029" y="10806"/>
                  </a:lnTo>
                  <a:lnTo>
                    <a:pt x="14828" y="12751"/>
                  </a:lnTo>
                  <a:lnTo>
                    <a:pt x="12751" y="14828"/>
                  </a:lnTo>
                  <a:lnTo>
                    <a:pt x="10806" y="17029"/>
                  </a:lnTo>
                  <a:lnTo>
                    <a:pt x="9002" y="19345"/>
                  </a:lnTo>
                  <a:lnTo>
                    <a:pt x="7346" y="21766"/>
                  </a:lnTo>
                  <a:lnTo>
                    <a:pt x="5844" y="24283"/>
                  </a:lnTo>
                  <a:lnTo>
                    <a:pt x="4504" y="26885"/>
                  </a:lnTo>
                  <a:lnTo>
                    <a:pt x="3330" y="29562"/>
                  </a:lnTo>
                  <a:lnTo>
                    <a:pt x="2327" y="32302"/>
                  </a:lnTo>
                  <a:lnTo>
                    <a:pt x="1499" y="35094"/>
                  </a:lnTo>
                  <a:lnTo>
                    <a:pt x="851" y="37926"/>
                  </a:lnTo>
                  <a:lnTo>
                    <a:pt x="383" y="40788"/>
                  </a:lnTo>
                  <a:lnTo>
                    <a:pt x="99" y="43667"/>
                  </a:lnTo>
                  <a:lnTo>
                    <a:pt x="0" y="46552"/>
                  </a:lnTo>
                  <a:lnTo>
                    <a:pt x="85" y="49430"/>
                  </a:lnTo>
                  <a:lnTo>
                    <a:pt x="355" y="52290"/>
                  </a:lnTo>
                  <a:lnTo>
                    <a:pt x="808" y="55120"/>
                  </a:lnTo>
                  <a:lnTo>
                    <a:pt x="1443" y="57909"/>
                  </a:lnTo>
                  <a:lnTo>
                    <a:pt x="2257" y="60644"/>
                  </a:lnTo>
                  <a:lnTo>
                    <a:pt x="3247" y="63315"/>
                  </a:lnTo>
                  <a:lnTo>
                    <a:pt x="4408" y="65911"/>
                  </a:lnTo>
                  <a:lnTo>
                    <a:pt x="5736" y="68421"/>
                  </a:lnTo>
                  <a:lnTo>
                    <a:pt x="7225" y="70835"/>
                  </a:lnTo>
                  <a:lnTo>
                    <a:pt x="8870" y="73142"/>
                  </a:lnTo>
                  <a:lnTo>
                    <a:pt x="10663" y="75334"/>
                  </a:lnTo>
                  <a:lnTo>
                    <a:pt x="12597" y="77401"/>
                  </a:lnTo>
                  <a:lnTo>
                    <a:pt x="14664" y="79336"/>
                  </a:lnTo>
                  <a:lnTo>
                    <a:pt x="16856" y="81129"/>
                  </a:lnTo>
                  <a:lnTo>
                    <a:pt x="19163" y="82773"/>
                  </a:lnTo>
                  <a:lnTo>
                    <a:pt x="21577" y="84262"/>
                  </a:lnTo>
                  <a:lnTo>
                    <a:pt x="24087" y="85590"/>
                  </a:lnTo>
                  <a:lnTo>
                    <a:pt x="26683" y="86751"/>
                  </a:lnTo>
                  <a:lnTo>
                    <a:pt x="29354" y="87741"/>
                  </a:lnTo>
                  <a:lnTo>
                    <a:pt x="32089" y="88555"/>
                  </a:lnTo>
                  <a:lnTo>
                    <a:pt x="34878" y="89190"/>
                  </a:lnTo>
                  <a:lnTo>
                    <a:pt x="37708" y="89643"/>
                  </a:lnTo>
                  <a:lnTo>
                    <a:pt x="40568" y="89913"/>
                  </a:lnTo>
                  <a:lnTo>
                    <a:pt x="43446" y="89999"/>
                  </a:lnTo>
                  <a:lnTo>
                    <a:pt x="46331" y="89899"/>
                  </a:lnTo>
                  <a:lnTo>
                    <a:pt x="49210" y="89615"/>
                  </a:lnTo>
                  <a:lnTo>
                    <a:pt x="52072" y="89148"/>
                  </a:lnTo>
                  <a:lnTo>
                    <a:pt x="54904" y="88499"/>
                  </a:lnTo>
                  <a:lnTo>
                    <a:pt x="57696" y="87671"/>
                  </a:lnTo>
                  <a:lnTo>
                    <a:pt x="60436" y="86668"/>
                  </a:lnTo>
                  <a:lnTo>
                    <a:pt x="63113" y="85494"/>
                  </a:lnTo>
                  <a:lnTo>
                    <a:pt x="65715" y="84154"/>
                  </a:lnTo>
                  <a:lnTo>
                    <a:pt x="68232" y="82652"/>
                  </a:lnTo>
                  <a:lnTo>
                    <a:pt x="70653" y="80996"/>
                  </a:lnTo>
                  <a:lnTo>
                    <a:pt x="72969" y="79192"/>
                  </a:lnTo>
                  <a:lnTo>
                    <a:pt x="75170" y="77247"/>
                  </a:lnTo>
                  <a:lnTo>
                    <a:pt x="77247" y="75170"/>
                  </a:lnTo>
                  <a:lnTo>
                    <a:pt x="79192" y="72969"/>
                  </a:lnTo>
                  <a:lnTo>
                    <a:pt x="80996" y="70653"/>
                  </a:lnTo>
                  <a:lnTo>
                    <a:pt x="82652" y="68232"/>
                  </a:lnTo>
                  <a:lnTo>
                    <a:pt x="84154" y="65715"/>
                  </a:lnTo>
                  <a:lnTo>
                    <a:pt x="85494" y="63113"/>
                  </a:lnTo>
                  <a:lnTo>
                    <a:pt x="86668" y="60436"/>
                  </a:lnTo>
                  <a:lnTo>
                    <a:pt x="87671" y="57696"/>
                  </a:lnTo>
                  <a:lnTo>
                    <a:pt x="88499" y="54904"/>
                  </a:lnTo>
                  <a:lnTo>
                    <a:pt x="89148" y="52072"/>
                  </a:lnTo>
                  <a:lnTo>
                    <a:pt x="89615" y="49210"/>
                  </a:lnTo>
                  <a:lnTo>
                    <a:pt x="89899" y="46331"/>
                  </a:lnTo>
                  <a:lnTo>
                    <a:pt x="89999" y="43446"/>
                  </a:lnTo>
                  <a:lnTo>
                    <a:pt x="89913" y="40568"/>
                  </a:lnTo>
                  <a:lnTo>
                    <a:pt x="89643" y="37708"/>
                  </a:lnTo>
                  <a:lnTo>
                    <a:pt x="89190" y="34878"/>
                  </a:lnTo>
                  <a:lnTo>
                    <a:pt x="88555" y="32089"/>
                  </a:lnTo>
                  <a:lnTo>
                    <a:pt x="87741" y="29354"/>
                  </a:lnTo>
                  <a:lnTo>
                    <a:pt x="86751" y="26683"/>
                  </a:lnTo>
                  <a:lnTo>
                    <a:pt x="85590" y="24087"/>
                  </a:lnTo>
                  <a:lnTo>
                    <a:pt x="84262" y="21577"/>
                  </a:lnTo>
                  <a:lnTo>
                    <a:pt x="82773" y="19163"/>
                  </a:lnTo>
                  <a:lnTo>
                    <a:pt x="81129" y="16856"/>
                  </a:lnTo>
                  <a:lnTo>
                    <a:pt x="79336" y="14664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5110114" y="4039641"/>
              <a:ext cx="89971" cy="89971"/>
            </a:xfrm>
            <a:custGeom>
              <a:avLst/>
              <a:pathLst>
                <a:path w="89971" h="89971">
                  <a:moveTo>
                    <a:pt x="76529" y="13442"/>
                  </a:moveTo>
                  <a:lnTo>
                    <a:pt x="74408" y="11450"/>
                  </a:lnTo>
                  <a:lnTo>
                    <a:pt x="72166" y="9597"/>
                  </a:lnTo>
                  <a:lnTo>
                    <a:pt x="69813" y="7889"/>
                  </a:lnTo>
                  <a:lnTo>
                    <a:pt x="67357" y="6333"/>
                  </a:lnTo>
                  <a:lnTo>
                    <a:pt x="64809" y="4936"/>
                  </a:lnTo>
                  <a:lnTo>
                    <a:pt x="62180" y="3704"/>
                  </a:lnTo>
                  <a:lnTo>
                    <a:pt x="59481" y="2641"/>
                  </a:lnTo>
                  <a:lnTo>
                    <a:pt x="56722" y="1752"/>
                  </a:lnTo>
                  <a:lnTo>
                    <a:pt x="53914" y="1041"/>
                  </a:lnTo>
                  <a:lnTo>
                    <a:pt x="51070" y="511"/>
                  </a:lnTo>
                  <a:lnTo>
                    <a:pt x="48201" y="163"/>
                  </a:lnTo>
                  <a:lnTo>
                    <a:pt x="45318" y="0"/>
                  </a:lnTo>
                  <a:lnTo>
                    <a:pt x="42435" y="21"/>
                  </a:lnTo>
                  <a:lnTo>
                    <a:pt x="39561" y="227"/>
                  </a:lnTo>
                  <a:lnTo>
                    <a:pt x="36710" y="617"/>
                  </a:lnTo>
                  <a:lnTo>
                    <a:pt x="33893" y="1189"/>
                  </a:lnTo>
                  <a:lnTo>
                    <a:pt x="31122" y="1942"/>
                  </a:lnTo>
                  <a:lnTo>
                    <a:pt x="28408" y="2871"/>
                  </a:lnTo>
                  <a:lnTo>
                    <a:pt x="25761" y="3973"/>
                  </a:lnTo>
                  <a:lnTo>
                    <a:pt x="23194" y="5244"/>
                  </a:lnTo>
                  <a:lnTo>
                    <a:pt x="20716" y="6678"/>
                  </a:lnTo>
                  <a:lnTo>
                    <a:pt x="18338" y="8269"/>
                  </a:lnTo>
                  <a:lnTo>
                    <a:pt x="16070" y="10012"/>
                  </a:lnTo>
                  <a:lnTo>
                    <a:pt x="13920" y="11898"/>
                  </a:lnTo>
                  <a:lnTo>
                    <a:pt x="11898" y="13920"/>
                  </a:lnTo>
                  <a:lnTo>
                    <a:pt x="10012" y="16070"/>
                  </a:lnTo>
                  <a:lnTo>
                    <a:pt x="8269" y="18338"/>
                  </a:lnTo>
                  <a:lnTo>
                    <a:pt x="6678" y="20716"/>
                  </a:lnTo>
                  <a:lnTo>
                    <a:pt x="5244" y="23194"/>
                  </a:lnTo>
                  <a:lnTo>
                    <a:pt x="3973" y="25761"/>
                  </a:lnTo>
                  <a:lnTo>
                    <a:pt x="2871" y="28408"/>
                  </a:lnTo>
                  <a:lnTo>
                    <a:pt x="1942" y="31122"/>
                  </a:lnTo>
                  <a:lnTo>
                    <a:pt x="1189" y="33893"/>
                  </a:lnTo>
                  <a:lnTo>
                    <a:pt x="617" y="36710"/>
                  </a:lnTo>
                  <a:lnTo>
                    <a:pt x="227" y="39561"/>
                  </a:lnTo>
                  <a:lnTo>
                    <a:pt x="21" y="42435"/>
                  </a:lnTo>
                  <a:lnTo>
                    <a:pt x="0" y="45318"/>
                  </a:lnTo>
                  <a:lnTo>
                    <a:pt x="163" y="48201"/>
                  </a:lnTo>
                  <a:lnTo>
                    <a:pt x="511" y="51070"/>
                  </a:lnTo>
                  <a:lnTo>
                    <a:pt x="1041" y="53914"/>
                  </a:lnTo>
                  <a:lnTo>
                    <a:pt x="1752" y="56722"/>
                  </a:lnTo>
                  <a:lnTo>
                    <a:pt x="2641" y="59481"/>
                  </a:lnTo>
                  <a:lnTo>
                    <a:pt x="3704" y="62180"/>
                  </a:lnTo>
                  <a:lnTo>
                    <a:pt x="4936" y="64809"/>
                  </a:lnTo>
                  <a:lnTo>
                    <a:pt x="6333" y="67357"/>
                  </a:lnTo>
                  <a:lnTo>
                    <a:pt x="7889" y="69813"/>
                  </a:lnTo>
                  <a:lnTo>
                    <a:pt x="9597" y="72166"/>
                  </a:lnTo>
                  <a:lnTo>
                    <a:pt x="11450" y="74408"/>
                  </a:lnTo>
                  <a:lnTo>
                    <a:pt x="13442" y="76529"/>
                  </a:lnTo>
                  <a:lnTo>
                    <a:pt x="15563" y="78521"/>
                  </a:lnTo>
                  <a:lnTo>
                    <a:pt x="17805" y="80374"/>
                  </a:lnTo>
                  <a:lnTo>
                    <a:pt x="20158" y="82082"/>
                  </a:lnTo>
                  <a:lnTo>
                    <a:pt x="22614" y="83638"/>
                  </a:lnTo>
                  <a:lnTo>
                    <a:pt x="25162" y="85035"/>
                  </a:lnTo>
                  <a:lnTo>
                    <a:pt x="27791" y="86267"/>
                  </a:lnTo>
                  <a:lnTo>
                    <a:pt x="30490" y="87330"/>
                  </a:lnTo>
                  <a:lnTo>
                    <a:pt x="33249" y="88219"/>
                  </a:lnTo>
                  <a:lnTo>
                    <a:pt x="36057" y="88930"/>
                  </a:lnTo>
                  <a:lnTo>
                    <a:pt x="38901" y="89460"/>
                  </a:lnTo>
                  <a:lnTo>
                    <a:pt x="41770" y="89808"/>
                  </a:lnTo>
                  <a:lnTo>
                    <a:pt x="44653" y="89971"/>
                  </a:lnTo>
                  <a:lnTo>
                    <a:pt x="47536" y="89950"/>
                  </a:lnTo>
                  <a:lnTo>
                    <a:pt x="50410" y="89744"/>
                  </a:lnTo>
                  <a:lnTo>
                    <a:pt x="53261" y="89354"/>
                  </a:lnTo>
                  <a:lnTo>
                    <a:pt x="56078" y="88782"/>
                  </a:lnTo>
                  <a:lnTo>
                    <a:pt x="58849" y="88029"/>
                  </a:lnTo>
                  <a:lnTo>
                    <a:pt x="61563" y="87100"/>
                  </a:lnTo>
                  <a:lnTo>
                    <a:pt x="64210" y="85998"/>
                  </a:lnTo>
                  <a:lnTo>
                    <a:pt x="66777" y="84727"/>
                  </a:lnTo>
                  <a:lnTo>
                    <a:pt x="69255" y="83293"/>
                  </a:lnTo>
                  <a:lnTo>
                    <a:pt x="71633" y="81702"/>
                  </a:lnTo>
                  <a:lnTo>
                    <a:pt x="73901" y="79959"/>
                  </a:lnTo>
                  <a:lnTo>
                    <a:pt x="76051" y="78073"/>
                  </a:lnTo>
                  <a:lnTo>
                    <a:pt x="78073" y="76051"/>
                  </a:lnTo>
                  <a:lnTo>
                    <a:pt x="79959" y="73901"/>
                  </a:lnTo>
                  <a:lnTo>
                    <a:pt x="81702" y="71633"/>
                  </a:lnTo>
                  <a:lnTo>
                    <a:pt x="83293" y="69255"/>
                  </a:lnTo>
                  <a:lnTo>
                    <a:pt x="84727" y="66777"/>
                  </a:lnTo>
                  <a:lnTo>
                    <a:pt x="85998" y="64210"/>
                  </a:lnTo>
                  <a:lnTo>
                    <a:pt x="87100" y="61563"/>
                  </a:lnTo>
                  <a:lnTo>
                    <a:pt x="88029" y="58849"/>
                  </a:lnTo>
                  <a:lnTo>
                    <a:pt x="88782" y="56078"/>
                  </a:lnTo>
                  <a:lnTo>
                    <a:pt x="89354" y="53261"/>
                  </a:lnTo>
                  <a:lnTo>
                    <a:pt x="89744" y="50410"/>
                  </a:lnTo>
                  <a:lnTo>
                    <a:pt x="89950" y="47536"/>
                  </a:lnTo>
                  <a:lnTo>
                    <a:pt x="89971" y="44653"/>
                  </a:lnTo>
                  <a:lnTo>
                    <a:pt x="89808" y="41770"/>
                  </a:lnTo>
                  <a:lnTo>
                    <a:pt x="89460" y="38901"/>
                  </a:lnTo>
                  <a:lnTo>
                    <a:pt x="88930" y="36057"/>
                  </a:lnTo>
                  <a:lnTo>
                    <a:pt x="88219" y="33249"/>
                  </a:lnTo>
                  <a:lnTo>
                    <a:pt x="87330" y="30490"/>
                  </a:lnTo>
                  <a:lnTo>
                    <a:pt x="86267" y="27791"/>
                  </a:lnTo>
                  <a:lnTo>
                    <a:pt x="85035" y="25162"/>
                  </a:lnTo>
                  <a:lnTo>
                    <a:pt x="83638" y="22614"/>
                  </a:lnTo>
                  <a:lnTo>
                    <a:pt x="82082" y="20158"/>
                  </a:lnTo>
                  <a:lnTo>
                    <a:pt x="80374" y="17805"/>
                  </a:lnTo>
                  <a:lnTo>
                    <a:pt x="78521" y="15563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5110102" y="4145510"/>
              <a:ext cx="89995" cy="89995"/>
            </a:xfrm>
            <a:custGeom>
              <a:avLst/>
              <a:pathLst>
                <a:path w="89995" h="89995">
                  <a:moveTo>
                    <a:pt x="77047" y="12948"/>
                  </a:moveTo>
                  <a:lnTo>
                    <a:pt x="74957" y="10990"/>
                  </a:lnTo>
                  <a:lnTo>
                    <a:pt x="72745" y="9172"/>
                  </a:lnTo>
                  <a:lnTo>
                    <a:pt x="70418" y="7501"/>
                  </a:lnTo>
                  <a:lnTo>
                    <a:pt x="67986" y="5984"/>
                  </a:lnTo>
                  <a:lnTo>
                    <a:pt x="65461" y="4627"/>
                  </a:lnTo>
                  <a:lnTo>
                    <a:pt x="62851" y="3436"/>
                  </a:lnTo>
                  <a:lnTo>
                    <a:pt x="60168" y="2416"/>
                  </a:lnTo>
                  <a:lnTo>
                    <a:pt x="57422" y="1571"/>
                  </a:lnTo>
                  <a:lnTo>
                    <a:pt x="54626" y="905"/>
                  </a:lnTo>
                  <a:lnTo>
                    <a:pt x="51789" y="419"/>
                  </a:lnTo>
                  <a:lnTo>
                    <a:pt x="48925" y="117"/>
                  </a:lnTo>
                  <a:lnTo>
                    <a:pt x="46045" y="0"/>
                  </a:lnTo>
                  <a:lnTo>
                    <a:pt x="43161" y="67"/>
                  </a:lnTo>
                  <a:lnTo>
                    <a:pt x="40284" y="318"/>
                  </a:lnTo>
                  <a:lnTo>
                    <a:pt x="37426" y="754"/>
                  </a:lnTo>
                  <a:lnTo>
                    <a:pt x="34600" y="1371"/>
                  </a:lnTo>
                  <a:lnTo>
                    <a:pt x="31816" y="2167"/>
                  </a:lnTo>
                  <a:lnTo>
                    <a:pt x="29086" y="3140"/>
                  </a:lnTo>
                  <a:lnTo>
                    <a:pt x="26422" y="4284"/>
                  </a:lnTo>
                  <a:lnTo>
                    <a:pt x="23834" y="5596"/>
                  </a:lnTo>
                  <a:lnTo>
                    <a:pt x="21333" y="7070"/>
                  </a:lnTo>
                  <a:lnTo>
                    <a:pt x="18930" y="8699"/>
                  </a:lnTo>
                  <a:lnTo>
                    <a:pt x="16633" y="10478"/>
                  </a:lnTo>
                  <a:lnTo>
                    <a:pt x="14453" y="12399"/>
                  </a:lnTo>
                  <a:lnTo>
                    <a:pt x="12399" y="14453"/>
                  </a:lnTo>
                  <a:lnTo>
                    <a:pt x="10478" y="16633"/>
                  </a:lnTo>
                  <a:lnTo>
                    <a:pt x="8699" y="18930"/>
                  </a:lnTo>
                  <a:lnTo>
                    <a:pt x="7070" y="21333"/>
                  </a:lnTo>
                  <a:lnTo>
                    <a:pt x="5596" y="23834"/>
                  </a:lnTo>
                  <a:lnTo>
                    <a:pt x="4284" y="26422"/>
                  </a:lnTo>
                  <a:lnTo>
                    <a:pt x="3140" y="29086"/>
                  </a:lnTo>
                  <a:lnTo>
                    <a:pt x="2167" y="31816"/>
                  </a:lnTo>
                  <a:lnTo>
                    <a:pt x="1371" y="34600"/>
                  </a:lnTo>
                  <a:lnTo>
                    <a:pt x="754" y="37426"/>
                  </a:lnTo>
                  <a:lnTo>
                    <a:pt x="318" y="40284"/>
                  </a:lnTo>
                  <a:lnTo>
                    <a:pt x="67" y="43161"/>
                  </a:lnTo>
                  <a:lnTo>
                    <a:pt x="0" y="46045"/>
                  </a:lnTo>
                  <a:lnTo>
                    <a:pt x="117" y="48925"/>
                  </a:lnTo>
                  <a:lnTo>
                    <a:pt x="419" y="51789"/>
                  </a:lnTo>
                  <a:lnTo>
                    <a:pt x="905" y="54626"/>
                  </a:lnTo>
                  <a:lnTo>
                    <a:pt x="1571" y="57422"/>
                  </a:lnTo>
                  <a:lnTo>
                    <a:pt x="2416" y="60168"/>
                  </a:lnTo>
                  <a:lnTo>
                    <a:pt x="3436" y="62851"/>
                  </a:lnTo>
                  <a:lnTo>
                    <a:pt x="4627" y="65461"/>
                  </a:lnTo>
                  <a:lnTo>
                    <a:pt x="5984" y="67986"/>
                  </a:lnTo>
                  <a:lnTo>
                    <a:pt x="7501" y="70418"/>
                  </a:lnTo>
                  <a:lnTo>
                    <a:pt x="9172" y="72745"/>
                  </a:lnTo>
                  <a:lnTo>
                    <a:pt x="10990" y="74957"/>
                  </a:lnTo>
                  <a:lnTo>
                    <a:pt x="12948" y="77047"/>
                  </a:lnTo>
                  <a:lnTo>
                    <a:pt x="15038" y="79005"/>
                  </a:lnTo>
                  <a:lnTo>
                    <a:pt x="17250" y="80823"/>
                  </a:lnTo>
                  <a:lnTo>
                    <a:pt x="19577" y="82494"/>
                  </a:lnTo>
                  <a:lnTo>
                    <a:pt x="22008" y="84011"/>
                  </a:lnTo>
                  <a:lnTo>
                    <a:pt x="24534" y="85368"/>
                  </a:lnTo>
                  <a:lnTo>
                    <a:pt x="27144" y="86559"/>
                  </a:lnTo>
                  <a:lnTo>
                    <a:pt x="29827" y="87579"/>
                  </a:lnTo>
                  <a:lnTo>
                    <a:pt x="32573" y="88424"/>
                  </a:lnTo>
                  <a:lnTo>
                    <a:pt x="35369" y="89090"/>
                  </a:lnTo>
                  <a:lnTo>
                    <a:pt x="38205" y="89575"/>
                  </a:lnTo>
                  <a:lnTo>
                    <a:pt x="41070" y="89878"/>
                  </a:lnTo>
                  <a:lnTo>
                    <a:pt x="43950" y="89995"/>
                  </a:lnTo>
                  <a:lnTo>
                    <a:pt x="46834" y="89928"/>
                  </a:lnTo>
                  <a:lnTo>
                    <a:pt x="49711" y="89676"/>
                  </a:lnTo>
                  <a:lnTo>
                    <a:pt x="52569" y="89241"/>
                  </a:lnTo>
                  <a:lnTo>
                    <a:pt x="55395" y="88624"/>
                  </a:lnTo>
                  <a:lnTo>
                    <a:pt x="58179" y="87827"/>
                  </a:lnTo>
                  <a:lnTo>
                    <a:pt x="60909" y="86855"/>
                  </a:lnTo>
                  <a:lnTo>
                    <a:pt x="63573" y="85710"/>
                  </a:lnTo>
                  <a:lnTo>
                    <a:pt x="66161" y="84399"/>
                  </a:lnTo>
                  <a:lnTo>
                    <a:pt x="68662" y="82925"/>
                  </a:lnTo>
                  <a:lnTo>
                    <a:pt x="71065" y="81296"/>
                  </a:lnTo>
                  <a:lnTo>
                    <a:pt x="73362" y="79517"/>
                  </a:lnTo>
                  <a:lnTo>
                    <a:pt x="75542" y="77596"/>
                  </a:lnTo>
                  <a:lnTo>
                    <a:pt x="77596" y="75542"/>
                  </a:lnTo>
                  <a:lnTo>
                    <a:pt x="79517" y="73362"/>
                  </a:lnTo>
                  <a:lnTo>
                    <a:pt x="81296" y="71065"/>
                  </a:lnTo>
                  <a:lnTo>
                    <a:pt x="82925" y="68662"/>
                  </a:lnTo>
                  <a:lnTo>
                    <a:pt x="84399" y="66161"/>
                  </a:lnTo>
                  <a:lnTo>
                    <a:pt x="85710" y="63573"/>
                  </a:lnTo>
                  <a:lnTo>
                    <a:pt x="86855" y="60909"/>
                  </a:lnTo>
                  <a:lnTo>
                    <a:pt x="87827" y="58179"/>
                  </a:lnTo>
                  <a:lnTo>
                    <a:pt x="88624" y="55395"/>
                  </a:lnTo>
                  <a:lnTo>
                    <a:pt x="89241" y="52569"/>
                  </a:lnTo>
                  <a:lnTo>
                    <a:pt x="89676" y="49711"/>
                  </a:lnTo>
                  <a:lnTo>
                    <a:pt x="89928" y="46834"/>
                  </a:lnTo>
                  <a:lnTo>
                    <a:pt x="89995" y="43950"/>
                  </a:lnTo>
                  <a:lnTo>
                    <a:pt x="89878" y="41070"/>
                  </a:lnTo>
                  <a:lnTo>
                    <a:pt x="89575" y="38205"/>
                  </a:lnTo>
                  <a:lnTo>
                    <a:pt x="89090" y="35369"/>
                  </a:lnTo>
                  <a:lnTo>
                    <a:pt x="88424" y="32573"/>
                  </a:lnTo>
                  <a:lnTo>
                    <a:pt x="87579" y="29827"/>
                  </a:lnTo>
                  <a:lnTo>
                    <a:pt x="86559" y="27144"/>
                  </a:lnTo>
                  <a:lnTo>
                    <a:pt x="85368" y="24534"/>
                  </a:lnTo>
                  <a:lnTo>
                    <a:pt x="84011" y="22008"/>
                  </a:lnTo>
                  <a:lnTo>
                    <a:pt x="82494" y="19577"/>
                  </a:lnTo>
                  <a:lnTo>
                    <a:pt x="80823" y="17250"/>
                  </a:lnTo>
                  <a:lnTo>
                    <a:pt x="79005" y="15038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5110121" y="4251411"/>
              <a:ext cx="89958" cy="89958"/>
            </a:xfrm>
            <a:custGeom>
              <a:avLst/>
              <a:pathLst>
                <a:path w="89958" h="89958">
                  <a:moveTo>
                    <a:pt x="76349" y="13609"/>
                  </a:moveTo>
                  <a:lnTo>
                    <a:pt x="74217" y="11606"/>
                  </a:lnTo>
                  <a:lnTo>
                    <a:pt x="71966" y="9741"/>
                  </a:lnTo>
                  <a:lnTo>
                    <a:pt x="69603" y="8020"/>
                  </a:lnTo>
                  <a:lnTo>
                    <a:pt x="67139" y="6451"/>
                  </a:lnTo>
                  <a:lnTo>
                    <a:pt x="64585" y="5041"/>
                  </a:lnTo>
                  <a:lnTo>
                    <a:pt x="61949" y="3794"/>
                  </a:lnTo>
                  <a:lnTo>
                    <a:pt x="59244" y="2717"/>
                  </a:lnTo>
                  <a:lnTo>
                    <a:pt x="56480" y="1814"/>
                  </a:lnTo>
                  <a:lnTo>
                    <a:pt x="53669" y="1087"/>
                  </a:lnTo>
                  <a:lnTo>
                    <a:pt x="50823" y="542"/>
                  </a:lnTo>
                  <a:lnTo>
                    <a:pt x="47952" y="179"/>
                  </a:lnTo>
                  <a:lnTo>
                    <a:pt x="45069" y="0"/>
                  </a:lnTo>
                  <a:lnTo>
                    <a:pt x="42186" y="5"/>
                  </a:lnTo>
                  <a:lnTo>
                    <a:pt x="39314" y="196"/>
                  </a:lnTo>
                  <a:lnTo>
                    <a:pt x="36465" y="570"/>
                  </a:lnTo>
                  <a:lnTo>
                    <a:pt x="33652" y="1128"/>
                  </a:lnTo>
                  <a:lnTo>
                    <a:pt x="30885" y="1865"/>
                  </a:lnTo>
                  <a:lnTo>
                    <a:pt x="28175" y="2779"/>
                  </a:lnTo>
                  <a:lnTo>
                    <a:pt x="25535" y="3867"/>
                  </a:lnTo>
                  <a:lnTo>
                    <a:pt x="22975" y="5124"/>
                  </a:lnTo>
                  <a:lnTo>
                    <a:pt x="20505" y="6544"/>
                  </a:lnTo>
                  <a:lnTo>
                    <a:pt x="18136" y="8123"/>
                  </a:lnTo>
                  <a:lnTo>
                    <a:pt x="15877" y="9853"/>
                  </a:lnTo>
                  <a:lnTo>
                    <a:pt x="13738" y="11727"/>
                  </a:lnTo>
                  <a:lnTo>
                    <a:pt x="11727" y="13738"/>
                  </a:lnTo>
                  <a:lnTo>
                    <a:pt x="9853" y="15877"/>
                  </a:lnTo>
                  <a:lnTo>
                    <a:pt x="8123" y="18136"/>
                  </a:lnTo>
                  <a:lnTo>
                    <a:pt x="6544" y="20505"/>
                  </a:lnTo>
                  <a:lnTo>
                    <a:pt x="5124" y="22975"/>
                  </a:lnTo>
                  <a:lnTo>
                    <a:pt x="3867" y="25535"/>
                  </a:lnTo>
                  <a:lnTo>
                    <a:pt x="2779" y="28175"/>
                  </a:lnTo>
                  <a:lnTo>
                    <a:pt x="1865" y="30885"/>
                  </a:lnTo>
                  <a:lnTo>
                    <a:pt x="1128" y="33652"/>
                  </a:lnTo>
                  <a:lnTo>
                    <a:pt x="570" y="36465"/>
                  </a:lnTo>
                  <a:lnTo>
                    <a:pt x="196" y="39314"/>
                  </a:lnTo>
                  <a:lnTo>
                    <a:pt x="5" y="42186"/>
                  </a:lnTo>
                  <a:lnTo>
                    <a:pt x="0" y="45069"/>
                  </a:lnTo>
                  <a:lnTo>
                    <a:pt x="179" y="47952"/>
                  </a:lnTo>
                  <a:lnTo>
                    <a:pt x="542" y="50823"/>
                  </a:lnTo>
                  <a:lnTo>
                    <a:pt x="1087" y="53669"/>
                  </a:lnTo>
                  <a:lnTo>
                    <a:pt x="1814" y="56480"/>
                  </a:lnTo>
                  <a:lnTo>
                    <a:pt x="2717" y="59244"/>
                  </a:lnTo>
                  <a:lnTo>
                    <a:pt x="3794" y="61949"/>
                  </a:lnTo>
                  <a:lnTo>
                    <a:pt x="5041" y="64585"/>
                  </a:lnTo>
                  <a:lnTo>
                    <a:pt x="6451" y="67139"/>
                  </a:lnTo>
                  <a:lnTo>
                    <a:pt x="8020" y="69603"/>
                  </a:lnTo>
                  <a:lnTo>
                    <a:pt x="9741" y="71966"/>
                  </a:lnTo>
                  <a:lnTo>
                    <a:pt x="11606" y="74217"/>
                  </a:lnTo>
                  <a:lnTo>
                    <a:pt x="13609" y="76349"/>
                  </a:lnTo>
                  <a:lnTo>
                    <a:pt x="15740" y="78352"/>
                  </a:lnTo>
                  <a:lnTo>
                    <a:pt x="17992" y="80217"/>
                  </a:lnTo>
                  <a:lnTo>
                    <a:pt x="20355" y="81938"/>
                  </a:lnTo>
                  <a:lnTo>
                    <a:pt x="22818" y="83507"/>
                  </a:lnTo>
                  <a:lnTo>
                    <a:pt x="25373" y="84917"/>
                  </a:lnTo>
                  <a:lnTo>
                    <a:pt x="28009" y="86163"/>
                  </a:lnTo>
                  <a:lnTo>
                    <a:pt x="30714" y="87241"/>
                  </a:lnTo>
                  <a:lnTo>
                    <a:pt x="33477" y="88144"/>
                  </a:lnTo>
                  <a:lnTo>
                    <a:pt x="36288" y="88870"/>
                  </a:lnTo>
                  <a:lnTo>
                    <a:pt x="39135" y="89416"/>
                  </a:lnTo>
                  <a:lnTo>
                    <a:pt x="42006" y="89779"/>
                  </a:lnTo>
                  <a:lnTo>
                    <a:pt x="44889" y="89958"/>
                  </a:lnTo>
                  <a:lnTo>
                    <a:pt x="47772" y="89952"/>
                  </a:lnTo>
                  <a:lnTo>
                    <a:pt x="50644" y="89762"/>
                  </a:lnTo>
                  <a:lnTo>
                    <a:pt x="53493" y="89387"/>
                  </a:lnTo>
                  <a:lnTo>
                    <a:pt x="56306" y="88830"/>
                  </a:lnTo>
                  <a:lnTo>
                    <a:pt x="59073" y="88093"/>
                  </a:lnTo>
                  <a:lnTo>
                    <a:pt x="61782" y="87178"/>
                  </a:lnTo>
                  <a:lnTo>
                    <a:pt x="64422" y="86091"/>
                  </a:lnTo>
                  <a:lnTo>
                    <a:pt x="66983" y="84834"/>
                  </a:lnTo>
                  <a:lnTo>
                    <a:pt x="69452" y="83413"/>
                  </a:lnTo>
                  <a:lnTo>
                    <a:pt x="71821" y="81835"/>
                  </a:lnTo>
                  <a:lnTo>
                    <a:pt x="74080" y="80105"/>
                  </a:lnTo>
                  <a:lnTo>
                    <a:pt x="76220" y="78231"/>
                  </a:lnTo>
                  <a:lnTo>
                    <a:pt x="78231" y="76220"/>
                  </a:lnTo>
                  <a:lnTo>
                    <a:pt x="80105" y="74080"/>
                  </a:lnTo>
                  <a:lnTo>
                    <a:pt x="81835" y="71821"/>
                  </a:lnTo>
                  <a:lnTo>
                    <a:pt x="83413" y="69452"/>
                  </a:lnTo>
                  <a:lnTo>
                    <a:pt x="84834" y="66983"/>
                  </a:lnTo>
                  <a:lnTo>
                    <a:pt x="86091" y="64422"/>
                  </a:lnTo>
                  <a:lnTo>
                    <a:pt x="87178" y="61782"/>
                  </a:lnTo>
                  <a:lnTo>
                    <a:pt x="88093" y="59073"/>
                  </a:lnTo>
                  <a:lnTo>
                    <a:pt x="88830" y="56306"/>
                  </a:lnTo>
                  <a:lnTo>
                    <a:pt x="89387" y="53493"/>
                  </a:lnTo>
                  <a:lnTo>
                    <a:pt x="89762" y="50644"/>
                  </a:lnTo>
                  <a:lnTo>
                    <a:pt x="89952" y="47772"/>
                  </a:lnTo>
                  <a:lnTo>
                    <a:pt x="89958" y="44889"/>
                  </a:lnTo>
                  <a:lnTo>
                    <a:pt x="89779" y="42006"/>
                  </a:lnTo>
                  <a:lnTo>
                    <a:pt x="89416" y="39135"/>
                  </a:lnTo>
                  <a:lnTo>
                    <a:pt x="88870" y="36288"/>
                  </a:lnTo>
                  <a:lnTo>
                    <a:pt x="88144" y="33477"/>
                  </a:lnTo>
                  <a:lnTo>
                    <a:pt x="87241" y="30714"/>
                  </a:lnTo>
                  <a:lnTo>
                    <a:pt x="86163" y="28009"/>
                  </a:lnTo>
                  <a:lnTo>
                    <a:pt x="84917" y="25373"/>
                  </a:lnTo>
                  <a:lnTo>
                    <a:pt x="83507" y="22818"/>
                  </a:lnTo>
                  <a:lnTo>
                    <a:pt x="81938" y="20355"/>
                  </a:lnTo>
                  <a:lnTo>
                    <a:pt x="80217" y="17992"/>
                  </a:lnTo>
                  <a:lnTo>
                    <a:pt x="78352" y="15740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5110101" y="4357272"/>
              <a:ext cx="89998" cy="89998"/>
            </a:xfrm>
            <a:custGeom>
              <a:avLst/>
              <a:pathLst>
                <a:path w="89998" h="89998">
                  <a:moveTo>
                    <a:pt x="77186" y="12812"/>
                  </a:moveTo>
                  <a:lnTo>
                    <a:pt x="75105" y="10863"/>
                  </a:lnTo>
                  <a:lnTo>
                    <a:pt x="72900" y="9054"/>
                  </a:lnTo>
                  <a:lnTo>
                    <a:pt x="70581" y="7394"/>
                  </a:lnTo>
                  <a:lnTo>
                    <a:pt x="68156" y="5887"/>
                  </a:lnTo>
                  <a:lnTo>
                    <a:pt x="65637" y="4542"/>
                  </a:lnTo>
                  <a:lnTo>
                    <a:pt x="63032" y="3363"/>
                  </a:lnTo>
                  <a:lnTo>
                    <a:pt x="60354" y="2355"/>
                  </a:lnTo>
                  <a:lnTo>
                    <a:pt x="57612" y="1522"/>
                  </a:lnTo>
                  <a:lnTo>
                    <a:pt x="54818" y="867"/>
                  </a:lnTo>
                  <a:lnTo>
                    <a:pt x="51985" y="394"/>
                  </a:lnTo>
                  <a:lnTo>
                    <a:pt x="49122" y="105"/>
                  </a:lnTo>
                  <a:lnTo>
                    <a:pt x="46243" y="0"/>
                  </a:lnTo>
                  <a:lnTo>
                    <a:pt x="43358" y="79"/>
                  </a:lnTo>
                  <a:lnTo>
                    <a:pt x="40480" y="344"/>
                  </a:lnTo>
                  <a:lnTo>
                    <a:pt x="37621" y="791"/>
                  </a:lnTo>
                  <a:lnTo>
                    <a:pt x="34792" y="1421"/>
                  </a:lnTo>
                  <a:lnTo>
                    <a:pt x="32005" y="2229"/>
                  </a:lnTo>
                  <a:lnTo>
                    <a:pt x="29271" y="3214"/>
                  </a:lnTo>
                  <a:lnTo>
                    <a:pt x="26602" y="4370"/>
                  </a:lnTo>
                  <a:lnTo>
                    <a:pt x="24009" y="5693"/>
                  </a:lnTo>
                  <a:lnTo>
                    <a:pt x="21502" y="7177"/>
                  </a:lnTo>
                  <a:lnTo>
                    <a:pt x="19091" y="8817"/>
                  </a:lnTo>
                  <a:lnTo>
                    <a:pt x="16787" y="10606"/>
                  </a:lnTo>
                  <a:lnTo>
                    <a:pt x="14599" y="12535"/>
                  </a:lnTo>
                  <a:lnTo>
                    <a:pt x="12535" y="14599"/>
                  </a:lnTo>
                  <a:lnTo>
                    <a:pt x="10606" y="16787"/>
                  </a:lnTo>
                  <a:lnTo>
                    <a:pt x="8817" y="19091"/>
                  </a:lnTo>
                  <a:lnTo>
                    <a:pt x="7177" y="21502"/>
                  </a:lnTo>
                  <a:lnTo>
                    <a:pt x="5693" y="24009"/>
                  </a:lnTo>
                  <a:lnTo>
                    <a:pt x="4370" y="26602"/>
                  </a:lnTo>
                  <a:lnTo>
                    <a:pt x="3214" y="29271"/>
                  </a:lnTo>
                  <a:lnTo>
                    <a:pt x="2229" y="32005"/>
                  </a:lnTo>
                  <a:lnTo>
                    <a:pt x="1421" y="34792"/>
                  </a:lnTo>
                  <a:lnTo>
                    <a:pt x="791" y="37621"/>
                  </a:lnTo>
                  <a:lnTo>
                    <a:pt x="344" y="40480"/>
                  </a:lnTo>
                  <a:lnTo>
                    <a:pt x="79" y="43358"/>
                  </a:lnTo>
                  <a:lnTo>
                    <a:pt x="0" y="46243"/>
                  </a:lnTo>
                  <a:lnTo>
                    <a:pt x="105" y="49122"/>
                  </a:lnTo>
                  <a:lnTo>
                    <a:pt x="394" y="51985"/>
                  </a:lnTo>
                  <a:lnTo>
                    <a:pt x="867" y="54818"/>
                  </a:lnTo>
                  <a:lnTo>
                    <a:pt x="1522" y="57612"/>
                  </a:lnTo>
                  <a:lnTo>
                    <a:pt x="2355" y="60354"/>
                  </a:lnTo>
                  <a:lnTo>
                    <a:pt x="3363" y="63032"/>
                  </a:lnTo>
                  <a:lnTo>
                    <a:pt x="4542" y="65637"/>
                  </a:lnTo>
                  <a:lnTo>
                    <a:pt x="5887" y="68156"/>
                  </a:lnTo>
                  <a:lnTo>
                    <a:pt x="7394" y="70581"/>
                  </a:lnTo>
                  <a:lnTo>
                    <a:pt x="9054" y="72900"/>
                  </a:lnTo>
                  <a:lnTo>
                    <a:pt x="10863" y="75105"/>
                  </a:lnTo>
                  <a:lnTo>
                    <a:pt x="12812" y="77186"/>
                  </a:lnTo>
                  <a:lnTo>
                    <a:pt x="14893" y="79135"/>
                  </a:lnTo>
                  <a:lnTo>
                    <a:pt x="17097" y="80943"/>
                  </a:lnTo>
                  <a:lnTo>
                    <a:pt x="19417" y="82604"/>
                  </a:lnTo>
                  <a:lnTo>
                    <a:pt x="21841" y="84110"/>
                  </a:lnTo>
                  <a:lnTo>
                    <a:pt x="24361" y="85456"/>
                  </a:lnTo>
                  <a:lnTo>
                    <a:pt x="26965" y="86635"/>
                  </a:lnTo>
                  <a:lnTo>
                    <a:pt x="29644" y="87643"/>
                  </a:lnTo>
                  <a:lnTo>
                    <a:pt x="32386" y="88476"/>
                  </a:lnTo>
                  <a:lnTo>
                    <a:pt x="35179" y="89130"/>
                  </a:lnTo>
                  <a:lnTo>
                    <a:pt x="38013" y="89603"/>
                  </a:lnTo>
                  <a:lnTo>
                    <a:pt x="40875" y="89893"/>
                  </a:lnTo>
                  <a:lnTo>
                    <a:pt x="43755" y="89998"/>
                  </a:lnTo>
                  <a:lnTo>
                    <a:pt x="46639" y="89918"/>
                  </a:lnTo>
                  <a:lnTo>
                    <a:pt x="49517" y="89654"/>
                  </a:lnTo>
                  <a:lnTo>
                    <a:pt x="52377" y="89206"/>
                  </a:lnTo>
                  <a:lnTo>
                    <a:pt x="55206" y="88577"/>
                  </a:lnTo>
                  <a:lnTo>
                    <a:pt x="57993" y="87768"/>
                  </a:lnTo>
                  <a:lnTo>
                    <a:pt x="60726" y="86784"/>
                  </a:lnTo>
                  <a:lnTo>
                    <a:pt x="63395" y="85628"/>
                  </a:lnTo>
                  <a:lnTo>
                    <a:pt x="65989" y="84305"/>
                  </a:lnTo>
                  <a:lnTo>
                    <a:pt x="68496" y="82820"/>
                  </a:lnTo>
                  <a:lnTo>
                    <a:pt x="70906" y="81180"/>
                  </a:lnTo>
                  <a:lnTo>
                    <a:pt x="73210" y="79392"/>
                  </a:lnTo>
                  <a:lnTo>
                    <a:pt x="75399" y="77462"/>
                  </a:lnTo>
                  <a:lnTo>
                    <a:pt x="77462" y="75399"/>
                  </a:lnTo>
                  <a:lnTo>
                    <a:pt x="79392" y="73210"/>
                  </a:lnTo>
                  <a:lnTo>
                    <a:pt x="81180" y="70906"/>
                  </a:lnTo>
                  <a:lnTo>
                    <a:pt x="82820" y="68496"/>
                  </a:lnTo>
                  <a:lnTo>
                    <a:pt x="84305" y="65989"/>
                  </a:lnTo>
                  <a:lnTo>
                    <a:pt x="85628" y="63395"/>
                  </a:lnTo>
                  <a:lnTo>
                    <a:pt x="86784" y="60726"/>
                  </a:lnTo>
                  <a:lnTo>
                    <a:pt x="87768" y="57993"/>
                  </a:lnTo>
                  <a:lnTo>
                    <a:pt x="88577" y="55206"/>
                  </a:lnTo>
                  <a:lnTo>
                    <a:pt x="89206" y="52377"/>
                  </a:lnTo>
                  <a:lnTo>
                    <a:pt x="89654" y="49517"/>
                  </a:lnTo>
                  <a:lnTo>
                    <a:pt x="89918" y="46639"/>
                  </a:lnTo>
                  <a:lnTo>
                    <a:pt x="89998" y="43755"/>
                  </a:lnTo>
                  <a:lnTo>
                    <a:pt x="89893" y="40875"/>
                  </a:lnTo>
                  <a:lnTo>
                    <a:pt x="89603" y="38013"/>
                  </a:lnTo>
                  <a:lnTo>
                    <a:pt x="89130" y="35179"/>
                  </a:lnTo>
                  <a:lnTo>
                    <a:pt x="88476" y="32386"/>
                  </a:lnTo>
                  <a:lnTo>
                    <a:pt x="87643" y="29644"/>
                  </a:lnTo>
                  <a:lnTo>
                    <a:pt x="86635" y="26965"/>
                  </a:lnTo>
                  <a:lnTo>
                    <a:pt x="85456" y="24361"/>
                  </a:lnTo>
                  <a:lnTo>
                    <a:pt x="84110" y="21841"/>
                  </a:lnTo>
                  <a:lnTo>
                    <a:pt x="82604" y="19417"/>
                  </a:lnTo>
                  <a:lnTo>
                    <a:pt x="80943" y="17097"/>
                  </a:lnTo>
                  <a:lnTo>
                    <a:pt x="79135" y="14893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5110193" y="4463246"/>
              <a:ext cx="89814" cy="89814"/>
            </a:xfrm>
            <a:custGeom>
              <a:avLst/>
              <a:pathLst>
                <a:path w="89814" h="89814">
                  <a:moveTo>
                    <a:pt x="89814" y="0"/>
                  </a:moveTo>
                  <a:lnTo>
                    <a:pt x="89537" y="276"/>
                  </a:lnTo>
                  <a:lnTo>
                    <a:pt x="89077" y="737"/>
                  </a:lnTo>
                  <a:lnTo>
                    <a:pt x="88435" y="1379"/>
                  </a:lnTo>
                  <a:lnTo>
                    <a:pt x="87614" y="2200"/>
                  </a:lnTo>
                  <a:lnTo>
                    <a:pt x="86618" y="3196"/>
                  </a:lnTo>
                  <a:lnTo>
                    <a:pt x="85450" y="4363"/>
                  </a:lnTo>
                  <a:lnTo>
                    <a:pt x="84116" y="5698"/>
                  </a:lnTo>
                  <a:lnTo>
                    <a:pt x="82620" y="7193"/>
                  </a:lnTo>
                  <a:lnTo>
                    <a:pt x="80970" y="8843"/>
                  </a:lnTo>
                  <a:lnTo>
                    <a:pt x="79172" y="10642"/>
                  </a:lnTo>
                  <a:lnTo>
                    <a:pt x="77232" y="12581"/>
                  </a:lnTo>
                  <a:lnTo>
                    <a:pt x="75160" y="14653"/>
                  </a:lnTo>
                  <a:lnTo>
                    <a:pt x="72964" y="16850"/>
                  </a:lnTo>
                  <a:lnTo>
                    <a:pt x="70652" y="19162"/>
                  </a:lnTo>
                  <a:lnTo>
                    <a:pt x="68234" y="21579"/>
                  </a:lnTo>
                  <a:lnTo>
                    <a:pt x="65721" y="24093"/>
                  </a:lnTo>
                  <a:lnTo>
                    <a:pt x="63122" y="26692"/>
                  </a:lnTo>
                  <a:lnTo>
                    <a:pt x="60448" y="29365"/>
                  </a:lnTo>
                  <a:lnTo>
                    <a:pt x="57710" y="32103"/>
                  </a:lnTo>
                  <a:lnTo>
                    <a:pt x="54920" y="34893"/>
                  </a:lnTo>
                  <a:lnTo>
                    <a:pt x="52089" y="37725"/>
                  </a:lnTo>
                  <a:lnTo>
                    <a:pt x="49228" y="40586"/>
                  </a:lnTo>
                  <a:lnTo>
                    <a:pt x="46349" y="43464"/>
                  </a:lnTo>
                  <a:lnTo>
                    <a:pt x="43464" y="46349"/>
                  </a:lnTo>
                  <a:lnTo>
                    <a:pt x="40586" y="49228"/>
                  </a:lnTo>
                  <a:lnTo>
                    <a:pt x="37725" y="52089"/>
                  </a:lnTo>
                  <a:lnTo>
                    <a:pt x="34893" y="54920"/>
                  </a:lnTo>
                  <a:lnTo>
                    <a:pt x="32103" y="57710"/>
                  </a:lnTo>
                  <a:lnTo>
                    <a:pt x="29365" y="60448"/>
                  </a:lnTo>
                  <a:lnTo>
                    <a:pt x="26692" y="63122"/>
                  </a:lnTo>
                  <a:lnTo>
                    <a:pt x="24093" y="65721"/>
                  </a:lnTo>
                  <a:lnTo>
                    <a:pt x="21579" y="68234"/>
                  </a:lnTo>
                  <a:lnTo>
                    <a:pt x="19162" y="70652"/>
                  </a:lnTo>
                  <a:lnTo>
                    <a:pt x="16850" y="72964"/>
                  </a:lnTo>
                  <a:lnTo>
                    <a:pt x="14653" y="75160"/>
                  </a:lnTo>
                  <a:lnTo>
                    <a:pt x="12581" y="77232"/>
                  </a:lnTo>
                  <a:lnTo>
                    <a:pt x="10642" y="79172"/>
                  </a:lnTo>
                  <a:lnTo>
                    <a:pt x="8843" y="80970"/>
                  </a:lnTo>
                  <a:lnTo>
                    <a:pt x="7193" y="82620"/>
                  </a:lnTo>
                  <a:lnTo>
                    <a:pt x="5698" y="84116"/>
                  </a:lnTo>
                  <a:lnTo>
                    <a:pt x="4363" y="85450"/>
                  </a:lnTo>
                  <a:lnTo>
                    <a:pt x="3196" y="86618"/>
                  </a:lnTo>
                  <a:lnTo>
                    <a:pt x="2200" y="87614"/>
                  </a:lnTo>
                  <a:lnTo>
                    <a:pt x="1379" y="88435"/>
                  </a:lnTo>
                  <a:lnTo>
                    <a:pt x="737" y="89077"/>
                  </a:lnTo>
                  <a:lnTo>
                    <a:pt x="276" y="89537"/>
                  </a:lnTo>
                  <a:lnTo>
                    <a:pt x="0" y="89814"/>
                  </a:lnTo>
                  <a:lnTo>
                    <a:pt x="276" y="89537"/>
                  </a:lnTo>
                  <a:lnTo>
                    <a:pt x="737" y="89077"/>
                  </a:lnTo>
                  <a:lnTo>
                    <a:pt x="1379" y="88435"/>
                  </a:lnTo>
                  <a:lnTo>
                    <a:pt x="2200" y="87614"/>
                  </a:lnTo>
                  <a:lnTo>
                    <a:pt x="3196" y="86618"/>
                  </a:lnTo>
                  <a:lnTo>
                    <a:pt x="4363" y="85450"/>
                  </a:lnTo>
                  <a:lnTo>
                    <a:pt x="5698" y="84116"/>
                  </a:lnTo>
                  <a:lnTo>
                    <a:pt x="7193" y="82620"/>
                  </a:lnTo>
                  <a:lnTo>
                    <a:pt x="8843" y="80970"/>
                  </a:lnTo>
                  <a:lnTo>
                    <a:pt x="10642" y="79172"/>
                  </a:lnTo>
                  <a:lnTo>
                    <a:pt x="12581" y="77232"/>
                  </a:lnTo>
                  <a:lnTo>
                    <a:pt x="14653" y="75160"/>
                  </a:lnTo>
                  <a:lnTo>
                    <a:pt x="16850" y="72964"/>
                  </a:lnTo>
                  <a:lnTo>
                    <a:pt x="19162" y="70652"/>
                  </a:lnTo>
                  <a:lnTo>
                    <a:pt x="21579" y="68234"/>
                  </a:lnTo>
                  <a:lnTo>
                    <a:pt x="24093" y="65721"/>
                  </a:lnTo>
                  <a:lnTo>
                    <a:pt x="26692" y="63122"/>
                  </a:lnTo>
                  <a:lnTo>
                    <a:pt x="29365" y="60448"/>
                  </a:lnTo>
                  <a:lnTo>
                    <a:pt x="32103" y="57710"/>
                  </a:lnTo>
                  <a:lnTo>
                    <a:pt x="34893" y="54920"/>
                  </a:lnTo>
                  <a:lnTo>
                    <a:pt x="37725" y="52089"/>
                  </a:lnTo>
                  <a:lnTo>
                    <a:pt x="40586" y="49228"/>
                  </a:lnTo>
                  <a:lnTo>
                    <a:pt x="43464" y="46349"/>
                  </a:lnTo>
                  <a:lnTo>
                    <a:pt x="46349" y="43464"/>
                  </a:lnTo>
                  <a:lnTo>
                    <a:pt x="49228" y="40586"/>
                  </a:lnTo>
                  <a:lnTo>
                    <a:pt x="52089" y="37725"/>
                  </a:lnTo>
                  <a:lnTo>
                    <a:pt x="54920" y="34893"/>
                  </a:lnTo>
                  <a:lnTo>
                    <a:pt x="57710" y="32103"/>
                  </a:lnTo>
                  <a:lnTo>
                    <a:pt x="60448" y="29365"/>
                  </a:lnTo>
                  <a:lnTo>
                    <a:pt x="63122" y="26692"/>
                  </a:lnTo>
                  <a:lnTo>
                    <a:pt x="65721" y="24093"/>
                  </a:lnTo>
                  <a:lnTo>
                    <a:pt x="68234" y="21579"/>
                  </a:lnTo>
                  <a:lnTo>
                    <a:pt x="70652" y="19162"/>
                  </a:lnTo>
                  <a:lnTo>
                    <a:pt x="72964" y="16850"/>
                  </a:lnTo>
                  <a:lnTo>
                    <a:pt x="75160" y="14653"/>
                  </a:lnTo>
                  <a:lnTo>
                    <a:pt x="77232" y="12581"/>
                  </a:lnTo>
                  <a:lnTo>
                    <a:pt x="79172" y="10642"/>
                  </a:lnTo>
                  <a:lnTo>
                    <a:pt x="80970" y="8843"/>
                  </a:lnTo>
                  <a:lnTo>
                    <a:pt x="82620" y="7193"/>
                  </a:lnTo>
                  <a:lnTo>
                    <a:pt x="84116" y="5698"/>
                  </a:lnTo>
                  <a:lnTo>
                    <a:pt x="85450" y="4363"/>
                  </a:lnTo>
                  <a:lnTo>
                    <a:pt x="86618" y="3196"/>
                  </a:lnTo>
                  <a:lnTo>
                    <a:pt x="87614" y="2200"/>
                  </a:lnTo>
                  <a:lnTo>
                    <a:pt x="88435" y="1379"/>
                  </a:lnTo>
                  <a:lnTo>
                    <a:pt x="89077" y="737"/>
                  </a:lnTo>
                  <a:lnTo>
                    <a:pt x="89537" y="276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5110117" y="4569051"/>
              <a:ext cx="89967" cy="89967"/>
            </a:xfrm>
            <a:custGeom>
              <a:avLst/>
              <a:pathLst>
                <a:path w="89967" h="89967">
                  <a:moveTo>
                    <a:pt x="76116" y="13850"/>
                  </a:moveTo>
                  <a:lnTo>
                    <a:pt x="73970" y="11832"/>
                  </a:lnTo>
                  <a:lnTo>
                    <a:pt x="71706" y="9951"/>
                  </a:lnTo>
                  <a:lnTo>
                    <a:pt x="69331" y="8213"/>
                  </a:lnTo>
                  <a:lnTo>
                    <a:pt x="66856" y="6627"/>
                  </a:lnTo>
                  <a:lnTo>
                    <a:pt x="64292" y="5198"/>
                  </a:lnTo>
                  <a:lnTo>
                    <a:pt x="61648" y="3932"/>
                  </a:lnTo>
                  <a:lnTo>
                    <a:pt x="58935" y="2836"/>
                  </a:lnTo>
                  <a:lnTo>
                    <a:pt x="56166" y="1912"/>
                  </a:lnTo>
                  <a:lnTo>
                    <a:pt x="53350" y="1166"/>
                  </a:lnTo>
                  <a:lnTo>
                    <a:pt x="50500" y="599"/>
                  </a:lnTo>
                  <a:lnTo>
                    <a:pt x="47627" y="215"/>
                  </a:lnTo>
                  <a:lnTo>
                    <a:pt x="44744" y="15"/>
                  </a:lnTo>
                  <a:lnTo>
                    <a:pt x="41861" y="0"/>
                  </a:lnTo>
                  <a:lnTo>
                    <a:pt x="38991" y="169"/>
                  </a:lnTo>
                  <a:lnTo>
                    <a:pt x="36146" y="523"/>
                  </a:lnTo>
                  <a:lnTo>
                    <a:pt x="33337" y="1059"/>
                  </a:lnTo>
                  <a:lnTo>
                    <a:pt x="30576" y="1776"/>
                  </a:lnTo>
                  <a:lnTo>
                    <a:pt x="27875" y="2670"/>
                  </a:lnTo>
                  <a:lnTo>
                    <a:pt x="25243" y="3738"/>
                  </a:lnTo>
                  <a:lnTo>
                    <a:pt x="22693" y="4976"/>
                  </a:lnTo>
                  <a:lnTo>
                    <a:pt x="20234" y="6378"/>
                  </a:lnTo>
                  <a:lnTo>
                    <a:pt x="17877" y="7939"/>
                  </a:lnTo>
                  <a:lnTo>
                    <a:pt x="15631" y="9652"/>
                  </a:lnTo>
                  <a:lnTo>
                    <a:pt x="13506" y="11510"/>
                  </a:lnTo>
                  <a:lnTo>
                    <a:pt x="11510" y="13506"/>
                  </a:lnTo>
                  <a:lnTo>
                    <a:pt x="9652" y="15631"/>
                  </a:lnTo>
                  <a:lnTo>
                    <a:pt x="7939" y="17877"/>
                  </a:lnTo>
                  <a:lnTo>
                    <a:pt x="6378" y="20234"/>
                  </a:lnTo>
                  <a:lnTo>
                    <a:pt x="4976" y="22693"/>
                  </a:lnTo>
                  <a:lnTo>
                    <a:pt x="3738" y="25243"/>
                  </a:lnTo>
                  <a:lnTo>
                    <a:pt x="2670" y="27875"/>
                  </a:lnTo>
                  <a:lnTo>
                    <a:pt x="1776" y="30576"/>
                  </a:lnTo>
                  <a:lnTo>
                    <a:pt x="1059" y="33337"/>
                  </a:lnTo>
                  <a:lnTo>
                    <a:pt x="523" y="36146"/>
                  </a:lnTo>
                  <a:lnTo>
                    <a:pt x="169" y="38991"/>
                  </a:lnTo>
                  <a:lnTo>
                    <a:pt x="0" y="41861"/>
                  </a:lnTo>
                  <a:lnTo>
                    <a:pt x="15" y="44744"/>
                  </a:lnTo>
                  <a:lnTo>
                    <a:pt x="215" y="47627"/>
                  </a:lnTo>
                  <a:lnTo>
                    <a:pt x="599" y="50500"/>
                  </a:lnTo>
                  <a:lnTo>
                    <a:pt x="1166" y="53350"/>
                  </a:lnTo>
                  <a:lnTo>
                    <a:pt x="1912" y="56166"/>
                  </a:lnTo>
                  <a:lnTo>
                    <a:pt x="2836" y="58935"/>
                  </a:lnTo>
                  <a:lnTo>
                    <a:pt x="3932" y="61648"/>
                  </a:lnTo>
                  <a:lnTo>
                    <a:pt x="5198" y="64292"/>
                  </a:lnTo>
                  <a:lnTo>
                    <a:pt x="6627" y="66856"/>
                  </a:lnTo>
                  <a:lnTo>
                    <a:pt x="8213" y="69331"/>
                  </a:lnTo>
                  <a:lnTo>
                    <a:pt x="9951" y="71706"/>
                  </a:lnTo>
                  <a:lnTo>
                    <a:pt x="11832" y="73970"/>
                  </a:lnTo>
                  <a:lnTo>
                    <a:pt x="13850" y="76116"/>
                  </a:lnTo>
                  <a:lnTo>
                    <a:pt x="15996" y="78134"/>
                  </a:lnTo>
                  <a:lnTo>
                    <a:pt x="18261" y="80015"/>
                  </a:lnTo>
                  <a:lnTo>
                    <a:pt x="20635" y="81753"/>
                  </a:lnTo>
                  <a:lnTo>
                    <a:pt x="23110" y="83340"/>
                  </a:lnTo>
                  <a:lnTo>
                    <a:pt x="25674" y="84768"/>
                  </a:lnTo>
                  <a:lnTo>
                    <a:pt x="28318" y="86034"/>
                  </a:lnTo>
                  <a:lnTo>
                    <a:pt x="31031" y="87131"/>
                  </a:lnTo>
                  <a:lnTo>
                    <a:pt x="33800" y="88054"/>
                  </a:lnTo>
                  <a:lnTo>
                    <a:pt x="36616" y="88801"/>
                  </a:lnTo>
                  <a:lnTo>
                    <a:pt x="39466" y="89367"/>
                  </a:lnTo>
                  <a:lnTo>
                    <a:pt x="42339" y="89751"/>
                  </a:lnTo>
                  <a:lnTo>
                    <a:pt x="45223" y="89951"/>
                  </a:lnTo>
                  <a:lnTo>
                    <a:pt x="48105" y="89967"/>
                  </a:lnTo>
                  <a:lnTo>
                    <a:pt x="50975" y="89797"/>
                  </a:lnTo>
                  <a:lnTo>
                    <a:pt x="53820" y="89444"/>
                  </a:lnTo>
                  <a:lnTo>
                    <a:pt x="56629" y="88907"/>
                  </a:lnTo>
                  <a:lnTo>
                    <a:pt x="59390" y="88190"/>
                  </a:lnTo>
                  <a:lnTo>
                    <a:pt x="62092" y="87296"/>
                  </a:lnTo>
                  <a:lnTo>
                    <a:pt x="64723" y="86228"/>
                  </a:lnTo>
                  <a:lnTo>
                    <a:pt x="67274" y="84990"/>
                  </a:lnTo>
                  <a:lnTo>
                    <a:pt x="69732" y="83588"/>
                  </a:lnTo>
                  <a:lnTo>
                    <a:pt x="72089" y="82027"/>
                  </a:lnTo>
                  <a:lnTo>
                    <a:pt x="74335" y="80314"/>
                  </a:lnTo>
                  <a:lnTo>
                    <a:pt x="76460" y="78456"/>
                  </a:lnTo>
                  <a:lnTo>
                    <a:pt x="78456" y="76460"/>
                  </a:lnTo>
                  <a:lnTo>
                    <a:pt x="80314" y="74335"/>
                  </a:lnTo>
                  <a:lnTo>
                    <a:pt x="82027" y="72089"/>
                  </a:lnTo>
                  <a:lnTo>
                    <a:pt x="83588" y="69732"/>
                  </a:lnTo>
                  <a:lnTo>
                    <a:pt x="84990" y="67274"/>
                  </a:lnTo>
                  <a:lnTo>
                    <a:pt x="86228" y="64723"/>
                  </a:lnTo>
                  <a:lnTo>
                    <a:pt x="87296" y="62092"/>
                  </a:lnTo>
                  <a:lnTo>
                    <a:pt x="88190" y="59390"/>
                  </a:lnTo>
                  <a:lnTo>
                    <a:pt x="88907" y="56629"/>
                  </a:lnTo>
                  <a:lnTo>
                    <a:pt x="89444" y="53820"/>
                  </a:lnTo>
                  <a:lnTo>
                    <a:pt x="89797" y="50975"/>
                  </a:lnTo>
                  <a:lnTo>
                    <a:pt x="89967" y="48105"/>
                  </a:lnTo>
                  <a:lnTo>
                    <a:pt x="89951" y="45223"/>
                  </a:lnTo>
                  <a:lnTo>
                    <a:pt x="89751" y="42339"/>
                  </a:lnTo>
                  <a:lnTo>
                    <a:pt x="89367" y="39466"/>
                  </a:lnTo>
                  <a:lnTo>
                    <a:pt x="88801" y="36616"/>
                  </a:lnTo>
                  <a:lnTo>
                    <a:pt x="88054" y="33800"/>
                  </a:lnTo>
                  <a:lnTo>
                    <a:pt x="87131" y="31031"/>
                  </a:lnTo>
                  <a:lnTo>
                    <a:pt x="86034" y="28318"/>
                  </a:lnTo>
                  <a:lnTo>
                    <a:pt x="84768" y="25674"/>
                  </a:lnTo>
                  <a:lnTo>
                    <a:pt x="83340" y="23110"/>
                  </a:lnTo>
                  <a:lnTo>
                    <a:pt x="81753" y="20635"/>
                  </a:lnTo>
                  <a:lnTo>
                    <a:pt x="80015" y="18261"/>
                  </a:lnTo>
                  <a:lnTo>
                    <a:pt x="78134" y="15996"/>
                  </a:lnTo>
                  <a:close/>
                </a:path>
              </a:pathLst>
            </a:cu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5110109" y="4674924"/>
              <a:ext cx="89983" cy="89983"/>
            </a:xfrm>
            <a:custGeom>
              <a:avLst/>
              <a:pathLst>
                <a:path w="89983" h="89983">
                  <a:moveTo>
                    <a:pt x="76726" y="13257"/>
                  </a:moveTo>
                  <a:lnTo>
                    <a:pt x="74616" y="11278"/>
                  </a:lnTo>
                  <a:lnTo>
                    <a:pt x="72385" y="9438"/>
                  </a:lnTo>
                  <a:lnTo>
                    <a:pt x="70042" y="7743"/>
                  </a:lnTo>
                  <a:lnTo>
                    <a:pt x="67595" y="6202"/>
                  </a:lnTo>
                  <a:lnTo>
                    <a:pt x="65056" y="4820"/>
                  </a:lnTo>
                  <a:lnTo>
                    <a:pt x="62434" y="3603"/>
                  </a:lnTo>
                  <a:lnTo>
                    <a:pt x="59740" y="2557"/>
                  </a:lnTo>
                  <a:lnTo>
                    <a:pt x="56986" y="1684"/>
                  </a:lnTo>
                  <a:lnTo>
                    <a:pt x="54182" y="990"/>
                  </a:lnTo>
                  <a:lnTo>
                    <a:pt x="51341" y="476"/>
                  </a:lnTo>
                  <a:lnTo>
                    <a:pt x="48474" y="146"/>
                  </a:lnTo>
                  <a:lnTo>
                    <a:pt x="45592" y="0"/>
                  </a:lnTo>
                  <a:lnTo>
                    <a:pt x="42708" y="38"/>
                  </a:lnTo>
                  <a:lnTo>
                    <a:pt x="39833" y="261"/>
                  </a:lnTo>
                  <a:lnTo>
                    <a:pt x="36980" y="668"/>
                  </a:lnTo>
                  <a:lnTo>
                    <a:pt x="34159" y="1258"/>
                  </a:lnTo>
                  <a:lnTo>
                    <a:pt x="31383" y="2026"/>
                  </a:lnTo>
                  <a:lnTo>
                    <a:pt x="28663" y="2972"/>
                  </a:lnTo>
                  <a:lnTo>
                    <a:pt x="26010" y="4090"/>
                  </a:lnTo>
                  <a:lnTo>
                    <a:pt x="23435" y="5376"/>
                  </a:lnTo>
                  <a:lnTo>
                    <a:pt x="20948" y="6825"/>
                  </a:lnTo>
                  <a:lnTo>
                    <a:pt x="18561" y="8431"/>
                  </a:lnTo>
                  <a:lnTo>
                    <a:pt x="16281" y="10187"/>
                  </a:lnTo>
                  <a:lnTo>
                    <a:pt x="14120" y="12086"/>
                  </a:lnTo>
                  <a:lnTo>
                    <a:pt x="12086" y="14120"/>
                  </a:lnTo>
                  <a:lnTo>
                    <a:pt x="10187" y="16281"/>
                  </a:lnTo>
                  <a:lnTo>
                    <a:pt x="8431" y="18561"/>
                  </a:lnTo>
                  <a:lnTo>
                    <a:pt x="6825" y="20948"/>
                  </a:lnTo>
                  <a:lnTo>
                    <a:pt x="5376" y="23435"/>
                  </a:lnTo>
                  <a:lnTo>
                    <a:pt x="4090" y="26010"/>
                  </a:lnTo>
                  <a:lnTo>
                    <a:pt x="2972" y="28663"/>
                  </a:lnTo>
                  <a:lnTo>
                    <a:pt x="2026" y="31383"/>
                  </a:lnTo>
                  <a:lnTo>
                    <a:pt x="1258" y="34159"/>
                  </a:lnTo>
                  <a:lnTo>
                    <a:pt x="668" y="36980"/>
                  </a:lnTo>
                  <a:lnTo>
                    <a:pt x="261" y="39833"/>
                  </a:lnTo>
                  <a:lnTo>
                    <a:pt x="38" y="42708"/>
                  </a:lnTo>
                  <a:lnTo>
                    <a:pt x="0" y="45592"/>
                  </a:lnTo>
                  <a:lnTo>
                    <a:pt x="146" y="48474"/>
                  </a:lnTo>
                  <a:lnTo>
                    <a:pt x="476" y="51341"/>
                  </a:lnTo>
                  <a:lnTo>
                    <a:pt x="990" y="54182"/>
                  </a:lnTo>
                  <a:lnTo>
                    <a:pt x="1684" y="56986"/>
                  </a:lnTo>
                  <a:lnTo>
                    <a:pt x="2557" y="59740"/>
                  </a:lnTo>
                  <a:lnTo>
                    <a:pt x="3603" y="62434"/>
                  </a:lnTo>
                  <a:lnTo>
                    <a:pt x="4820" y="65056"/>
                  </a:lnTo>
                  <a:lnTo>
                    <a:pt x="6202" y="67595"/>
                  </a:lnTo>
                  <a:lnTo>
                    <a:pt x="7743" y="70042"/>
                  </a:lnTo>
                  <a:lnTo>
                    <a:pt x="9438" y="72385"/>
                  </a:lnTo>
                  <a:lnTo>
                    <a:pt x="11278" y="74616"/>
                  </a:lnTo>
                  <a:lnTo>
                    <a:pt x="13257" y="76726"/>
                  </a:lnTo>
                  <a:lnTo>
                    <a:pt x="15366" y="78705"/>
                  </a:lnTo>
                  <a:lnTo>
                    <a:pt x="17597" y="80545"/>
                  </a:lnTo>
                  <a:lnTo>
                    <a:pt x="19941" y="82239"/>
                  </a:lnTo>
                  <a:lnTo>
                    <a:pt x="22388" y="83781"/>
                  </a:lnTo>
                  <a:lnTo>
                    <a:pt x="24927" y="85162"/>
                  </a:lnTo>
                  <a:lnTo>
                    <a:pt x="27549" y="86379"/>
                  </a:lnTo>
                  <a:lnTo>
                    <a:pt x="30242" y="87426"/>
                  </a:lnTo>
                  <a:lnTo>
                    <a:pt x="32997" y="88298"/>
                  </a:lnTo>
                  <a:lnTo>
                    <a:pt x="35800" y="88993"/>
                  </a:lnTo>
                  <a:lnTo>
                    <a:pt x="38641" y="89506"/>
                  </a:lnTo>
                  <a:lnTo>
                    <a:pt x="41509" y="89837"/>
                  </a:lnTo>
                  <a:lnTo>
                    <a:pt x="44390" y="89983"/>
                  </a:lnTo>
                  <a:lnTo>
                    <a:pt x="47274" y="89945"/>
                  </a:lnTo>
                  <a:lnTo>
                    <a:pt x="50149" y="89721"/>
                  </a:lnTo>
                  <a:lnTo>
                    <a:pt x="53003" y="89314"/>
                  </a:lnTo>
                  <a:lnTo>
                    <a:pt x="55823" y="88725"/>
                  </a:lnTo>
                  <a:lnTo>
                    <a:pt x="58599" y="87956"/>
                  </a:lnTo>
                  <a:lnTo>
                    <a:pt x="61320" y="87011"/>
                  </a:lnTo>
                  <a:lnTo>
                    <a:pt x="63973" y="85893"/>
                  </a:lnTo>
                  <a:lnTo>
                    <a:pt x="66548" y="84606"/>
                  </a:lnTo>
                  <a:lnTo>
                    <a:pt x="69034" y="83157"/>
                  </a:lnTo>
                  <a:lnTo>
                    <a:pt x="71422" y="81552"/>
                  </a:lnTo>
                  <a:lnTo>
                    <a:pt x="73701" y="79796"/>
                  </a:lnTo>
                  <a:lnTo>
                    <a:pt x="75862" y="77897"/>
                  </a:lnTo>
                  <a:lnTo>
                    <a:pt x="77897" y="75862"/>
                  </a:lnTo>
                  <a:lnTo>
                    <a:pt x="79796" y="73701"/>
                  </a:lnTo>
                  <a:lnTo>
                    <a:pt x="81552" y="71422"/>
                  </a:lnTo>
                  <a:lnTo>
                    <a:pt x="83157" y="69034"/>
                  </a:lnTo>
                  <a:lnTo>
                    <a:pt x="84606" y="66548"/>
                  </a:lnTo>
                  <a:lnTo>
                    <a:pt x="85893" y="63973"/>
                  </a:lnTo>
                  <a:lnTo>
                    <a:pt x="87011" y="61320"/>
                  </a:lnTo>
                  <a:lnTo>
                    <a:pt x="87956" y="58599"/>
                  </a:lnTo>
                  <a:lnTo>
                    <a:pt x="88725" y="55823"/>
                  </a:lnTo>
                  <a:lnTo>
                    <a:pt x="89314" y="53003"/>
                  </a:lnTo>
                  <a:lnTo>
                    <a:pt x="89721" y="50149"/>
                  </a:lnTo>
                  <a:lnTo>
                    <a:pt x="89945" y="47274"/>
                  </a:lnTo>
                  <a:lnTo>
                    <a:pt x="89983" y="44390"/>
                  </a:lnTo>
                  <a:lnTo>
                    <a:pt x="89837" y="41509"/>
                  </a:lnTo>
                  <a:lnTo>
                    <a:pt x="89506" y="38641"/>
                  </a:lnTo>
                  <a:lnTo>
                    <a:pt x="88993" y="35800"/>
                  </a:lnTo>
                  <a:lnTo>
                    <a:pt x="88298" y="32997"/>
                  </a:lnTo>
                  <a:lnTo>
                    <a:pt x="87426" y="30242"/>
                  </a:lnTo>
                  <a:lnTo>
                    <a:pt x="86379" y="27549"/>
                  </a:lnTo>
                  <a:lnTo>
                    <a:pt x="85162" y="24927"/>
                  </a:lnTo>
                  <a:lnTo>
                    <a:pt x="83781" y="22388"/>
                  </a:lnTo>
                  <a:lnTo>
                    <a:pt x="82239" y="19941"/>
                  </a:lnTo>
                  <a:lnTo>
                    <a:pt x="80545" y="17597"/>
                  </a:lnTo>
                  <a:lnTo>
                    <a:pt x="78705" y="15366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5110101" y="4780798"/>
              <a:ext cx="89999" cy="89999"/>
            </a:xfrm>
            <a:custGeom>
              <a:avLst/>
              <a:pathLst>
                <a:path w="89999" h="89999">
                  <a:moveTo>
                    <a:pt x="77291" y="12707"/>
                  </a:moveTo>
                  <a:lnTo>
                    <a:pt x="75216" y="10766"/>
                  </a:lnTo>
                  <a:lnTo>
                    <a:pt x="73018" y="8965"/>
                  </a:lnTo>
                  <a:lnTo>
                    <a:pt x="70704" y="7312"/>
                  </a:lnTo>
                  <a:lnTo>
                    <a:pt x="68285" y="5814"/>
                  </a:lnTo>
                  <a:lnTo>
                    <a:pt x="65770" y="4477"/>
                  </a:lnTo>
                  <a:lnTo>
                    <a:pt x="63170" y="3306"/>
                  </a:lnTo>
                  <a:lnTo>
                    <a:pt x="60495" y="2307"/>
                  </a:lnTo>
                  <a:lnTo>
                    <a:pt x="57756" y="1484"/>
                  </a:lnTo>
                  <a:lnTo>
                    <a:pt x="54965" y="839"/>
                  </a:lnTo>
                  <a:lnTo>
                    <a:pt x="52133" y="375"/>
                  </a:lnTo>
                  <a:lnTo>
                    <a:pt x="49272" y="95"/>
                  </a:lnTo>
                  <a:lnTo>
                    <a:pt x="46393" y="0"/>
                  </a:lnTo>
                  <a:lnTo>
                    <a:pt x="43508" y="89"/>
                  </a:lnTo>
                  <a:lnTo>
                    <a:pt x="40630" y="363"/>
                  </a:lnTo>
                  <a:lnTo>
                    <a:pt x="37769" y="820"/>
                  </a:lnTo>
                  <a:lnTo>
                    <a:pt x="34938" y="1459"/>
                  </a:lnTo>
                  <a:lnTo>
                    <a:pt x="32149" y="2277"/>
                  </a:lnTo>
                  <a:lnTo>
                    <a:pt x="29412" y="3270"/>
                  </a:lnTo>
                  <a:lnTo>
                    <a:pt x="26740" y="4435"/>
                  </a:lnTo>
                  <a:lnTo>
                    <a:pt x="24142" y="5766"/>
                  </a:lnTo>
                  <a:lnTo>
                    <a:pt x="21630" y="7259"/>
                  </a:lnTo>
                  <a:lnTo>
                    <a:pt x="19214" y="8907"/>
                  </a:lnTo>
                  <a:lnTo>
                    <a:pt x="16904" y="10703"/>
                  </a:lnTo>
                  <a:lnTo>
                    <a:pt x="14710" y="12640"/>
                  </a:lnTo>
                  <a:lnTo>
                    <a:pt x="12640" y="14710"/>
                  </a:lnTo>
                  <a:lnTo>
                    <a:pt x="10703" y="16904"/>
                  </a:lnTo>
                  <a:lnTo>
                    <a:pt x="8907" y="19214"/>
                  </a:lnTo>
                  <a:lnTo>
                    <a:pt x="7259" y="21630"/>
                  </a:lnTo>
                  <a:lnTo>
                    <a:pt x="5766" y="24142"/>
                  </a:lnTo>
                  <a:lnTo>
                    <a:pt x="4435" y="26740"/>
                  </a:lnTo>
                  <a:lnTo>
                    <a:pt x="3270" y="29412"/>
                  </a:lnTo>
                  <a:lnTo>
                    <a:pt x="2277" y="32149"/>
                  </a:lnTo>
                  <a:lnTo>
                    <a:pt x="1459" y="34938"/>
                  </a:lnTo>
                  <a:lnTo>
                    <a:pt x="820" y="37769"/>
                  </a:lnTo>
                  <a:lnTo>
                    <a:pt x="363" y="40630"/>
                  </a:lnTo>
                  <a:lnTo>
                    <a:pt x="89" y="43508"/>
                  </a:lnTo>
                  <a:lnTo>
                    <a:pt x="0" y="46393"/>
                  </a:lnTo>
                  <a:lnTo>
                    <a:pt x="95" y="49272"/>
                  </a:lnTo>
                  <a:lnTo>
                    <a:pt x="375" y="52133"/>
                  </a:lnTo>
                  <a:lnTo>
                    <a:pt x="839" y="54965"/>
                  </a:lnTo>
                  <a:lnTo>
                    <a:pt x="1484" y="57756"/>
                  </a:lnTo>
                  <a:lnTo>
                    <a:pt x="2307" y="60495"/>
                  </a:lnTo>
                  <a:lnTo>
                    <a:pt x="3306" y="63170"/>
                  </a:lnTo>
                  <a:lnTo>
                    <a:pt x="4477" y="65770"/>
                  </a:lnTo>
                  <a:lnTo>
                    <a:pt x="5814" y="68285"/>
                  </a:lnTo>
                  <a:lnTo>
                    <a:pt x="7312" y="70704"/>
                  </a:lnTo>
                  <a:lnTo>
                    <a:pt x="8965" y="73018"/>
                  </a:lnTo>
                  <a:lnTo>
                    <a:pt x="10766" y="75216"/>
                  </a:lnTo>
                  <a:lnTo>
                    <a:pt x="12707" y="77291"/>
                  </a:lnTo>
                  <a:lnTo>
                    <a:pt x="14782" y="79232"/>
                  </a:lnTo>
                  <a:lnTo>
                    <a:pt x="16980" y="81033"/>
                  </a:lnTo>
                  <a:lnTo>
                    <a:pt x="19294" y="82686"/>
                  </a:lnTo>
                  <a:lnTo>
                    <a:pt x="21713" y="84184"/>
                  </a:lnTo>
                  <a:lnTo>
                    <a:pt x="24228" y="85521"/>
                  </a:lnTo>
                  <a:lnTo>
                    <a:pt x="26828" y="86692"/>
                  </a:lnTo>
                  <a:lnTo>
                    <a:pt x="29503" y="87691"/>
                  </a:lnTo>
                  <a:lnTo>
                    <a:pt x="32242" y="88515"/>
                  </a:lnTo>
                  <a:lnTo>
                    <a:pt x="35033" y="89160"/>
                  </a:lnTo>
                  <a:lnTo>
                    <a:pt x="37865" y="89623"/>
                  </a:lnTo>
                  <a:lnTo>
                    <a:pt x="40727" y="89903"/>
                  </a:lnTo>
                  <a:lnTo>
                    <a:pt x="43605" y="89999"/>
                  </a:lnTo>
                  <a:lnTo>
                    <a:pt x="46490" y="89909"/>
                  </a:lnTo>
                  <a:lnTo>
                    <a:pt x="49369" y="89636"/>
                  </a:lnTo>
                  <a:lnTo>
                    <a:pt x="52229" y="89178"/>
                  </a:lnTo>
                  <a:lnTo>
                    <a:pt x="55060" y="88539"/>
                  </a:lnTo>
                  <a:lnTo>
                    <a:pt x="57849" y="87722"/>
                  </a:lnTo>
                  <a:lnTo>
                    <a:pt x="60586" y="86728"/>
                  </a:lnTo>
                  <a:lnTo>
                    <a:pt x="63259" y="85564"/>
                  </a:lnTo>
                  <a:lnTo>
                    <a:pt x="65856" y="84232"/>
                  </a:lnTo>
                  <a:lnTo>
                    <a:pt x="68368" y="82739"/>
                  </a:lnTo>
                  <a:lnTo>
                    <a:pt x="70784" y="81092"/>
                  </a:lnTo>
                  <a:lnTo>
                    <a:pt x="73094" y="79295"/>
                  </a:lnTo>
                  <a:lnTo>
                    <a:pt x="75288" y="77358"/>
                  </a:lnTo>
                  <a:lnTo>
                    <a:pt x="77358" y="75288"/>
                  </a:lnTo>
                  <a:lnTo>
                    <a:pt x="79295" y="73094"/>
                  </a:lnTo>
                  <a:lnTo>
                    <a:pt x="81092" y="70784"/>
                  </a:lnTo>
                  <a:lnTo>
                    <a:pt x="82739" y="68368"/>
                  </a:lnTo>
                  <a:lnTo>
                    <a:pt x="84232" y="65856"/>
                  </a:lnTo>
                  <a:lnTo>
                    <a:pt x="85564" y="63259"/>
                  </a:lnTo>
                  <a:lnTo>
                    <a:pt x="86728" y="60586"/>
                  </a:lnTo>
                  <a:lnTo>
                    <a:pt x="87722" y="57849"/>
                  </a:lnTo>
                  <a:lnTo>
                    <a:pt x="88539" y="55060"/>
                  </a:lnTo>
                  <a:lnTo>
                    <a:pt x="89178" y="52229"/>
                  </a:lnTo>
                  <a:lnTo>
                    <a:pt x="89636" y="49369"/>
                  </a:lnTo>
                  <a:lnTo>
                    <a:pt x="89909" y="46490"/>
                  </a:lnTo>
                  <a:lnTo>
                    <a:pt x="89999" y="43605"/>
                  </a:lnTo>
                  <a:lnTo>
                    <a:pt x="89903" y="40727"/>
                  </a:lnTo>
                  <a:lnTo>
                    <a:pt x="89623" y="37865"/>
                  </a:lnTo>
                  <a:lnTo>
                    <a:pt x="89160" y="35033"/>
                  </a:lnTo>
                  <a:lnTo>
                    <a:pt x="88515" y="32242"/>
                  </a:lnTo>
                  <a:lnTo>
                    <a:pt x="87691" y="29503"/>
                  </a:lnTo>
                  <a:lnTo>
                    <a:pt x="86692" y="26828"/>
                  </a:lnTo>
                  <a:lnTo>
                    <a:pt x="85521" y="24228"/>
                  </a:lnTo>
                  <a:lnTo>
                    <a:pt x="84184" y="21713"/>
                  </a:lnTo>
                  <a:lnTo>
                    <a:pt x="82686" y="19294"/>
                  </a:lnTo>
                  <a:lnTo>
                    <a:pt x="81033" y="16980"/>
                  </a:lnTo>
                  <a:lnTo>
                    <a:pt x="79232" y="14782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5110116" y="4886695"/>
              <a:ext cx="89968" cy="89968"/>
            </a:xfrm>
            <a:custGeom>
              <a:avLst/>
              <a:pathLst>
                <a:path w="89968" h="89968">
                  <a:moveTo>
                    <a:pt x="76481" y="13487"/>
                  </a:moveTo>
                  <a:lnTo>
                    <a:pt x="74357" y="11492"/>
                  </a:lnTo>
                  <a:lnTo>
                    <a:pt x="72112" y="9636"/>
                  </a:lnTo>
                  <a:lnTo>
                    <a:pt x="69756" y="7924"/>
                  </a:lnTo>
                  <a:lnTo>
                    <a:pt x="67299" y="6365"/>
                  </a:lnTo>
                  <a:lnTo>
                    <a:pt x="64749" y="4964"/>
                  </a:lnTo>
                  <a:lnTo>
                    <a:pt x="62118" y="3728"/>
                  </a:lnTo>
                  <a:lnTo>
                    <a:pt x="59417" y="2661"/>
                  </a:lnTo>
                  <a:lnTo>
                    <a:pt x="56657" y="1769"/>
                  </a:lnTo>
                  <a:lnTo>
                    <a:pt x="53848" y="1054"/>
                  </a:lnTo>
                  <a:lnTo>
                    <a:pt x="51003" y="519"/>
                  </a:lnTo>
                  <a:lnTo>
                    <a:pt x="48134" y="167"/>
                  </a:lnTo>
                  <a:lnTo>
                    <a:pt x="45251" y="0"/>
                  </a:lnTo>
                  <a:lnTo>
                    <a:pt x="42368" y="17"/>
                  </a:lnTo>
                  <a:lnTo>
                    <a:pt x="39495" y="219"/>
                  </a:lnTo>
                  <a:lnTo>
                    <a:pt x="36644" y="604"/>
                  </a:lnTo>
                  <a:lnTo>
                    <a:pt x="33828" y="1173"/>
                  </a:lnTo>
                  <a:lnTo>
                    <a:pt x="31058" y="1921"/>
                  </a:lnTo>
                  <a:lnTo>
                    <a:pt x="28345" y="2846"/>
                  </a:lnTo>
                  <a:lnTo>
                    <a:pt x="25701" y="3945"/>
                  </a:lnTo>
                  <a:lnTo>
                    <a:pt x="23135" y="5212"/>
                  </a:lnTo>
                  <a:lnTo>
                    <a:pt x="20660" y="6642"/>
                  </a:lnTo>
                  <a:lnTo>
                    <a:pt x="18284" y="8230"/>
                  </a:lnTo>
                  <a:lnTo>
                    <a:pt x="16018" y="9969"/>
                  </a:lnTo>
                  <a:lnTo>
                    <a:pt x="13871" y="11852"/>
                  </a:lnTo>
                  <a:lnTo>
                    <a:pt x="11852" y="13871"/>
                  </a:lnTo>
                  <a:lnTo>
                    <a:pt x="9969" y="16018"/>
                  </a:lnTo>
                  <a:lnTo>
                    <a:pt x="8230" y="18284"/>
                  </a:lnTo>
                  <a:lnTo>
                    <a:pt x="6642" y="20660"/>
                  </a:lnTo>
                  <a:lnTo>
                    <a:pt x="5212" y="23135"/>
                  </a:lnTo>
                  <a:lnTo>
                    <a:pt x="3945" y="25701"/>
                  </a:lnTo>
                  <a:lnTo>
                    <a:pt x="2846" y="28345"/>
                  </a:lnTo>
                  <a:lnTo>
                    <a:pt x="1921" y="31058"/>
                  </a:lnTo>
                  <a:lnTo>
                    <a:pt x="1173" y="33828"/>
                  </a:lnTo>
                  <a:lnTo>
                    <a:pt x="604" y="36644"/>
                  </a:lnTo>
                  <a:lnTo>
                    <a:pt x="219" y="39495"/>
                  </a:lnTo>
                  <a:lnTo>
                    <a:pt x="17" y="42368"/>
                  </a:lnTo>
                  <a:lnTo>
                    <a:pt x="0" y="45251"/>
                  </a:lnTo>
                  <a:lnTo>
                    <a:pt x="167" y="48134"/>
                  </a:lnTo>
                  <a:lnTo>
                    <a:pt x="519" y="51003"/>
                  </a:lnTo>
                  <a:lnTo>
                    <a:pt x="1054" y="53848"/>
                  </a:lnTo>
                  <a:lnTo>
                    <a:pt x="1769" y="56657"/>
                  </a:lnTo>
                  <a:lnTo>
                    <a:pt x="2661" y="59417"/>
                  </a:lnTo>
                  <a:lnTo>
                    <a:pt x="3728" y="62118"/>
                  </a:lnTo>
                  <a:lnTo>
                    <a:pt x="4964" y="64749"/>
                  </a:lnTo>
                  <a:lnTo>
                    <a:pt x="6365" y="67299"/>
                  </a:lnTo>
                  <a:lnTo>
                    <a:pt x="7924" y="69756"/>
                  </a:lnTo>
                  <a:lnTo>
                    <a:pt x="9636" y="72112"/>
                  </a:lnTo>
                  <a:lnTo>
                    <a:pt x="11492" y="74357"/>
                  </a:lnTo>
                  <a:lnTo>
                    <a:pt x="13487" y="76481"/>
                  </a:lnTo>
                  <a:lnTo>
                    <a:pt x="15611" y="78475"/>
                  </a:lnTo>
                  <a:lnTo>
                    <a:pt x="17855" y="80332"/>
                  </a:lnTo>
                  <a:lnTo>
                    <a:pt x="20211" y="82044"/>
                  </a:lnTo>
                  <a:lnTo>
                    <a:pt x="22669" y="83603"/>
                  </a:lnTo>
                  <a:lnTo>
                    <a:pt x="25219" y="85004"/>
                  </a:lnTo>
                  <a:lnTo>
                    <a:pt x="27849" y="86240"/>
                  </a:lnTo>
                  <a:lnTo>
                    <a:pt x="30550" y="87306"/>
                  </a:lnTo>
                  <a:lnTo>
                    <a:pt x="33311" y="88199"/>
                  </a:lnTo>
                  <a:lnTo>
                    <a:pt x="36119" y="88914"/>
                  </a:lnTo>
                  <a:lnTo>
                    <a:pt x="38964" y="89449"/>
                  </a:lnTo>
                  <a:lnTo>
                    <a:pt x="41834" y="89800"/>
                  </a:lnTo>
                  <a:lnTo>
                    <a:pt x="44716" y="89968"/>
                  </a:lnTo>
                  <a:lnTo>
                    <a:pt x="47600" y="89951"/>
                  </a:lnTo>
                  <a:lnTo>
                    <a:pt x="50473" y="89749"/>
                  </a:lnTo>
                  <a:lnTo>
                    <a:pt x="53323" y="89363"/>
                  </a:lnTo>
                  <a:lnTo>
                    <a:pt x="56139" y="88795"/>
                  </a:lnTo>
                  <a:lnTo>
                    <a:pt x="58910" y="88047"/>
                  </a:lnTo>
                  <a:lnTo>
                    <a:pt x="61623" y="87121"/>
                  </a:lnTo>
                  <a:lnTo>
                    <a:pt x="64267" y="86023"/>
                  </a:lnTo>
                  <a:lnTo>
                    <a:pt x="66833" y="84756"/>
                  </a:lnTo>
                  <a:lnTo>
                    <a:pt x="69308" y="83326"/>
                  </a:lnTo>
                  <a:lnTo>
                    <a:pt x="71684" y="81738"/>
                  </a:lnTo>
                  <a:lnTo>
                    <a:pt x="73950" y="79999"/>
                  </a:lnTo>
                  <a:lnTo>
                    <a:pt x="76097" y="78116"/>
                  </a:lnTo>
                  <a:lnTo>
                    <a:pt x="78116" y="76097"/>
                  </a:lnTo>
                  <a:lnTo>
                    <a:pt x="79999" y="73950"/>
                  </a:lnTo>
                  <a:lnTo>
                    <a:pt x="81738" y="71684"/>
                  </a:lnTo>
                  <a:lnTo>
                    <a:pt x="83326" y="69308"/>
                  </a:lnTo>
                  <a:lnTo>
                    <a:pt x="84756" y="66833"/>
                  </a:lnTo>
                  <a:lnTo>
                    <a:pt x="86023" y="64267"/>
                  </a:lnTo>
                  <a:lnTo>
                    <a:pt x="87121" y="61623"/>
                  </a:lnTo>
                  <a:lnTo>
                    <a:pt x="88047" y="58910"/>
                  </a:lnTo>
                  <a:lnTo>
                    <a:pt x="88795" y="56139"/>
                  </a:lnTo>
                  <a:lnTo>
                    <a:pt x="89363" y="53323"/>
                  </a:lnTo>
                  <a:lnTo>
                    <a:pt x="89749" y="50473"/>
                  </a:lnTo>
                  <a:lnTo>
                    <a:pt x="89951" y="47600"/>
                  </a:lnTo>
                  <a:lnTo>
                    <a:pt x="89968" y="44716"/>
                  </a:lnTo>
                  <a:lnTo>
                    <a:pt x="89800" y="41834"/>
                  </a:lnTo>
                  <a:lnTo>
                    <a:pt x="89449" y="38964"/>
                  </a:lnTo>
                  <a:lnTo>
                    <a:pt x="88914" y="36119"/>
                  </a:lnTo>
                  <a:lnTo>
                    <a:pt x="88199" y="33311"/>
                  </a:lnTo>
                  <a:lnTo>
                    <a:pt x="87306" y="30550"/>
                  </a:lnTo>
                  <a:lnTo>
                    <a:pt x="86240" y="27849"/>
                  </a:lnTo>
                  <a:lnTo>
                    <a:pt x="85004" y="25219"/>
                  </a:lnTo>
                  <a:lnTo>
                    <a:pt x="83603" y="22669"/>
                  </a:lnTo>
                  <a:lnTo>
                    <a:pt x="82044" y="20211"/>
                  </a:lnTo>
                  <a:lnTo>
                    <a:pt x="80332" y="17855"/>
                  </a:lnTo>
                  <a:lnTo>
                    <a:pt x="78475" y="15611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5110121" y="4992581"/>
              <a:ext cx="89959" cy="89959"/>
            </a:xfrm>
            <a:custGeom>
              <a:avLst/>
              <a:pathLst>
                <a:path w="89959" h="89959">
                  <a:moveTo>
                    <a:pt x="76214" y="13744"/>
                  </a:moveTo>
                  <a:lnTo>
                    <a:pt x="74075" y="11733"/>
                  </a:lnTo>
                  <a:lnTo>
                    <a:pt x="71816" y="9858"/>
                  </a:lnTo>
                  <a:lnTo>
                    <a:pt x="69446" y="8128"/>
                  </a:lnTo>
                  <a:lnTo>
                    <a:pt x="66976" y="6549"/>
                  </a:lnTo>
                  <a:lnTo>
                    <a:pt x="64416" y="5128"/>
                  </a:lnTo>
                  <a:lnTo>
                    <a:pt x="61775" y="3870"/>
                  </a:lnTo>
                  <a:lnTo>
                    <a:pt x="59066" y="2782"/>
                  </a:lnTo>
                  <a:lnTo>
                    <a:pt x="56299" y="1867"/>
                  </a:lnTo>
                  <a:lnTo>
                    <a:pt x="53485" y="1129"/>
                  </a:lnTo>
                  <a:lnTo>
                    <a:pt x="50637" y="572"/>
                  </a:lnTo>
                  <a:lnTo>
                    <a:pt x="47765" y="197"/>
                  </a:lnTo>
                  <a:lnTo>
                    <a:pt x="44881" y="6"/>
                  </a:lnTo>
                  <a:lnTo>
                    <a:pt x="41998" y="0"/>
                  </a:lnTo>
                  <a:lnTo>
                    <a:pt x="39128" y="178"/>
                  </a:lnTo>
                  <a:lnTo>
                    <a:pt x="36281" y="541"/>
                  </a:lnTo>
                  <a:lnTo>
                    <a:pt x="33470" y="1086"/>
                  </a:lnTo>
                  <a:lnTo>
                    <a:pt x="30707" y="1812"/>
                  </a:lnTo>
                  <a:lnTo>
                    <a:pt x="28002" y="2715"/>
                  </a:lnTo>
                  <a:lnTo>
                    <a:pt x="25366" y="3791"/>
                  </a:lnTo>
                  <a:lnTo>
                    <a:pt x="22812" y="5037"/>
                  </a:lnTo>
                  <a:lnTo>
                    <a:pt x="20348" y="6447"/>
                  </a:lnTo>
                  <a:lnTo>
                    <a:pt x="17986" y="8016"/>
                  </a:lnTo>
                  <a:lnTo>
                    <a:pt x="15735" y="9736"/>
                  </a:lnTo>
                  <a:lnTo>
                    <a:pt x="13603" y="11601"/>
                  </a:lnTo>
                  <a:lnTo>
                    <a:pt x="11601" y="13603"/>
                  </a:lnTo>
                  <a:lnTo>
                    <a:pt x="9736" y="15735"/>
                  </a:lnTo>
                  <a:lnTo>
                    <a:pt x="8016" y="17986"/>
                  </a:lnTo>
                  <a:lnTo>
                    <a:pt x="6447" y="20348"/>
                  </a:lnTo>
                  <a:lnTo>
                    <a:pt x="5037" y="22812"/>
                  </a:lnTo>
                  <a:lnTo>
                    <a:pt x="3791" y="25366"/>
                  </a:lnTo>
                  <a:lnTo>
                    <a:pt x="2715" y="28002"/>
                  </a:lnTo>
                  <a:lnTo>
                    <a:pt x="1812" y="30707"/>
                  </a:lnTo>
                  <a:lnTo>
                    <a:pt x="1086" y="33470"/>
                  </a:lnTo>
                  <a:lnTo>
                    <a:pt x="541" y="36281"/>
                  </a:lnTo>
                  <a:lnTo>
                    <a:pt x="178" y="39128"/>
                  </a:lnTo>
                  <a:lnTo>
                    <a:pt x="0" y="41998"/>
                  </a:lnTo>
                  <a:lnTo>
                    <a:pt x="6" y="44881"/>
                  </a:lnTo>
                  <a:lnTo>
                    <a:pt x="197" y="47765"/>
                  </a:lnTo>
                  <a:lnTo>
                    <a:pt x="572" y="50637"/>
                  </a:lnTo>
                  <a:lnTo>
                    <a:pt x="1129" y="53485"/>
                  </a:lnTo>
                  <a:lnTo>
                    <a:pt x="1867" y="56299"/>
                  </a:lnTo>
                  <a:lnTo>
                    <a:pt x="2782" y="59066"/>
                  </a:lnTo>
                  <a:lnTo>
                    <a:pt x="3870" y="61775"/>
                  </a:lnTo>
                  <a:lnTo>
                    <a:pt x="5128" y="64416"/>
                  </a:lnTo>
                  <a:lnTo>
                    <a:pt x="6549" y="66976"/>
                  </a:lnTo>
                  <a:lnTo>
                    <a:pt x="8128" y="69446"/>
                  </a:lnTo>
                  <a:lnTo>
                    <a:pt x="9858" y="71816"/>
                  </a:lnTo>
                  <a:lnTo>
                    <a:pt x="11733" y="74075"/>
                  </a:lnTo>
                  <a:lnTo>
                    <a:pt x="13744" y="76214"/>
                  </a:lnTo>
                  <a:lnTo>
                    <a:pt x="15883" y="78226"/>
                  </a:lnTo>
                  <a:lnTo>
                    <a:pt x="18143" y="80100"/>
                  </a:lnTo>
                  <a:lnTo>
                    <a:pt x="20512" y="81831"/>
                  </a:lnTo>
                  <a:lnTo>
                    <a:pt x="22982" y="83409"/>
                  </a:lnTo>
                  <a:lnTo>
                    <a:pt x="25543" y="84830"/>
                  </a:lnTo>
                  <a:lnTo>
                    <a:pt x="28183" y="86088"/>
                  </a:lnTo>
                  <a:lnTo>
                    <a:pt x="30892" y="87176"/>
                  </a:lnTo>
                  <a:lnTo>
                    <a:pt x="33659" y="88091"/>
                  </a:lnTo>
                  <a:lnTo>
                    <a:pt x="36473" y="88829"/>
                  </a:lnTo>
                  <a:lnTo>
                    <a:pt x="39322" y="89386"/>
                  </a:lnTo>
                  <a:lnTo>
                    <a:pt x="42193" y="89761"/>
                  </a:lnTo>
                  <a:lnTo>
                    <a:pt x="45077" y="89952"/>
                  </a:lnTo>
                  <a:lnTo>
                    <a:pt x="47960" y="89959"/>
                  </a:lnTo>
                  <a:lnTo>
                    <a:pt x="50830" y="89780"/>
                  </a:lnTo>
                  <a:lnTo>
                    <a:pt x="53677" y="89417"/>
                  </a:lnTo>
                  <a:lnTo>
                    <a:pt x="56488" y="88872"/>
                  </a:lnTo>
                  <a:lnTo>
                    <a:pt x="59252" y="88147"/>
                  </a:lnTo>
                  <a:lnTo>
                    <a:pt x="61956" y="87243"/>
                  </a:lnTo>
                  <a:lnTo>
                    <a:pt x="64592" y="86167"/>
                  </a:lnTo>
                  <a:lnTo>
                    <a:pt x="67146" y="84921"/>
                  </a:lnTo>
                  <a:lnTo>
                    <a:pt x="69610" y="83511"/>
                  </a:lnTo>
                  <a:lnTo>
                    <a:pt x="71972" y="81942"/>
                  </a:lnTo>
                  <a:lnTo>
                    <a:pt x="74223" y="80222"/>
                  </a:lnTo>
                  <a:lnTo>
                    <a:pt x="76355" y="78357"/>
                  </a:lnTo>
                  <a:lnTo>
                    <a:pt x="78357" y="76355"/>
                  </a:lnTo>
                  <a:lnTo>
                    <a:pt x="80222" y="74223"/>
                  </a:lnTo>
                  <a:lnTo>
                    <a:pt x="81942" y="71972"/>
                  </a:lnTo>
                  <a:lnTo>
                    <a:pt x="83511" y="69610"/>
                  </a:lnTo>
                  <a:lnTo>
                    <a:pt x="84921" y="67146"/>
                  </a:lnTo>
                  <a:lnTo>
                    <a:pt x="86167" y="64592"/>
                  </a:lnTo>
                  <a:lnTo>
                    <a:pt x="87243" y="61956"/>
                  </a:lnTo>
                  <a:lnTo>
                    <a:pt x="88147" y="59252"/>
                  </a:lnTo>
                  <a:lnTo>
                    <a:pt x="88872" y="56488"/>
                  </a:lnTo>
                  <a:lnTo>
                    <a:pt x="89417" y="53677"/>
                  </a:lnTo>
                  <a:lnTo>
                    <a:pt x="89780" y="50830"/>
                  </a:lnTo>
                  <a:lnTo>
                    <a:pt x="89959" y="47960"/>
                  </a:lnTo>
                  <a:lnTo>
                    <a:pt x="89952" y="45077"/>
                  </a:lnTo>
                  <a:lnTo>
                    <a:pt x="89761" y="42193"/>
                  </a:lnTo>
                  <a:lnTo>
                    <a:pt x="89386" y="39322"/>
                  </a:lnTo>
                  <a:lnTo>
                    <a:pt x="88829" y="36473"/>
                  </a:lnTo>
                  <a:lnTo>
                    <a:pt x="88091" y="33659"/>
                  </a:lnTo>
                  <a:lnTo>
                    <a:pt x="87176" y="30892"/>
                  </a:lnTo>
                  <a:lnTo>
                    <a:pt x="86088" y="28183"/>
                  </a:lnTo>
                  <a:lnTo>
                    <a:pt x="84830" y="25543"/>
                  </a:lnTo>
                  <a:lnTo>
                    <a:pt x="83409" y="22982"/>
                  </a:lnTo>
                  <a:lnTo>
                    <a:pt x="81831" y="20512"/>
                  </a:lnTo>
                  <a:lnTo>
                    <a:pt x="80100" y="18143"/>
                  </a:lnTo>
                  <a:lnTo>
                    <a:pt x="78226" y="15883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5110111" y="5098453"/>
              <a:ext cx="89978" cy="89978"/>
            </a:xfrm>
            <a:custGeom>
              <a:avLst/>
              <a:pathLst>
                <a:path w="89978" h="89978">
                  <a:moveTo>
                    <a:pt x="76631" y="13347"/>
                  </a:moveTo>
                  <a:lnTo>
                    <a:pt x="74516" y="11362"/>
                  </a:lnTo>
                  <a:lnTo>
                    <a:pt x="72279" y="9515"/>
                  </a:lnTo>
                  <a:lnTo>
                    <a:pt x="69931" y="7814"/>
                  </a:lnTo>
                  <a:lnTo>
                    <a:pt x="67480" y="6266"/>
                  </a:lnTo>
                  <a:lnTo>
                    <a:pt x="64936" y="4876"/>
                  </a:lnTo>
                  <a:lnTo>
                    <a:pt x="62311" y="3652"/>
                  </a:lnTo>
                  <a:lnTo>
                    <a:pt x="59614" y="2598"/>
                  </a:lnTo>
                  <a:lnTo>
                    <a:pt x="56858" y="1717"/>
                  </a:lnTo>
                  <a:lnTo>
                    <a:pt x="54052" y="1015"/>
                  </a:lnTo>
                  <a:lnTo>
                    <a:pt x="51210" y="493"/>
                  </a:lnTo>
                  <a:lnTo>
                    <a:pt x="48341" y="154"/>
                  </a:lnTo>
                  <a:lnTo>
                    <a:pt x="45459" y="0"/>
                  </a:lnTo>
                  <a:lnTo>
                    <a:pt x="42575" y="30"/>
                  </a:lnTo>
                  <a:lnTo>
                    <a:pt x="39701" y="245"/>
                  </a:lnTo>
                  <a:lnTo>
                    <a:pt x="36849" y="643"/>
                  </a:lnTo>
                  <a:lnTo>
                    <a:pt x="34030" y="1224"/>
                  </a:lnTo>
                  <a:lnTo>
                    <a:pt x="31256" y="1985"/>
                  </a:lnTo>
                  <a:lnTo>
                    <a:pt x="28539" y="2923"/>
                  </a:lnTo>
                  <a:lnTo>
                    <a:pt x="25889" y="4033"/>
                  </a:lnTo>
                  <a:lnTo>
                    <a:pt x="23318" y="5312"/>
                  </a:lnTo>
                  <a:lnTo>
                    <a:pt x="20836" y="6754"/>
                  </a:lnTo>
                  <a:lnTo>
                    <a:pt x="18453" y="8353"/>
                  </a:lnTo>
                  <a:lnTo>
                    <a:pt x="16179" y="10102"/>
                  </a:lnTo>
                  <a:lnTo>
                    <a:pt x="14023" y="11995"/>
                  </a:lnTo>
                  <a:lnTo>
                    <a:pt x="11995" y="14023"/>
                  </a:lnTo>
                  <a:lnTo>
                    <a:pt x="10102" y="16179"/>
                  </a:lnTo>
                  <a:lnTo>
                    <a:pt x="8353" y="18453"/>
                  </a:lnTo>
                  <a:lnTo>
                    <a:pt x="6754" y="20836"/>
                  </a:lnTo>
                  <a:lnTo>
                    <a:pt x="5312" y="23318"/>
                  </a:lnTo>
                  <a:lnTo>
                    <a:pt x="4033" y="25889"/>
                  </a:lnTo>
                  <a:lnTo>
                    <a:pt x="2923" y="28539"/>
                  </a:lnTo>
                  <a:lnTo>
                    <a:pt x="1985" y="31256"/>
                  </a:lnTo>
                  <a:lnTo>
                    <a:pt x="1224" y="34030"/>
                  </a:lnTo>
                  <a:lnTo>
                    <a:pt x="643" y="36849"/>
                  </a:lnTo>
                  <a:lnTo>
                    <a:pt x="245" y="39701"/>
                  </a:lnTo>
                  <a:lnTo>
                    <a:pt x="30" y="42575"/>
                  </a:lnTo>
                  <a:lnTo>
                    <a:pt x="0" y="45459"/>
                  </a:lnTo>
                  <a:lnTo>
                    <a:pt x="154" y="48341"/>
                  </a:lnTo>
                  <a:lnTo>
                    <a:pt x="493" y="51210"/>
                  </a:lnTo>
                  <a:lnTo>
                    <a:pt x="1015" y="54052"/>
                  </a:lnTo>
                  <a:lnTo>
                    <a:pt x="1717" y="56858"/>
                  </a:lnTo>
                  <a:lnTo>
                    <a:pt x="2598" y="59614"/>
                  </a:lnTo>
                  <a:lnTo>
                    <a:pt x="3652" y="62311"/>
                  </a:lnTo>
                  <a:lnTo>
                    <a:pt x="4876" y="64936"/>
                  </a:lnTo>
                  <a:lnTo>
                    <a:pt x="6266" y="67480"/>
                  </a:lnTo>
                  <a:lnTo>
                    <a:pt x="7814" y="69931"/>
                  </a:lnTo>
                  <a:lnTo>
                    <a:pt x="9515" y="72279"/>
                  </a:lnTo>
                  <a:lnTo>
                    <a:pt x="11362" y="74516"/>
                  </a:lnTo>
                  <a:lnTo>
                    <a:pt x="13347" y="76631"/>
                  </a:lnTo>
                  <a:lnTo>
                    <a:pt x="15462" y="78616"/>
                  </a:lnTo>
                  <a:lnTo>
                    <a:pt x="17698" y="80462"/>
                  </a:lnTo>
                  <a:lnTo>
                    <a:pt x="20047" y="82163"/>
                  </a:lnTo>
                  <a:lnTo>
                    <a:pt x="22498" y="83712"/>
                  </a:lnTo>
                  <a:lnTo>
                    <a:pt x="25041" y="85101"/>
                  </a:lnTo>
                  <a:lnTo>
                    <a:pt x="27666" y="86325"/>
                  </a:lnTo>
                  <a:lnTo>
                    <a:pt x="30363" y="87380"/>
                  </a:lnTo>
                  <a:lnTo>
                    <a:pt x="33120" y="88260"/>
                  </a:lnTo>
                  <a:lnTo>
                    <a:pt x="35925" y="88962"/>
                  </a:lnTo>
                  <a:lnTo>
                    <a:pt x="38768" y="89484"/>
                  </a:lnTo>
                  <a:lnTo>
                    <a:pt x="41636" y="89823"/>
                  </a:lnTo>
                  <a:lnTo>
                    <a:pt x="44518" y="89978"/>
                  </a:lnTo>
                  <a:lnTo>
                    <a:pt x="47402" y="89948"/>
                  </a:lnTo>
                  <a:lnTo>
                    <a:pt x="50276" y="89733"/>
                  </a:lnTo>
                  <a:lnTo>
                    <a:pt x="53128" y="89334"/>
                  </a:lnTo>
                  <a:lnTo>
                    <a:pt x="55947" y="88753"/>
                  </a:lnTo>
                  <a:lnTo>
                    <a:pt x="58721" y="87992"/>
                  </a:lnTo>
                  <a:lnTo>
                    <a:pt x="61438" y="87055"/>
                  </a:lnTo>
                  <a:lnTo>
                    <a:pt x="64088" y="85944"/>
                  </a:lnTo>
                  <a:lnTo>
                    <a:pt x="66659" y="84665"/>
                  </a:lnTo>
                  <a:lnTo>
                    <a:pt x="69142" y="83224"/>
                  </a:lnTo>
                  <a:lnTo>
                    <a:pt x="71525" y="81625"/>
                  </a:lnTo>
                  <a:lnTo>
                    <a:pt x="73799" y="79875"/>
                  </a:lnTo>
                  <a:lnTo>
                    <a:pt x="75954" y="77983"/>
                  </a:lnTo>
                  <a:lnTo>
                    <a:pt x="77983" y="75954"/>
                  </a:lnTo>
                  <a:lnTo>
                    <a:pt x="79875" y="73799"/>
                  </a:lnTo>
                  <a:lnTo>
                    <a:pt x="81625" y="71525"/>
                  </a:lnTo>
                  <a:lnTo>
                    <a:pt x="83224" y="69142"/>
                  </a:lnTo>
                  <a:lnTo>
                    <a:pt x="84665" y="66659"/>
                  </a:lnTo>
                  <a:lnTo>
                    <a:pt x="85944" y="64088"/>
                  </a:lnTo>
                  <a:lnTo>
                    <a:pt x="87055" y="61438"/>
                  </a:lnTo>
                  <a:lnTo>
                    <a:pt x="87992" y="58721"/>
                  </a:lnTo>
                  <a:lnTo>
                    <a:pt x="88753" y="55947"/>
                  </a:lnTo>
                  <a:lnTo>
                    <a:pt x="89334" y="53128"/>
                  </a:lnTo>
                  <a:lnTo>
                    <a:pt x="89733" y="50276"/>
                  </a:lnTo>
                  <a:lnTo>
                    <a:pt x="89948" y="47402"/>
                  </a:lnTo>
                  <a:lnTo>
                    <a:pt x="89978" y="44518"/>
                  </a:lnTo>
                  <a:lnTo>
                    <a:pt x="89823" y="41636"/>
                  </a:lnTo>
                  <a:lnTo>
                    <a:pt x="89484" y="38768"/>
                  </a:lnTo>
                  <a:lnTo>
                    <a:pt x="88962" y="35925"/>
                  </a:lnTo>
                  <a:lnTo>
                    <a:pt x="88260" y="33120"/>
                  </a:lnTo>
                  <a:lnTo>
                    <a:pt x="87380" y="30363"/>
                  </a:lnTo>
                  <a:lnTo>
                    <a:pt x="86325" y="27666"/>
                  </a:lnTo>
                  <a:lnTo>
                    <a:pt x="85101" y="25041"/>
                  </a:lnTo>
                  <a:lnTo>
                    <a:pt x="83712" y="22498"/>
                  </a:lnTo>
                  <a:lnTo>
                    <a:pt x="82163" y="20047"/>
                  </a:lnTo>
                  <a:lnTo>
                    <a:pt x="80462" y="17698"/>
                  </a:lnTo>
                  <a:lnTo>
                    <a:pt x="78616" y="15462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5110119" y="5204343"/>
              <a:ext cx="89963" cy="89963"/>
            </a:xfrm>
            <a:custGeom>
              <a:avLst/>
              <a:pathLst>
                <a:path w="89963" h="89963">
                  <a:moveTo>
                    <a:pt x="76166" y="13796"/>
                  </a:moveTo>
                  <a:lnTo>
                    <a:pt x="74023" y="11782"/>
                  </a:lnTo>
                  <a:lnTo>
                    <a:pt x="71761" y="9904"/>
                  </a:lnTo>
                  <a:lnTo>
                    <a:pt x="69389" y="8170"/>
                  </a:lnTo>
                  <a:lnTo>
                    <a:pt x="66917" y="6587"/>
                  </a:lnTo>
                  <a:lnTo>
                    <a:pt x="64354" y="5162"/>
                  </a:lnTo>
                  <a:lnTo>
                    <a:pt x="61712" y="3901"/>
                  </a:lnTo>
                  <a:lnTo>
                    <a:pt x="59001" y="2809"/>
                  </a:lnTo>
                  <a:lnTo>
                    <a:pt x="56233" y="1889"/>
                  </a:lnTo>
                  <a:lnTo>
                    <a:pt x="53418" y="1147"/>
                  </a:lnTo>
                  <a:lnTo>
                    <a:pt x="50569" y="585"/>
                  </a:lnTo>
                  <a:lnTo>
                    <a:pt x="47697" y="206"/>
                  </a:lnTo>
                  <a:lnTo>
                    <a:pt x="44813" y="10"/>
                  </a:lnTo>
                  <a:lnTo>
                    <a:pt x="41930" y="0"/>
                  </a:lnTo>
                  <a:lnTo>
                    <a:pt x="39060" y="174"/>
                  </a:lnTo>
                  <a:lnTo>
                    <a:pt x="36214" y="532"/>
                  </a:lnTo>
                  <a:lnTo>
                    <a:pt x="33404" y="1073"/>
                  </a:lnTo>
                  <a:lnTo>
                    <a:pt x="30642" y="1794"/>
                  </a:lnTo>
                  <a:lnTo>
                    <a:pt x="27939" y="2693"/>
                  </a:lnTo>
                  <a:lnTo>
                    <a:pt x="25305" y="3765"/>
                  </a:lnTo>
                  <a:lnTo>
                    <a:pt x="22753" y="5007"/>
                  </a:lnTo>
                  <a:lnTo>
                    <a:pt x="20292" y="6413"/>
                  </a:lnTo>
                  <a:lnTo>
                    <a:pt x="17932" y="7978"/>
                  </a:lnTo>
                  <a:lnTo>
                    <a:pt x="15683" y="9695"/>
                  </a:lnTo>
                  <a:lnTo>
                    <a:pt x="13555" y="11556"/>
                  </a:lnTo>
                  <a:lnTo>
                    <a:pt x="11556" y="13555"/>
                  </a:lnTo>
                  <a:lnTo>
                    <a:pt x="9695" y="15683"/>
                  </a:lnTo>
                  <a:lnTo>
                    <a:pt x="7978" y="17932"/>
                  </a:lnTo>
                  <a:lnTo>
                    <a:pt x="6413" y="20292"/>
                  </a:lnTo>
                  <a:lnTo>
                    <a:pt x="5007" y="22753"/>
                  </a:lnTo>
                  <a:lnTo>
                    <a:pt x="3765" y="25305"/>
                  </a:lnTo>
                  <a:lnTo>
                    <a:pt x="2693" y="27939"/>
                  </a:lnTo>
                  <a:lnTo>
                    <a:pt x="1794" y="30642"/>
                  </a:lnTo>
                  <a:lnTo>
                    <a:pt x="1073" y="33404"/>
                  </a:lnTo>
                  <a:lnTo>
                    <a:pt x="532" y="36214"/>
                  </a:lnTo>
                  <a:lnTo>
                    <a:pt x="174" y="39060"/>
                  </a:lnTo>
                  <a:lnTo>
                    <a:pt x="0" y="41930"/>
                  </a:lnTo>
                  <a:lnTo>
                    <a:pt x="10" y="44813"/>
                  </a:lnTo>
                  <a:lnTo>
                    <a:pt x="206" y="47697"/>
                  </a:lnTo>
                  <a:lnTo>
                    <a:pt x="585" y="50569"/>
                  </a:lnTo>
                  <a:lnTo>
                    <a:pt x="1147" y="53418"/>
                  </a:lnTo>
                  <a:lnTo>
                    <a:pt x="1889" y="56233"/>
                  </a:lnTo>
                  <a:lnTo>
                    <a:pt x="2809" y="59001"/>
                  </a:lnTo>
                  <a:lnTo>
                    <a:pt x="3901" y="61712"/>
                  </a:lnTo>
                  <a:lnTo>
                    <a:pt x="5162" y="64354"/>
                  </a:lnTo>
                  <a:lnTo>
                    <a:pt x="6587" y="66917"/>
                  </a:lnTo>
                  <a:lnTo>
                    <a:pt x="8170" y="69389"/>
                  </a:lnTo>
                  <a:lnTo>
                    <a:pt x="9904" y="71761"/>
                  </a:lnTo>
                  <a:lnTo>
                    <a:pt x="11782" y="74023"/>
                  </a:lnTo>
                  <a:lnTo>
                    <a:pt x="13796" y="76166"/>
                  </a:lnTo>
                  <a:lnTo>
                    <a:pt x="15939" y="78180"/>
                  </a:lnTo>
                  <a:lnTo>
                    <a:pt x="18201" y="80058"/>
                  </a:lnTo>
                  <a:lnTo>
                    <a:pt x="20573" y="81792"/>
                  </a:lnTo>
                  <a:lnTo>
                    <a:pt x="23045" y="83375"/>
                  </a:lnTo>
                  <a:lnTo>
                    <a:pt x="25608" y="84800"/>
                  </a:lnTo>
                  <a:lnTo>
                    <a:pt x="28250" y="86061"/>
                  </a:lnTo>
                  <a:lnTo>
                    <a:pt x="30961" y="87154"/>
                  </a:lnTo>
                  <a:lnTo>
                    <a:pt x="33729" y="88073"/>
                  </a:lnTo>
                  <a:lnTo>
                    <a:pt x="36544" y="88815"/>
                  </a:lnTo>
                  <a:lnTo>
                    <a:pt x="39393" y="89377"/>
                  </a:lnTo>
                  <a:lnTo>
                    <a:pt x="42266" y="89756"/>
                  </a:lnTo>
                  <a:lnTo>
                    <a:pt x="45149" y="89952"/>
                  </a:lnTo>
                  <a:lnTo>
                    <a:pt x="48032" y="89963"/>
                  </a:lnTo>
                  <a:lnTo>
                    <a:pt x="50902" y="89789"/>
                  </a:lnTo>
                  <a:lnTo>
                    <a:pt x="53748" y="89430"/>
                  </a:lnTo>
                  <a:lnTo>
                    <a:pt x="56558" y="88890"/>
                  </a:lnTo>
                  <a:lnTo>
                    <a:pt x="59320" y="88168"/>
                  </a:lnTo>
                  <a:lnTo>
                    <a:pt x="62024" y="87270"/>
                  </a:lnTo>
                  <a:lnTo>
                    <a:pt x="64657" y="86197"/>
                  </a:lnTo>
                  <a:lnTo>
                    <a:pt x="67209" y="84955"/>
                  </a:lnTo>
                  <a:lnTo>
                    <a:pt x="69671" y="83549"/>
                  </a:lnTo>
                  <a:lnTo>
                    <a:pt x="72030" y="81984"/>
                  </a:lnTo>
                  <a:lnTo>
                    <a:pt x="74279" y="80268"/>
                  </a:lnTo>
                  <a:lnTo>
                    <a:pt x="76407" y="78406"/>
                  </a:lnTo>
                  <a:lnTo>
                    <a:pt x="78406" y="76407"/>
                  </a:lnTo>
                  <a:lnTo>
                    <a:pt x="80268" y="74279"/>
                  </a:lnTo>
                  <a:lnTo>
                    <a:pt x="81984" y="72030"/>
                  </a:lnTo>
                  <a:lnTo>
                    <a:pt x="83549" y="69671"/>
                  </a:lnTo>
                  <a:lnTo>
                    <a:pt x="84955" y="67209"/>
                  </a:lnTo>
                  <a:lnTo>
                    <a:pt x="86197" y="64657"/>
                  </a:lnTo>
                  <a:lnTo>
                    <a:pt x="87270" y="62024"/>
                  </a:lnTo>
                  <a:lnTo>
                    <a:pt x="88168" y="59320"/>
                  </a:lnTo>
                  <a:lnTo>
                    <a:pt x="88890" y="56558"/>
                  </a:lnTo>
                  <a:lnTo>
                    <a:pt x="89430" y="53748"/>
                  </a:lnTo>
                  <a:lnTo>
                    <a:pt x="89789" y="50902"/>
                  </a:lnTo>
                  <a:lnTo>
                    <a:pt x="89963" y="48032"/>
                  </a:lnTo>
                  <a:lnTo>
                    <a:pt x="89952" y="45149"/>
                  </a:lnTo>
                  <a:lnTo>
                    <a:pt x="89756" y="42266"/>
                  </a:lnTo>
                  <a:lnTo>
                    <a:pt x="89377" y="39393"/>
                  </a:lnTo>
                  <a:lnTo>
                    <a:pt x="88815" y="36544"/>
                  </a:lnTo>
                  <a:lnTo>
                    <a:pt x="88073" y="33729"/>
                  </a:lnTo>
                  <a:lnTo>
                    <a:pt x="87154" y="30961"/>
                  </a:lnTo>
                  <a:lnTo>
                    <a:pt x="86061" y="28250"/>
                  </a:lnTo>
                  <a:lnTo>
                    <a:pt x="84800" y="25608"/>
                  </a:lnTo>
                  <a:lnTo>
                    <a:pt x="83375" y="23045"/>
                  </a:lnTo>
                  <a:lnTo>
                    <a:pt x="81792" y="20573"/>
                  </a:lnTo>
                  <a:lnTo>
                    <a:pt x="80058" y="18201"/>
                  </a:lnTo>
                  <a:lnTo>
                    <a:pt x="78180" y="15939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5110117" y="5310222"/>
              <a:ext cx="89966" cy="89966"/>
            </a:xfrm>
            <a:custGeom>
              <a:avLst/>
              <a:pathLst>
                <a:path w="89966" h="89966">
                  <a:moveTo>
                    <a:pt x="76123" y="13843"/>
                  </a:moveTo>
                  <a:lnTo>
                    <a:pt x="73978" y="11825"/>
                  </a:lnTo>
                  <a:lnTo>
                    <a:pt x="71713" y="9944"/>
                  </a:lnTo>
                  <a:lnTo>
                    <a:pt x="69339" y="8207"/>
                  </a:lnTo>
                  <a:lnTo>
                    <a:pt x="66865" y="6621"/>
                  </a:lnTo>
                  <a:lnTo>
                    <a:pt x="64300" y="5193"/>
                  </a:lnTo>
                  <a:lnTo>
                    <a:pt x="61657" y="3928"/>
                  </a:lnTo>
                  <a:lnTo>
                    <a:pt x="58945" y="2832"/>
                  </a:lnTo>
                  <a:lnTo>
                    <a:pt x="56175" y="1909"/>
                  </a:lnTo>
                  <a:lnTo>
                    <a:pt x="53360" y="1163"/>
                  </a:lnTo>
                  <a:lnTo>
                    <a:pt x="50510" y="597"/>
                  </a:lnTo>
                  <a:lnTo>
                    <a:pt x="47637" y="214"/>
                  </a:lnTo>
                  <a:lnTo>
                    <a:pt x="44753" y="14"/>
                  </a:lnTo>
                  <a:lnTo>
                    <a:pt x="41871" y="0"/>
                  </a:lnTo>
                  <a:lnTo>
                    <a:pt x="39001" y="170"/>
                  </a:lnTo>
                  <a:lnTo>
                    <a:pt x="36156" y="524"/>
                  </a:lnTo>
                  <a:lnTo>
                    <a:pt x="33347" y="1061"/>
                  </a:lnTo>
                  <a:lnTo>
                    <a:pt x="30585" y="1778"/>
                  </a:lnTo>
                  <a:lnTo>
                    <a:pt x="27883" y="2673"/>
                  </a:lnTo>
                  <a:lnTo>
                    <a:pt x="25252" y="3742"/>
                  </a:lnTo>
                  <a:lnTo>
                    <a:pt x="22701" y="4981"/>
                  </a:lnTo>
                  <a:lnTo>
                    <a:pt x="20242" y="6383"/>
                  </a:lnTo>
                  <a:lnTo>
                    <a:pt x="17884" y="7945"/>
                  </a:lnTo>
                  <a:lnTo>
                    <a:pt x="15638" y="9658"/>
                  </a:lnTo>
                  <a:lnTo>
                    <a:pt x="13513" y="11517"/>
                  </a:lnTo>
                  <a:lnTo>
                    <a:pt x="11517" y="13513"/>
                  </a:lnTo>
                  <a:lnTo>
                    <a:pt x="9658" y="15638"/>
                  </a:lnTo>
                  <a:lnTo>
                    <a:pt x="7945" y="17884"/>
                  </a:lnTo>
                  <a:lnTo>
                    <a:pt x="6383" y="20242"/>
                  </a:lnTo>
                  <a:lnTo>
                    <a:pt x="4981" y="22701"/>
                  </a:lnTo>
                  <a:lnTo>
                    <a:pt x="3742" y="25252"/>
                  </a:lnTo>
                  <a:lnTo>
                    <a:pt x="2673" y="27883"/>
                  </a:lnTo>
                  <a:lnTo>
                    <a:pt x="1778" y="30585"/>
                  </a:lnTo>
                  <a:lnTo>
                    <a:pt x="1061" y="33347"/>
                  </a:lnTo>
                  <a:lnTo>
                    <a:pt x="524" y="36156"/>
                  </a:lnTo>
                  <a:lnTo>
                    <a:pt x="170" y="39001"/>
                  </a:lnTo>
                  <a:lnTo>
                    <a:pt x="0" y="41871"/>
                  </a:lnTo>
                  <a:lnTo>
                    <a:pt x="14" y="44753"/>
                  </a:lnTo>
                  <a:lnTo>
                    <a:pt x="214" y="47637"/>
                  </a:lnTo>
                  <a:lnTo>
                    <a:pt x="597" y="50510"/>
                  </a:lnTo>
                  <a:lnTo>
                    <a:pt x="1163" y="53360"/>
                  </a:lnTo>
                  <a:lnTo>
                    <a:pt x="1909" y="56175"/>
                  </a:lnTo>
                  <a:lnTo>
                    <a:pt x="2832" y="58945"/>
                  </a:lnTo>
                  <a:lnTo>
                    <a:pt x="3928" y="61657"/>
                  </a:lnTo>
                  <a:lnTo>
                    <a:pt x="5193" y="64300"/>
                  </a:lnTo>
                  <a:lnTo>
                    <a:pt x="6621" y="66865"/>
                  </a:lnTo>
                  <a:lnTo>
                    <a:pt x="8207" y="69339"/>
                  </a:lnTo>
                  <a:lnTo>
                    <a:pt x="9944" y="71713"/>
                  </a:lnTo>
                  <a:lnTo>
                    <a:pt x="11825" y="73978"/>
                  </a:lnTo>
                  <a:lnTo>
                    <a:pt x="13843" y="76123"/>
                  </a:lnTo>
                  <a:lnTo>
                    <a:pt x="15988" y="78140"/>
                  </a:lnTo>
                  <a:lnTo>
                    <a:pt x="18252" y="80021"/>
                  </a:lnTo>
                  <a:lnTo>
                    <a:pt x="20627" y="81759"/>
                  </a:lnTo>
                  <a:lnTo>
                    <a:pt x="23101" y="83345"/>
                  </a:lnTo>
                  <a:lnTo>
                    <a:pt x="25665" y="84773"/>
                  </a:lnTo>
                  <a:lnTo>
                    <a:pt x="28309" y="86038"/>
                  </a:lnTo>
                  <a:lnTo>
                    <a:pt x="31021" y="87134"/>
                  </a:lnTo>
                  <a:lnTo>
                    <a:pt x="33791" y="88057"/>
                  </a:lnTo>
                  <a:lnTo>
                    <a:pt x="36606" y="88803"/>
                  </a:lnTo>
                  <a:lnTo>
                    <a:pt x="39456" y="89368"/>
                  </a:lnTo>
                  <a:lnTo>
                    <a:pt x="42329" y="89752"/>
                  </a:lnTo>
                  <a:lnTo>
                    <a:pt x="45212" y="89951"/>
                  </a:lnTo>
                  <a:lnTo>
                    <a:pt x="48095" y="89966"/>
                  </a:lnTo>
                  <a:lnTo>
                    <a:pt x="50965" y="89796"/>
                  </a:lnTo>
                  <a:lnTo>
                    <a:pt x="53810" y="89442"/>
                  </a:lnTo>
                  <a:lnTo>
                    <a:pt x="56619" y="88905"/>
                  </a:lnTo>
                  <a:lnTo>
                    <a:pt x="59380" y="88187"/>
                  </a:lnTo>
                  <a:lnTo>
                    <a:pt x="62082" y="87292"/>
                  </a:lnTo>
                  <a:lnTo>
                    <a:pt x="64714" y="86223"/>
                  </a:lnTo>
                  <a:lnTo>
                    <a:pt x="67265" y="84985"/>
                  </a:lnTo>
                  <a:lnTo>
                    <a:pt x="69724" y="83582"/>
                  </a:lnTo>
                  <a:lnTo>
                    <a:pt x="72081" y="82021"/>
                  </a:lnTo>
                  <a:lnTo>
                    <a:pt x="74327" y="80308"/>
                  </a:lnTo>
                  <a:lnTo>
                    <a:pt x="76453" y="78449"/>
                  </a:lnTo>
                  <a:lnTo>
                    <a:pt x="78449" y="76453"/>
                  </a:lnTo>
                  <a:lnTo>
                    <a:pt x="80308" y="74327"/>
                  </a:lnTo>
                  <a:lnTo>
                    <a:pt x="82021" y="72081"/>
                  </a:lnTo>
                  <a:lnTo>
                    <a:pt x="83582" y="69724"/>
                  </a:lnTo>
                  <a:lnTo>
                    <a:pt x="84985" y="67265"/>
                  </a:lnTo>
                  <a:lnTo>
                    <a:pt x="86223" y="64714"/>
                  </a:lnTo>
                  <a:lnTo>
                    <a:pt x="87292" y="62082"/>
                  </a:lnTo>
                  <a:lnTo>
                    <a:pt x="88187" y="59380"/>
                  </a:lnTo>
                  <a:lnTo>
                    <a:pt x="88905" y="56619"/>
                  </a:lnTo>
                  <a:lnTo>
                    <a:pt x="89442" y="53810"/>
                  </a:lnTo>
                  <a:lnTo>
                    <a:pt x="89796" y="50965"/>
                  </a:lnTo>
                  <a:lnTo>
                    <a:pt x="89966" y="48095"/>
                  </a:lnTo>
                  <a:lnTo>
                    <a:pt x="89951" y="45212"/>
                  </a:lnTo>
                  <a:lnTo>
                    <a:pt x="89752" y="42329"/>
                  </a:lnTo>
                  <a:lnTo>
                    <a:pt x="89368" y="39456"/>
                  </a:lnTo>
                  <a:lnTo>
                    <a:pt x="88803" y="36606"/>
                  </a:lnTo>
                  <a:lnTo>
                    <a:pt x="88057" y="33791"/>
                  </a:lnTo>
                  <a:lnTo>
                    <a:pt x="87134" y="31021"/>
                  </a:lnTo>
                  <a:lnTo>
                    <a:pt x="86038" y="28309"/>
                  </a:lnTo>
                  <a:lnTo>
                    <a:pt x="84773" y="25665"/>
                  </a:lnTo>
                  <a:lnTo>
                    <a:pt x="83345" y="23101"/>
                  </a:lnTo>
                  <a:lnTo>
                    <a:pt x="81759" y="20627"/>
                  </a:lnTo>
                  <a:lnTo>
                    <a:pt x="80021" y="18252"/>
                  </a:lnTo>
                  <a:lnTo>
                    <a:pt x="78140" y="15988"/>
                  </a:lnTo>
                  <a:close/>
                </a:path>
              </a:pathLst>
            </a:cu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5110112" y="5416099"/>
              <a:ext cx="89976" cy="89976"/>
            </a:xfrm>
            <a:custGeom>
              <a:avLst/>
              <a:pathLst>
                <a:path w="89976" h="89976">
                  <a:moveTo>
                    <a:pt x="76608" y="13368"/>
                  </a:moveTo>
                  <a:lnTo>
                    <a:pt x="74491" y="11382"/>
                  </a:lnTo>
                  <a:lnTo>
                    <a:pt x="72254" y="9534"/>
                  </a:lnTo>
                  <a:lnTo>
                    <a:pt x="69904" y="7831"/>
                  </a:lnTo>
                  <a:lnTo>
                    <a:pt x="67452" y="6281"/>
                  </a:lnTo>
                  <a:lnTo>
                    <a:pt x="64908" y="4890"/>
                  </a:lnTo>
                  <a:lnTo>
                    <a:pt x="62281" y="3664"/>
                  </a:lnTo>
                  <a:lnTo>
                    <a:pt x="59584" y="2607"/>
                  </a:lnTo>
                  <a:lnTo>
                    <a:pt x="56827" y="1725"/>
                  </a:lnTo>
                  <a:lnTo>
                    <a:pt x="54021" y="1021"/>
                  </a:lnTo>
                  <a:lnTo>
                    <a:pt x="51178" y="497"/>
                  </a:lnTo>
                  <a:lnTo>
                    <a:pt x="48310" y="156"/>
                  </a:lnTo>
                  <a:lnTo>
                    <a:pt x="45427" y="0"/>
                  </a:lnTo>
                  <a:lnTo>
                    <a:pt x="42544" y="28"/>
                  </a:lnTo>
                  <a:lnTo>
                    <a:pt x="39670" y="241"/>
                  </a:lnTo>
                  <a:lnTo>
                    <a:pt x="36818" y="637"/>
                  </a:lnTo>
                  <a:lnTo>
                    <a:pt x="33999" y="1216"/>
                  </a:lnTo>
                  <a:lnTo>
                    <a:pt x="31226" y="1975"/>
                  </a:lnTo>
                  <a:lnTo>
                    <a:pt x="28509" y="2911"/>
                  </a:lnTo>
                  <a:lnTo>
                    <a:pt x="25860" y="4020"/>
                  </a:lnTo>
                  <a:lnTo>
                    <a:pt x="23290" y="5296"/>
                  </a:lnTo>
                  <a:lnTo>
                    <a:pt x="20809" y="6736"/>
                  </a:lnTo>
                  <a:lnTo>
                    <a:pt x="18427" y="8334"/>
                  </a:lnTo>
                  <a:lnTo>
                    <a:pt x="16154" y="10081"/>
                  </a:lnTo>
                  <a:lnTo>
                    <a:pt x="14000" y="11973"/>
                  </a:lnTo>
                  <a:lnTo>
                    <a:pt x="11973" y="14000"/>
                  </a:lnTo>
                  <a:lnTo>
                    <a:pt x="10081" y="16154"/>
                  </a:lnTo>
                  <a:lnTo>
                    <a:pt x="8334" y="18427"/>
                  </a:lnTo>
                  <a:lnTo>
                    <a:pt x="6736" y="20809"/>
                  </a:lnTo>
                  <a:lnTo>
                    <a:pt x="5296" y="23290"/>
                  </a:lnTo>
                  <a:lnTo>
                    <a:pt x="4020" y="25860"/>
                  </a:lnTo>
                  <a:lnTo>
                    <a:pt x="2911" y="28509"/>
                  </a:lnTo>
                  <a:lnTo>
                    <a:pt x="1975" y="31226"/>
                  </a:lnTo>
                  <a:lnTo>
                    <a:pt x="1216" y="33999"/>
                  </a:lnTo>
                  <a:lnTo>
                    <a:pt x="637" y="36818"/>
                  </a:lnTo>
                  <a:lnTo>
                    <a:pt x="241" y="39670"/>
                  </a:lnTo>
                  <a:lnTo>
                    <a:pt x="28" y="42544"/>
                  </a:lnTo>
                  <a:lnTo>
                    <a:pt x="0" y="45427"/>
                  </a:lnTo>
                  <a:lnTo>
                    <a:pt x="156" y="48310"/>
                  </a:lnTo>
                  <a:lnTo>
                    <a:pt x="497" y="51178"/>
                  </a:lnTo>
                  <a:lnTo>
                    <a:pt x="1021" y="54021"/>
                  </a:lnTo>
                  <a:lnTo>
                    <a:pt x="1725" y="56827"/>
                  </a:lnTo>
                  <a:lnTo>
                    <a:pt x="2607" y="59584"/>
                  </a:lnTo>
                  <a:lnTo>
                    <a:pt x="3664" y="62281"/>
                  </a:lnTo>
                  <a:lnTo>
                    <a:pt x="4890" y="64908"/>
                  </a:lnTo>
                  <a:lnTo>
                    <a:pt x="6281" y="67452"/>
                  </a:lnTo>
                  <a:lnTo>
                    <a:pt x="7831" y="69904"/>
                  </a:lnTo>
                  <a:lnTo>
                    <a:pt x="9534" y="72254"/>
                  </a:lnTo>
                  <a:lnTo>
                    <a:pt x="11382" y="74491"/>
                  </a:lnTo>
                  <a:lnTo>
                    <a:pt x="13368" y="76608"/>
                  </a:lnTo>
                  <a:lnTo>
                    <a:pt x="15485" y="78594"/>
                  </a:lnTo>
                  <a:lnTo>
                    <a:pt x="17722" y="80442"/>
                  </a:lnTo>
                  <a:lnTo>
                    <a:pt x="20072" y="82145"/>
                  </a:lnTo>
                  <a:lnTo>
                    <a:pt x="22524" y="83695"/>
                  </a:lnTo>
                  <a:lnTo>
                    <a:pt x="25068" y="85086"/>
                  </a:lnTo>
                  <a:lnTo>
                    <a:pt x="27695" y="86312"/>
                  </a:lnTo>
                  <a:lnTo>
                    <a:pt x="30392" y="87369"/>
                  </a:lnTo>
                  <a:lnTo>
                    <a:pt x="33149" y="88251"/>
                  </a:lnTo>
                  <a:lnTo>
                    <a:pt x="35955" y="88955"/>
                  </a:lnTo>
                  <a:lnTo>
                    <a:pt x="38798" y="89479"/>
                  </a:lnTo>
                  <a:lnTo>
                    <a:pt x="41666" y="89820"/>
                  </a:lnTo>
                  <a:lnTo>
                    <a:pt x="44549" y="89976"/>
                  </a:lnTo>
                  <a:lnTo>
                    <a:pt x="47432" y="89948"/>
                  </a:lnTo>
                  <a:lnTo>
                    <a:pt x="50306" y="89735"/>
                  </a:lnTo>
                  <a:lnTo>
                    <a:pt x="53158" y="89339"/>
                  </a:lnTo>
                  <a:lnTo>
                    <a:pt x="55977" y="88760"/>
                  </a:lnTo>
                  <a:lnTo>
                    <a:pt x="58750" y="88001"/>
                  </a:lnTo>
                  <a:lnTo>
                    <a:pt x="61467" y="87065"/>
                  </a:lnTo>
                  <a:lnTo>
                    <a:pt x="64116" y="85956"/>
                  </a:lnTo>
                  <a:lnTo>
                    <a:pt x="66686" y="84680"/>
                  </a:lnTo>
                  <a:lnTo>
                    <a:pt x="69167" y="83240"/>
                  </a:lnTo>
                  <a:lnTo>
                    <a:pt x="71549" y="81642"/>
                  </a:lnTo>
                  <a:lnTo>
                    <a:pt x="73822" y="79894"/>
                  </a:lnTo>
                  <a:lnTo>
                    <a:pt x="75976" y="78003"/>
                  </a:lnTo>
                  <a:lnTo>
                    <a:pt x="78003" y="75976"/>
                  </a:lnTo>
                  <a:lnTo>
                    <a:pt x="79894" y="73822"/>
                  </a:lnTo>
                  <a:lnTo>
                    <a:pt x="81642" y="71549"/>
                  </a:lnTo>
                  <a:lnTo>
                    <a:pt x="83240" y="69167"/>
                  </a:lnTo>
                  <a:lnTo>
                    <a:pt x="84680" y="66686"/>
                  </a:lnTo>
                  <a:lnTo>
                    <a:pt x="85956" y="64116"/>
                  </a:lnTo>
                  <a:lnTo>
                    <a:pt x="87065" y="61467"/>
                  </a:lnTo>
                  <a:lnTo>
                    <a:pt x="88001" y="58750"/>
                  </a:lnTo>
                  <a:lnTo>
                    <a:pt x="88760" y="55977"/>
                  </a:lnTo>
                  <a:lnTo>
                    <a:pt x="89339" y="53158"/>
                  </a:lnTo>
                  <a:lnTo>
                    <a:pt x="89735" y="50306"/>
                  </a:lnTo>
                  <a:lnTo>
                    <a:pt x="89948" y="47432"/>
                  </a:lnTo>
                  <a:lnTo>
                    <a:pt x="89976" y="44549"/>
                  </a:lnTo>
                  <a:lnTo>
                    <a:pt x="89820" y="41666"/>
                  </a:lnTo>
                  <a:lnTo>
                    <a:pt x="89479" y="38798"/>
                  </a:lnTo>
                  <a:lnTo>
                    <a:pt x="88955" y="35955"/>
                  </a:lnTo>
                  <a:lnTo>
                    <a:pt x="88251" y="33149"/>
                  </a:lnTo>
                  <a:lnTo>
                    <a:pt x="87369" y="30392"/>
                  </a:lnTo>
                  <a:lnTo>
                    <a:pt x="86312" y="27695"/>
                  </a:lnTo>
                  <a:lnTo>
                    <a:pt x="85086" y="25068"/>
                  </a:lnTo>
                  <a:lnTo>
                    <a:pt x="83695" y="22524"/>
                  </a:lnTo>
                  <a:lnTo>
                    <a:pt x="82145" y="20072"/>
                  </a:lnTo>
                  <a:lnTo>
                    <a:pt x="80442" y="17722"/>
                  </a:lnTo>
                  <a:lnTo>
                    <a:pt x="78594" y="15485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5110117" y="5521986"/>
              <a:ext cx="89965" cy="89965"/>
            </a:xfrm>
            <a:custGeom>
              <a:avLst/>
              <a:pathLst>
                <a:path w="89965" h="89965">
                  <a:moveTo>
                    <a:pt x="76133" y="13831"/>
                  </a:moveTo>
                  <a:lnTo>
                    <a:pt x="73989" y="11815"/>
                  </a:lnTo>
                  <a:lnTo>
                    <a:pt x="71725" y="9934"/>
                  </a:lnTo>
                  <a:lnTo>
                    <a:pt x="69351" y="8198"/>
                  </a:lnTo>
                  <a:lnTo>
                    <a:pt x="66877" y="6613"/>
                  </a:lnTo>
                  <a:lnTo>
                    <a:pt x="64314" y="5185"/>
                  </a:lnTo>
                  <a:lnTo>
                    <a:pt x="61670" y="3921"/>
                  </a:lnTo>
                  <a:lnTo>
                    <a:pt x="58958" y="2826"/>
                  </a:lnTo>
                  <a:lnTo>
                    <a:pt x="56189" y="1904"/>
                  </a:lnTo>
                  <a:lnTo>
                    <a:pt x="53374" y="1159"/>
                  </a:lnTo>
                  <a:lnTo>
                    <a:pt x="50524" y="594"/>
                  </a:lnTo>
                  <a:lnTo>
                    <a:pt x="47651" y="212"/>
                  </a:lnTo>
                  <a:lnTo>
                    <a:pt x="44768" y="13"/>
                  </a:lnTo>
                  <a:lnTo>
                    <a:pt x="41885" y="0"/>
                  </a:lnTo>
                  <a:lnTo>
                    <a:pt x="39015" y="171"/>
                  </a:lnTo>
                  <a:lnTo>
                    <a:pt x="36170" y="526"/>
                  </a:lnTo>
                  <a:lnTo>
                    <a:pt x="33361" y="1064"/>
                  </a:lnTo>
                  <a:lnTo>
                    <a:pt x="30599" y="1782"/>
                  </a:lnTo>
                  <a:lnTo>
                    <a:pt x="27897" y="2678"/>
                  </a:lnTo>
                  <a:lnTo>
                    <a:pt x="25265" y="3748"/>
                  </a:lnTo>
                  <a:lnTo>
                    <a:pt x="22714" y="4987"/>
                  </a:lnTo>
                  <a:lnTo>
                    <a:pt x="20254" y="6391"/>
                  </a:lnTo>
                  <a:lnTo>
                    <a:pt x="17896" y="7953"/>
                  </a:lnTo>
                  <a:lnTo>
                    <a:pt x="15649" y="9667"/>
                  </a:lnTo>
                  <a:lnTo>
                    <a:pt x="13523" y="11526"/>
                  </a:lnTo>
                  <a:lnTo>
                    <a:pt x="11526" y="13523"/>
                  </a:lnTo>
                  <a:lnTo>
                    <a:pt x="9667" y="15649"/>
                  </a:lnTo>
                  <a:lnTo>
                    <a:pt x="7953" y="17896"/>
                  </a:lnTo>
                  <a:lnTo>
                    <a:pt x="6391" y="20254"/>
                  </a:lnTo>
                  <a:lnTo>
                    <a:pt x="4987" y="22714"/>
                  </a:lnTo>
                  <a:lnTo>
                    <a:pt x="3748" y="25265"/>
                  </a:lnTo>
                  <a:lnTo>
                    <a:pt x="2678" y="27897"/>
                  </a:lnTo>
                  <a:lnTo>
                    <a:pt x="1782" y="30599"/>
                  </a:lnTo>
                  <a:lnTo>
                    <a:pt x="1064" y="33361"/>
                  </a:lnTo>
                  <a:lnTo>
                    <a:pt x="526" y="36170"/>
                  </a:lnTo>
                  <a:lnTo>
                    <a:pt x="171" y="39015"/>
                  </a:lnTo>
                  <a:lnTo>
                    <a:pt x="0" y="41885"/>
                  </a:lnTo>
                  <a:lnTo>
                    <a:pt x="13" y="44768"/>
                  </a:lnTo>
                  <a:lnTo>
                    <a:pt x="212" y="47651"/>
                  </a:lnTo>
                  <a:lnTo>
                    <a:pt x="594" y="50524"/>
                  </a:lnTo>
                  <a:lnTo>
                    <a:pt x="1159" y="53374"/>
                  </a:lnTo>
                  <a:lnTo>
                    <a:pt x="1904" y="56189"/>
                  </a:lnTo>
                  <a:lnTo>
                    <a:pt x="2826" y="58958"/>
                  </a:lnTo>
                  <a:lnTo>
                    <a:pt x="3921" y="61670"/>
                  </a:lnTo>
                  <a:lnTo>
                    <a:pt x="5185" y="64314"/>
                  </a:lnTo>
                  <a:lnTo>
                    <a:pt x="6613" y="66877"/>
                  </a:lnTo>
                  <a:lnTo>
                    <a:pt x="8198" y="69351"/>
                  </a:lnTo>
                  <a:lnTo>
                    <a:pt x="9934" y="71725"/>
                  </a:lnTo>
                  <a:lnTo>
                    <a:pt x="11815" y="73989"/>
                  </a:lnTo>
                  <a:lnTo>
                    <a:pt x="13831" y="76133"/>
                  </a:lnTo>
                  <a:lnTo>
                    <a:pt x="15976" y="78150"/>
                  </a:lnTo>
                  <a:lnTo>
                    <a:pt x="18240" y="80030"/>
                  </a:lnTo>
                  <a:lnTo>
                    <a:pt x="20614" y="81767"/>
                  </a:lnTo>
                  <a:lnTo>
                    <a:pt x="23087" y="83352"/>
                  </a:lnTo>
                  <a:lnTo>
                    <a:pt x="25651" y="84779"/>
                  </a:lnTo>
                  <a:lnTo>
                    <a:pt x="28295" y="86043"/>
                  </a:lnTo>
                  <a:lnTo>
                    <a:pt x="31006" y="87139"/>
                  </a:lnTo>
                  <a:lnTo>
                    <a:pt x="33776" y="88061"/>
                  </a:lnTo>
                  <a:lnTo>
                    <a:pt x="36591" y="88806"/>
                  </a:lnTo>
                  <a:lnTo>
                    <a:pt x="39441" y="89371"/>
                  </a:lnTo>
                  <a:lnTo>
                    <a:pt x="42313" y="89753"/>
                  </a:lnTo>
                  <a:lnTo>
                    <a:pt x="45197" y="89952"/>
                  </a:lnTo>
                  <a:lnTo>
                    <a:pt x="48080" y="89965"/>
                  </a:lnTo>
                  <a:lnTo>
                    <a:pt x="50949" y="89794"/>
                  </a:lnTo>
                  <a:lnTo>
                    <a:pt x="53795" y="89439"/>
                  </a:lnTo>
                  <a:lnTo>
                    <a:pt x="56604" y="88901"/>
                  </a:lnTo>
                  <a:lnTo>
                    <a:pt x="59366" y="88183"/>
                  </a:lnTo>
                  <a:lnTo>
                    <a:pt x="62068" y="87287"/>
                  </a:lnTo>
                  <a:lnTo>
                    <a:pt x="64700" y="86217"/>
                  </a:lnTo>
                  <a:lnTo>
                    <a:pt x="67251" y="84978"/>
                  </a:lnTo>
                  <a:lnTo>
                    <a:pt x="69711" y="83574"/>
                  </a:lnTo>
                  <a:lnTo>
                    <a:pt x="72069" y="82012"/>
                  </a:lnTo>
                  <a:lnTo>
                    <a:pt x="74315" y="80298"/>
                  </a:lnTo>
                  <a:lnTo>
                    <a:pt x="76442" y="78438"/>
                  </a:lnTo>
                  <a:lnTo>
                    <a:pt x="78438" y="76442"/>
                  </a:lnTo>
                  <a:lnTo>
                    <a:pt x="80298" y="74315"/>
                  </a:lnTo>
                  <a:lnTo>
                    <a:pt x="82012" y="72069"/>
                  </a:lnTo>
                  <a:lnTo>
                    <a:pt x="83574" y="69711"/>
                  </a:lnTo>
                  <a:lnTo>
                    <a:pt x="84978" y="67251"/>
                  </a:lnTo>
                  <a:lnTo>
                    <a:pt x="86217" y="64700"/>
                  </a:lnTo>
                  <a:lnTo>
                    <a:pt x="87287" y="62068"/>
                  </a:lnTo>
                  <a:lnTo>
                    <a:pt x="88183" y="59366"/>
                  </a:lnTo>
                  <a:lnTo>
                    <a:pt x="88901" y="56604"/>
                  </a:lnTo>
                  <a:lnTo>
                    <a:pt x="89439" y="53795"/>
                  </a:lnTo>
                  <a:lnTo>
                    <a:pt x="89794" y="50949"/>
                  </a:lnTo>
                  <a:lnTo>
                    <a:pt x="89965" y="48080"/>
                  </a:lnTo>
                  <a:lnTo>
                    <a:pt x="89952" y="45197"/>
                  </a:lnTo>
                  <a:lnTo>
                    <a:pt x="89753" y="42313"/>
                  </a:lnTo>
                  <a:lnTo>
                    <a:pt x="89371" y="39441"/>
                  </a:lnTo>
                  <a:lnTo>
                    <a:pt x="88806" y="36591"/>
                  </a:lnTo>
                  <a:lnTo>
                    <a:pt x="88061" y="33776"/>
                  </a:lnTo>
                  <a:lnTo>
                    <a:pt x="87139" y="31006"/>
                  </a:lnTo>
                  <a:lnTo>
                    <a:pt x="86043" y="28295"/>
                  </a:lnTo>
                  <a:lnTo>
                    <a:pt x="84779" y="25651"/>
                  </a:lnTo>
                  <a:lnTo>
                    <a:pt x="83352" y="23087"/>
                  </a:lnTo>
                  <a:lnTo>
                    <a:pt x="81767" y="20614"/>
                  </a:lnTo>
                  <a:lnTo>
                    <a:pt x="80030" y="18240"/>
                  </a:lnTo>
                  <a:lnTo>
                    <a:pt x="78150" y="15976"/>
                  </a:lnTo>
                  <a:close/>
                </a:path>
              </a:pathLst>
            </a:cu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5110106" y="5627856"/>
              <a:ext cx="89989" cy="89989"/>
            </a:xfrm>
            <a:custGeom>
              <a:avLst/>
              <a:pathLst>
                <a:path w="89989" h="89989">
                  <a:moveTo>
                    <a:pt x="76845" y="13144"/>
                  </a:moveTo>
                  <a:lnTo>
                    <a:pt x="74743" y="11172"/>
                  </a:lnTo>
                  <a:lnTo>
                    <a:pt x="72518" y="9340"/>
                  </a:lnTo>
                  <a:lnTo>
                    <a:pt x="70181" y="7654"/>
                  </a:lnTo>
                  <a:lnTo>
                    <a:pt x="67740" y="6122"/>
                  </a:lnTo>
                  <a:lnTo>
                    <a:pt x="65205" y="4749"/>
                  </a:lnTo>
                  <a:lnTo>
                    <a:pt x="62588" y="3542"/>
                  </a:lnTo>
                  <a:lnTo>
                    <a:pt x="59898" y="2505"/>
                  </a:lnTo>
                  <a:lnTo>
                    <a:pt x="57147" y="1643"/>
                  </a:lnTo>
                  <a:lnTo>
                    <a:pt x="54346" y="959"/>
                  </a:lnTo>
                  <a:lnTo>
                    <a:pt x="51506" y="456"/>
                  </a:lnTo>
                  <a:lnTo>
                    <a:pt x="48640" y="135"/>
                  </a:lnTo>
                  <a:lnTo>
                    <a:pt x="45759" y="0"/>
                  </a:lnTo>
                  <a:lnTo>
                    <a:pt x="42875" y="49"/>
                  </a:lnTo>
                  <a:lnTo>
                    <a:pt x="39999" y="282"/>
                  </a:lnTo>
                  <a:lnTo>
                    <a:pt x="37144" y="700"/>
                  </a:lnTo>
                  <a:lnTo>
                    <a:pt x="34321" y="1299"/>
                  </a:lnTo>
                  <a:lnTo>
                    <a:pt x="31542" y="2078"/>
                  </a:lnTo>
                  <a:lnTo>
                    <a:pt x="28819" y="3034"/>
                  </a:lnTo>
                  <a:lnTo>
                    <a:pt x="26162" y="4161"/>
                  </a:lnTo>
                  <a:lnTo>
                    <a:pt x="23582" y="5457"/>
                  </a:lnTo>
                  <a:lnTo>
                    <a:pt x="21090" y="6915"/>
                  </a:lnTo>
                  <a:lnTo>
                    <a:pt x="18696" y="8530"/>
                  </a:lnTo>
                  <a:lnTo>
                    <a:pt x="16411" y="10294"/>
                  </a:lnTo>
                  <a:lnTo>
                    <a:pt x="14243" y="12201"/>
                  </a:lnTo>
                  <a:lnTo>
                    <a:pt x="12201" y="14243"/>
                  </a:lnTo>
                  <a:lnTo>
                    <a:pt x="10294" y="16411"/>
                  </a:lnTo>
                  <a:lnTo>
                    <a:pt x="8530" y="18696"/>
                  </a:lnTo>
                  <a:lnTo>
                    <a:pt x="6915" y="21090"/>
                  </a:lnTo>
                  <a:lnTo>
                    <a:pt x="5457" y="23582"/>
                  </a:lnTo>
                  <a:lnTo>
                    <a:pt x="4161" y="26162"/>
                  </a:lnTo>
                  <a:lnTo>
                    <a:pt x="3034" y="28819"/>
                  </a:lnTo>
                  <a:lnTo>
                    <a:pt x="2078" y="31542"/>
                  </a:lnTo>
                  <a:lnTo>
                    <a:pt x="1299" y="34321"/>
                  </a:lnTo>
                  <a:lnTo>
                    <a:pt x="700" y="37144"/>
                  </a:lnTo>
                  <a:lnTo>
                    <a:pt x="282" y="39999"/>
                  </a:lnTo>
                  <a:lnTo>
                    <a:pt x="49" y="42875"/>
                  </a:lnTo>
                  <a:lnTo>
                    <a:pt x="0" y="45759"/>
                  </a:lnTo>
                  <a:lnTo>
                    <a:pt x="135" y="48640"/>
                  </a:lnTo>
                  <a:lnTo>
                    <a:pt x="456" y="51506"/>
                  </a:lnTo>
                  <a:lnTo>
                    <a:pt x="959" y="54346"/>
                  </a:lnTo>
                  <a:lnTo>
                    <a:pt x="1643" y="57147"/>
                  </a:lnTo>
                  <a:lnTo>
                    <a:pt x="2505" y="59898"/>
                  </a:lnTo>
                  <a:lnTo>
                    <a:pt x="3542" y="62588"/>
                  </a:lnTo>
                  <a:lnTo>
                    <a:pt x="4749" y="65205"/>
                  </a:lnTo>
                  <a:lnTo>
                    <a:pt x="6122" y="67740"/>
                  </a:lnTo>
                  <a:lnTo>
                    <a:pt x="7654" y="70181"/>
                  </a:lnTo>
                  <a:lnTo>
                    <a:pt x="9340" y="72518"/>
                  </a:lnTo>
                  <a:lnTo>
                    <a:pt x="11172" y="74743"/>
                  </a:lnTo>
                  <a:lnTo>
                    <a:pt x="13144" y="76845"/>
                  </a:lnTo>
                  <a:lnTo>
                    <a:pt x="15246" y="78816"/>
                  </a:lnTo>
                  <a:lnTo>
                    <a:pt x="17470" y="80648"/>
                  </a:lnTo>
                  <a:lnTo>
                    <a:pt x="19808" y="82334"/>
                  </a:lnTo>
                  <a:lnTo>
                    <a:pt x="22248" y="83866"/>
                  </a:lnTo>
                  <a:lnTo>
                    <a:pt x="24783" y="85239"/>
                  </a:lnTo>
                  <a:lnTo>
                    <a:pt x="27400" y="86446"/>
                  </a:lnTo>
                  <a:lnTo>
                    <a:pt x="30090" y="87483"/>
                  </a:lnTo>
                  <a:lnTo>
                    <a:pt x="32841" y="88345"/>
                  </a:lnTo>
                  <a:lnTo>
                    <a:pt x="35642" y="89029"/>
                  </a:lnTo>
                  <a:lnTo>
                    <a:pt x="38482" y="89533"/>
                  </a:lnTo>
                  <a:lnTo>
                    <a:pt x="41348" y="89853"/>
                  </a:lnTo>
                  <a:lnTo>
                    <a:pt x="44229" y="89989"/>
                  </a:lnTo>
                  <a:lnTo>
                    <a:pt x="47113" y="89940"/>
                  </a:lnTo>
                  <a:lnTo>
                    <a:pt x="49989" y="89706"/>
                  </a:lnTo>
                  <a:lnTo>
                    <a:pt x="52844" y="89288"/>
                  </a:lnTo>
                  <a:lnTo>
                    <a:pt x="55667" y="88689"/>
                  </a:lnTo>
                  <a:lnTo>
                    <a:pt x="58446" y="87910"/>
                  </a:lnTo>
                  <a:lnTo>
                    <a:pt x="61169" y="86954"/>
                  </a:lnTo>
                  <a:lnTo>
                    <a:pt x="63827" y="85827"/>
                  </a:lnTo>
                  <a:lnTo>
                    <a:pt x="66406" y="84531"/>
                  </a:lnTo>
                  <a:lnTo>
                    <a:pt x="68898" y="83073"/>
                  </a:lnTo>
                  <a:lnTo>
                    <a:pt x="71292" y="81458"/>
                  </a:lnTo>
                  <a:lnTo>
                    <a:pt x="73577" y="79694"/>
                  </a:lnTo>
                  <a:lnTo>
                    <a:pt x="75745" y="77787"/>
                  </a:lnTo>
                  <a:lnTo>
                    <a:pt x="77787" y="75745"/>
                  </a:lnTo>
                  <a:lnTo>
                    <a:pt x="79694" y="73577"/>
                  </a:lnTo>
                  <a:lnTo>
                    <a:pt x="81458" y="71292"/>
                  </a:lnTo>
                  <a:lnTo>
                    <a:pt x="83073" y="68898"/>
                  </a:lnTo>
                  <a:lnTo>
                    <a:pt x="84531" y="66406"/>
                  </a:lnTo>
                  <a:lnTo>
                    <a:pt x="85827" y="63827"/>
                  </a:lnTo>
                  <a:lnTo>
                    <a:pt x="86954" y="61169"/>
                  </a:lnTo>
                  <a:lnTo>
                    <a:pt x="87910" y="58446"/>
                  </a:lnTo>
                  <a:lnTo>
                    <a:pt x="88689" y="55667"/>
                  </a:lnTo>
                  <a:lnTo>
                    <a:pt x="89288" y="52844"/>
                  </a:lnTo>
                  <a:lnTo>
                    <a:pt x="89706" y="49989"/>
                  </a:lnTo>
                  <a:lnTo>
                    <a:pt x="89940" y="47113"/>
                  </a:lnTo>
                  <a:lnTo>
                    <a:pt x="89989" y="44229"/>
                  </a:lnTo>
                  <a:lnTo>
                    <a:pt x="89853" y="41348"/>
                  </a:lnTo>
                  <a:lnTo>
                    <a:pt x="89533" y="38482"/>
                  </a:lnTo>
                  <a:lnTo>
                    <a:pt x="89029" y="35642"/>
                  </a:lnTo>
                  <a:lnTo>
                    <a:pt x="88345" y="32841"/>
                  </a:lnTo>
                  <a:lnTo>
                    <a:pt x="87483" y="30090"/>
                  </a:lnTo>
                  <a:lnTo>
                    <a:pt x="86446" y="27400"/>
                  </a:lnTo>
                  <a:lnTo>
                    <a:pt x="85239" y="24783"/>
                  </a:lnTo>
                  <a:lnTo>
                    <a:pt x="83866" y="22248"/>
                  </a:lnTo>
                  <a:lnTo>
                    <a:pt x="82334" y="19808"/>
                  </a:lnTo>
                  <a:lnTo>
                    <a:pt x="80648" y="17470"/>
                  </a:lnTo>
                  <a:lnTo>
                    <a:pt x="78816" y="15246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5110113" y="5733745"/>
              <a:ext cx="89974" cy="89974"/>
            </a:xfrm>
            <a:custGeom>
              <a:avLst/>
              <a:pathLst>
                <a:path w="89974" h="89974">
                  <a:moveTo>
                    <a:pt x="76017" y="13956"/>
                  </a:moveTo>
                  <a:lnTo>
                    <a:pt x="73866" y="11932"/>
                  </a:lnTo>
                  <a:lnTo>
                    <a:pt x="71595" y="10043"/>
                  </a:lnTo>
                  <a:lnTo>
                    <a:pt x="69215" y="8298"/>
                  </a:lnTo>
                  <a:lnTo>
                    <a:pt x="66736" y="6704"/>
                  </a:lnTo>
                  <a:lnTo>
                    <a:pt x="64167" y="5268"/>
                  </a:lnTo>
                  <a:lnTo>
                    <a:pt x="61520" y="3994"/>
                  </a:lnTo>
                  <a:lnTo>
                    <a:pt x="58804" y="2889"/>
                  </a:lnTo>
                  <a:lnTo>
                    <a:pt x="56032" y="1957"/>
                  </a:lnTo>
                  <a:lnTo>
                    <a:pt x="53214" y="1202"/>
                  </a:lnTo>
                  <a:lnTo>
                    <a:pt x="50363" y="626"/>
                  </a:lnTo>
                  <a:lnTo>
                    <a:pt x="47489" y="233"/>
                  </a:lnTo>
                  <a:lnTo>
                    <a:pt x="44606" y="24"/>
                  </a:lnTo>
                  <a:lnTo>
                    <a:pt x="41723" y="0"/>
                  </a:lnTo>
                  <a:lnTo>
                    <a:pt x="38855" y="160"/>
                  </a:lnTo>
                  <a:lnTo>
                    <a:pt x="36011" y="505"/>
                  </a:lnTo>
                  <a:lnTo>
                    <a:pt x="33204" y="1032"/>
                  </a:lnTo>
                  <a:lnTo>
                    <a:pt x="30446" y="1740"/>
                  </a:lnTo>
                  <a:lnTo>
                    <a:pt x="27747" y="2626"/>
                  </a:lnTo>
                  <a:lnTo>
                    <a:pt x="25119" y="3686"/>
                  </a:lnTo>
                  <a:lnTo>
                    <a:pt x="22573" y="4915"/>
                  </a:lnTo>
                  <a:lnTo>
                    <a:pt x="20119" y="6309"/>
                  </a:lnTo>
                  <a:lnTo>
                    <a:pt x="17767" y="7862"/>
                  </a:lnTo>
                  <a:lnTo>
                    <a:pt x="15527" y="9568"/>
                  </a:lnTo>
                  <a:lnTo>
                    <a:pt x="13409" y="11419"/>
                  </a:lnTo>
                  <a:lnTo>
                    <a:pt x="11419" y="13409"/>
                  </a:lnTo>
                  <a:lnTo>
                    <a:pt x="9568" y="15527"/>
                  </a:lnTo>
                  <a:lnTo>
                    <a:pt x="7862" y="17767"/>
                  </a:lnTo>
                  <a:lnTo>
                    <a:pt x="6309" y="20119"/>
                  </a:lnTo>
                  <a:lnTo>
                    <a:pt x="4915" y="22573"/>
                  </a:lnTo>
                  <a:lnTo>
                    <a:pt x="3686" y="25119"/>
                  </a:lnTo>
                  <a:lnTo>
                    <a:pt x="2626" y="27747"/>
                  </a:lnTo>
                  <a:lnTo>
                    <a:pt x="1740" y="30446"/>
                  </a:lnTo>
                  <a:lnTo>
                    <a:pt x="1032" y="33204"/>
                  </a:lnTo>
                  <a:lnTo>
                    <a:pt x="505" y="36011"/>
                  </a:lnTo>
                  <a:lnTo>
                    <a:pt x="160" y="38855"/>
                  </a:lnTo>
                  <a:lnTo>
                    <a:pt x="0" y="41723"/>
                  </a:lnTo>
                  <a:lnTo>
                    <a:pt x="24" y="44606"/>
                  </a:lnTo>
                  <a:lnTo>
                    <a:pt x="233" y="47489"/>
                  </a:lnTo>
                  <a:lnTo>
                    <a:pt x="626" y="50363"/>
                  </a:lnTo>
                  <a:lnTo>
                    <a:pt x="1202" y="53214"/>
                  </a:lnTo>
                  <a:lnTo>
                    <a:pt x="1957" y="56032"/>
                  </a:lnTo>
                  <a:lnTo>
                    <a:pt x="2889" y="58804"/>
                  </a:lnTo>
                  <a:lnTo>
                    <a:pt x="3994" y="61520"/>
                  </a:lnTo>
                  <a:lnTo>
                    <a:pt x="5268" y="64167"/>
                  </a:lnTo>
                  <a:lnTo>
                    <a:pt x="6704" y="66736"/>
                  </a:lnTo>
                  <a:lnTo>
                    <a:pt x="8298" y="69215"/>
                  </a:lnTo>
                  <a:lnTo>
                    <a:pt x="10043" y="71595"/>
                  </a:lnTo>
                  <a:lnTo>
                    <a:pt x="11932" y="73866"/>
                  </a:lnTo>
                  <a:lnTo>
                    <a:pt x="13956" y="76017"/>
                  </a:lnTo>
                  <a:lnTo>
                    <a:pt x="16108" y="78042"/>
                  </a:lnTo>
                  <a:lnTo>
                    <a:pt x="18378" y="79930"/>
                  </a:lnTo>
                  <a:lnTo>
                    <a:pt x="20758" y="81675"/>
                  </a:lnTo>
                  <a:lnTo>
                    <a:pt x="23237" y="83269"/>
                  </a:lnTo>
                  <a:lnTo>
                    <a:pt x="25806" y="84706"/>
                  </a:lnTo>
                  <a:lnTo>
                    <a:pt x="28454" y="85979"/>
                  </a:lnTo>
                  <a:lnTo>
                    <a:pt x="31169" y="87084"/>
                  </a:lnTo>
                  <a:lnTo>
                    <a:pt x="33941" y="88016"/>
                  </a:lnTo>
                  <a:lnTo>
                    <a:pt x="36759" y="88772"/>
                  </a:lnTo>
                  <a:lnTo>
                    <a:pt x="39610" y="89347"/>
                  </a:lnTo>
                  <a:lnTo>
                    <a:pt x="42484" y="89740"/>
                  </a:lnTo>
                  <a:lnTo>
                    <a:pt x="45368" y="89949"/>
                  </a:lnTo>
                  <a:lnTo>
                    <a:pt x="48250" y="89974"/>
                  </a:lnTo>
                  <a:lnTo>
                    <a:pt x="51119" y="89813"/>
                  </a:lnTo>
                  <a:lnTo>
                    <a:pt x="53962" y="89469"/>
                  </a:lnTo>
                  <a:lnTo>
                    <a:pt x="56769" y="88941"/>
                  </a:lnTo>
                  <a:lnTo>
                    <a:pt x="59528" y="88233"/>
                  </a:lnTo>
                  <a:lnTo>
                    <a:pt x="62226" y="87348"/>
                  </a:lnTo>
                  <a:lnTo>
                    <a:pt x="64854" y="86288"/>
                  </a:lnTo>
                  <a:lnTo>
                    <a:pt x="67400" y="85058"/>
                  </a:lnTo>
                  <a:lnTo>
                    <a:pt x="69854" y="83664"/>
                  </a:lnTo>
                  <a:lnTo>
                    <a:pt x="72206" y="82111"/>
                  </a:lnTo>
                  <a:lnTo>
                    <a:pt x="74446" y="80405"/>
                  </a:lnTo>
                  <a:lnTo>
                    <a:pt x="76565" y="78554"/>
                  </a:lnTo>
                  <a:lnTo>
                    <a:pt x="78554" y="76565"/>
                  </a:lnTo>
                  <a:lnTo>
                    <a:pt x="80405" y="74446"/>
                  </a:lnTo>
                  <a:lnTo>
                    <a:pt x="82111" y="72206"/>
                  </a:lnTo>
                  <a:lnTo>
                    <a:pt x="83664" y="69854"/>
                  </a:lnTo>
                  <a:lnTo>
                    <a:pt x="85058" y="67400"/>
                  </a:lnTo>
                  <a:lnTo>
                    <a:pt x="86288" y="64854"/>
                  </a:lnTo>
                  <a:lnTo>
                    <a:pt x="87348" y="62226"/>
                  </a:lnTo>
                  <a:lnTo>
                    <a:pt x="88233" y="59528"/>
                  </a:lnTo>
                  <a:lnTo>
                    <a:pt x="88941" y="56769"/>
                  </a:lnTo>
                  <a:lnTo>
                    <a:pt x="89469" y="53962"/>
                  </a:lnTo>
                  <a:lnTo>
                    <a:pt x="89813" y="51119"/>
                  </a:lnTo>
                  <a:lnTo>
                    <a:pt x="89974" y="48250"/>
                  </a:lnTo>
                  <a:lnTo>
                    <a:pt x="89949" y="45368"/>
                  </a:lnTo>
                  <a:lnTo>
                    <a:pt x="89740" y="42484"/>
                  </a:lnTo>
                  <a:lnTo>
                    <a:pt x="89347" y="39610"/>
                  </a:lnTo>
                  <a:lnTo>
                    <a:pt x="88772" y="36759"/>
                  </a:lnTo>
                  <a:lnTo>
                    <a:pt x="88016" y="33941"/>
                  </a:lnTo>
                  <a:lnTo>
                    <a:pt x="87084" y="31169"/>
                  </a:lnTo>
                  <a:lnTo>
                    <a:pt x="85979" y="28454"/>
                  </a:lnTo>
                  <a:lnTo>
                    <a:pt x="84706" y="25806"/>
                  </a:lnTo>
                  <a:lnTo>
                    <a:pt x="83269" y="23237"/>
                  </a:lnTo>
                  <a:lnTo>
                    <a:pt x="81675" y="20758"/>
                  </a:lnTo>
                  <a:lnTo>
                    <a:pt x="79930" y="18378"/>
                  </a:lnTo>
                  <a:lnTo>
                    <a:pt x="78042" y="16108"/>
                  </a:lnTo>
                  <a:close/>
                </a:path>
              </a:pathLst>
            </a:cu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5110123" y="5839636"/>
              <a:ext cx="89954" cy="89954"/>
            </a:xfrm>
            <a:custGeom>
              <a:avLst/>
              <a:pathLst>
                <a:path w="89954" h="89954">
                  <a:moveTo>
                    <a:pt x="76269" y="13685"/>
                  </a:moveTo>
                  <a:lnTo>
                    <a:pt x="74132" y="11677"/>
                  </a:lnTo>
                  <a:lnTo>
                    <a:pt x="71876" y="9806"/>
                  </a:lnTo>
                  <a:lnTo>
                    <a:pt x="69510" y="8080"/>
                  </a:lnTo>
                  <a:lnTo>
                    <a:pt x="67042" y="6505"/>
                  </a:lnTo>
                  <a:lnTo>
                    <a:pt x="64484" y="5089"/>
                  </a:lnTo>
                  <a:lnTo>
                    <a:pt x="61846" y="3836"/>
                  </a:lnTo>
                  <a:lnTo>
                    <a:pt x="59138" y="2752"/>
                  </a:lnTo>
                  <a:lnTo>
                    <a:pt x="56373" y="1842"/>
                  </a:lnTo>
                  <a:lnTo>
                    <a:pt x="53560" y="1109"/>
                  </a:lnTo>
                  <a:lnTo>
                    <a:pt x="50712" y="557"/>
                  </a:lnTo>
                  <a:lnTo>
                    <a:pt x="47841" y="187"/>
                  </a:lnTo>
                  <a:lnTo>
                    <a:pt x="44958" y="1"/>
                  </a:lnTo>
                  <a:lnTo>
                    <a:pt x="42075" y="0"/>
                  </a:lnTo>
                  <a:lnTo>
                    <a:pt x="39203" y="183"/>
                  </a:lnTo>
                  <a:lnTo>
                    <a:pt x="36356" y="551"/>
                  </a:lnTo>
                  <a:lnTo>
                    <a:pt x="33544" y="1101"/>
                  </a:lnTo>
                  <a:lnTo>
                    <a:pt x="30779" y="1832"/>
                  </a:lnTo>
                  <a:lnTo>
                    <a:pt x="28072" y="2739"/>
                  </a:lnTo>
                  <a:lnTo>
                    <a:pt x="25435" y="3821"/>
                  </a:lnTo>
                  <a:lnTo>
                    <a:pt x="22878" y="5071"/>
                  </a:lnTo>
                  <a:lnTo>
                    <a:pt x="20412" y="6486"/>
                  </a:lnTo>
                  <a:lnTo>
                    <a:pt x="18047" y="8058"/>
                  </a:lnTo>
                  <a:lnTo>
                    <a:pt x="15792" y="9783"/>
                  </a:lnTo>
                  <a:lnTo>
                    <a:pt x="13658" y="11652"/>
                  </a:lnTo>
                  <a:lnTo>
                    <a:pt x="11652" y="13658"/>
                  </a:lnTo>
                  <a:lnTo>
                    <a:pt x="9783" y="15792"/>
                  </a:lnTo>
                  <a:lnTo>
                    <a:pt x="8058" y="18047"/>
                  </a:lnTo>
                  <a:lnTo>
                    <a:pt x="6486" y="20412"/>
                  </a:lnTo>
                  <a:lnTo>
                    <a:pt x="5071" y="22878"/>
                  </a:lnTo>
                  <a:lnTo>
                    <a:pt x="3821" y="25435"/>
                  </a:lnTo>
                  <a:lnTo>
                    <a:pt x="2739" y="28072"/>
                  </a:lnTo>
                  <a:lnTo>
                    <a:pt x="1832" y="30779"/>
                  </a:lnTo>
                  <a:lnTo>
                    <a:pt x="1101" y="33544"/>
                  </a:lnTo>
                  <a:lnTo>
                    <a:pt x="551" y="36356"/>
                  </a:lnTo>
                  <a:lnTo>
                    <a:pt x="183" y="39203"/>
                  </a:lnTo>
                  <a:lnTo>
                    <a:pt x="0" y="42075"/>
                  </a:lnTo>
                  <a:lnTo>
                    <a:pt x="1" y="44958"/>
                  </a:lnTo>
                  <a:lnTo>
                    <a:pt x="187" y="47841"/>
                  </a:lnTo>
                  <a:lnTo>
                    <a:pt x="557" y="50712"/>
                  </a:lnTo>
                  <a:lnTo>
                    <a:pt x="1109" y="53560"/>
                  </a:lnTo>
                  <a:lnTo>
                    <a:pt x="1842" y="56373"/>
                  </a:lnTo>
                  <a:lnTo>
                    <a:pt x="2752" y="59138"/>
                  </a:lnTo>
                  <a:lnTo>
                    <a:pt x="3836" y="61846"/>
                  </a:lnTo>
                  <a:lnTo>
                    <a:pt x="5089" y="64484"/>
                  </a:lnTo>
                  <a:lnTo>
                    <a:pt x="6505" y="67042"/>
                  </a:lnTo>
                  <a:lnTo>
                    <a:pt x="8080" y="69510"/>
                  </a:lnTo>
                  <a:lnTo>
                    <a:pt x="9806" y="71876"/>
                  </a:lnTo>
                  <a:lnTo>
                    <a:pt x="11677" y="74132"/>
                  </a:lnTo>
                  <a:lnTo>
                    <a:pt x="13685" y="76269"/>
                  </a:lnTo>
                  <a:lnTo>
                    <a:pt x="15821" y="78276"/>
                  </a:lnTo>
                  <a:lnTo>
                    <a:pt x="18077" y="80147"/>
                  </a:lnTo>
                  <a:lnTo>
                    <a:pt x="20444" y="81873"/>
                  </a:lnTo>
                  <a:lnTo>
                    <a:pt x="22911" y="83448"/>
                  </a:lnTo>
                  <a:lnTo>
                    <a:pt x="25469" y="84865"/>
                  </a:lnTo>
                  <a:lnTo>
                    <a:pt x="28107" y="86117"/>
                  </a:lnTo>
                  <a:lnTo>
                    <a:pt x="30815" y="87201"/>
                  </a:lnTo>
                  <a:lnTo>
                    <a:pt x="33581" y="88111"/>
                  </a:lnTo>
                  <a:lnTo>
                    <a:pt x="36393" y="88844"/>
                  </a:lnTo>
                  <a:lnTo>
                    <a:pt x="39241" y="89396"/>
                  </a:lnTo>
                  <a:lnTo>
                    <a:pt x="42112" y="89767"/>
                  </a:lnTo>
                  <a:lnTo>
                    <a:pt x="44996" y="89953"/>
                  </a:lnTo>
                  <a:lnTo>
                    <a:pt x="47879" y="89954"/>
                  </a:lnTo>
                  <a:lnTo>
                    <a:pt x="50750" y="89770"/>
                  </a:lnTo>
                  <a:lnTo>
                    <a:pt x="53597" y="89403"/>
                  </a:lnTo>
                  <a:lnTo>
                    <a:pt x="56409" y="88852"/>
                  </a:lnTo>
                  <a:lnTo>
                    <a:pt x="59174" y="88122"/>
                  </a:lnTo>
                  <a:lnTo>
                    <a:pt x="61881" y="87214"/>
                  </a:lnTo>
                  <a:lnTo>
                    <a:pt x="64518" y="86133"/>
                  </a:lnTo>
                  <a:lnTo>
                    <a:pt x="67075" y="84882"/>
                  </a:lnTo>
                  <a:lnTo>
                    <a:pt x="69541" y="83468"/>
                  </a:lnTo>
                  <a:lnTo>
                    <a:pt x="71907" y="81895"/>
                  </a:lnTo>
                  <a:lnTo>
                    <a:pt x="74161" y="80171"/>
                  </a:lnTo>
                  <a:lnTo>
                    <a:pt x="76296" y="78302"/>
                  </a:lnTo>
                  <a:lnTo>
                    <a:pt x="78302" y="76296"/>
                  </a:lnTo>
                  <a:lnTo>
                    <a:pt x="80171" y="74161"/>
                  </a:lnTo>
                  <a:lnTo>
                    <a:pt x="81895" y="71907"/>
                  </a:lnTo>
                  <a:lnTo>
                    <a:pt x="83468" y="69541"/>
                  </a:lnTo>
                  <a:lnTo>
                    <a:pt x="84882" y="67075"/>
                  </a:lnTo>
                  <a:lnTo>
                    <a:pt x="86133" y="64518"/>
                  </a:lnTo>
                  <a:lnTo>
                    <a:pt x="87214" y="61881"/>
                  </a:lnTo>
                  <a:lnTo>
                    <a:pt x="88122" y="59174"/>
                  </a:lnTo>
                  <a:lnTo>
                    <a:pt x="88852" y="56409"/>
                  </a:lnTo>
                  <a:lnTo>
                    <a:pt x="89403" y="53597"/>
                  </a:lnTo>
                  <a:lnTo>
                    <a:pt x="89770" y="50750"/>
                  </a:lnTo>
                  <a:lnTo>
                    <a:pt x="89954" y="47879"/>
                  </a:lnTo>
                  <a:lnTo>
                    <a:pt x="89953" y="44996"/>
                  </a:lnTo>
                  <a:lnTo>
                    <a:pt x="89767" y="42112"/>
                  </a:lnTo>
                  <a:lnTo>
                    <a:pt x="89396" y="39241"/>
                  </a:lnTo>
                  <a:lnTo>
                    <a:pt x="88844" y="36393"/>
                  </a:lnTo>
                  <a:lnTo>
                    <a:pt x="88111" y="33581"/>
                  </a:lnTo>
                  <a:lnTo>
                    <a:pt x="87201" y="30815"/>
                  </a:lnTo>
                  <a:lnTo>
                    <a:pt x="86117" y="28107"/>
                  </a:lnTo>
                  <a:lnTo>
                    <a:pt x="84865" y="25469"/>
                  </a:lnTo>
                  <a:lnTo>
                    <a:pt x="83448" y="22911"/>
                  </a:lnTo>
                  <a:lnTo>
                    <a:pt x="81873" y="20444"/>
                  </a:lnTo>
                  <a:lnTo>
                    <a:pt x="80147" y="18077"/>
                  </a:lnTo>
                  <a:lnTo>
                    <a:pt x="78276" y="15821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5110101" y="5945496"/>
              <a:ext cx="89999" cy="89999"/>
            </a:xfrm>
            <a:custGeom>
              <a:avLst/>
              <a:pathLst>
                <a:path w="89999" h="89999">
                  <a:moveTo>
                    <a:pt x="77281" y="12718"/>
                  </a:moveTo>
                  <a:lnTo>
                    <a:pt x="75206" y="10775"/>
                  </a:lnTo>
                  <a:lnTo>
                    <a:pt x="73006" y="8974"/>
                  </a:lnTo>
                  <a:lnTo>
                    <a:pt x="70692" y="7320"/>
                  </a:lnTo>
                  <a:lnTo>
                    <a:pt x="68273" y="5821"/>
                  </a:lnTo>
                  <a:lnTo>
                    <a:pt x="65757" y="4483"/>
                  </a:lnTo>
                  <a:lnTo>
                    <a:pt x="63156" y="3312"/>
                  </a:lnTo>
                  <a:lnTo>
                    <a:pt x="60481" y="2312"/>
                  </a:lnTo>
                  <a:lnTo>
                    <a:pt x="57742" y="1487"/>
                  </a:lnTo>
                  <a:lnTo>
                    <a:pt x="54951" y="841"/>
                  </a:lnTo>
                  <a:lnTo>
                    <a:pt x="52119" y="377"/>
                  </a:lnTo>
                  <a:lnTo>
                    <a:pt x="49257" y="96"/>
                  </a:lnTo>
                  <a:lnTo>
                    <a:pt x="46378" y="0"/>
                  </a:lnTo>
                  <a:lnTo>
                    <a:pt x="43494" y="88"/>
                  </a:lnTo>
                  <a:lnTo>
                    <a:pt x="40615" y="361"/>
                  </a:lnTo>
                  <a:lnTo>
                    <a:pt x="37755" y="817"/>
                  </a:lnTo>
                  <a:lnTo>
                    <a:pt x="34924" y="1455"/>
                  </a:lnTo>
                  <a:lnTo>
                    <a:pt x="32135" y="2272"/>
                  </a:lnTo>
                  <a:lnTo>
                    <a:pt x="29398" y="3264"/>
                  </a:lnTo>
                  <a:lnTo>
                    <a:pt x="26726" y="4428"/>
                  </a:lnTo>
                  <a:lnTo>
                    <a:pt x="24129" y="5759"/>
                  </a:lnTo>
                  <a:lnTo>
                    <a:pt x="21618" y="7251"/>
                  </a:lnTo>
                  <a:lnTo>
                    <a:pt x="19202" y="8898"/>
                  </a:lnTo>
                  <a:lnTo>
                    <a:pt x="16893" y="10693"/>
                  </a:lnTo>
                  <a:lnTo>
                    <a:pt x="14699" y="12630"/>
                  </a:lnTo>
                  <a:lnTo>
                    <a:pt x="12630" y="14699"/>
                  </a:lnTo>
                  <a:lnTo>
                    <a:pt x="10693" y="16893"/>
                  </a:lnTo>
                  <a:lnTo>
                    <a:pt x="8898" y="19202"/>
                  </a:lnTo>
                  <a:lnTo>
                    <a:pt x="7251" y="21618"/>
                  </a:lnTo>
                  <a:lnTo>
                    <a:pt x="5759" y="24129"/>
                  </a:lnTo>
                  <a:lnTo>
                    <a:pt x="4428" y="26726"/>
                  </a:lnTo>
                  <a:lnTo>
                    <a:pt x="3264" y="29398"/>
                  </a:lnTo>
                  <a:lnTo>
                    <a:pt x="2272" y="32135"/>
                  </a:lnTo>
                  <a:lnTo>
                    <a:pt x="1455" y="34924"/>
                  </a:lnTo>
                  <a:lnTo>
                    <a:pt x="817" y="37755"/>
                  </a:lnTo>
                  <a:lnTo>
                    <a:pt x="361" y="40615"/>
                  </a:lnTo>
                  <a:lnTo>
                    <a:pt x="88" y="43494"/>
                  </a:lnTo>
                  <a:lnTo>
                    <a:pt x="0" y="46378"/>
                  </a:lnTo>
                  <a:lnTo>
                    <a:pt x="96" y="49257"/>
                  </a:lnTo>
                  <a:lnTo>
                    <a:pt x="377" y="52119"/>
                  </a:lnTo>
                  <a:lnTo>
                    <a:pt x="841" y="54951"/>
                  </a:lnTo>
                  <a:lnTo>
                    <a:pt x="1487" y="57742"/>
                  </a:lnTo>
                  <a:lnTo>
                    <a:pt x="2312" y="60481"/>
                  </a:lnTo>
                  <a:lnTo>
                    <a:pt x="3312" y="63156"/>
                  </a:lnTo>
                  <a:lnTo>
                    <a:pt x="4483" y="65757"/>
                  </a:lnTo>
                  <a:lnTo>
                    <a:pt x="5821" y="68273"/>
                  </a:lnTo>
                  <a:lnTo>
                    <a:pt x="7320" y="70692"/>
                  </a:lnTo>
                  <a:lnTo>
                    <a:pt x="8974" y="73006"/>
                  </a:lnTo>
                  <a:lnTo>
                    <a:pt x="10775" y="75206"/>
                  </a:lnTo>
                  <a:lnTo>
                    <a:pt x="12718" y="77281"/>
                  </a:lnTo>
                  <a:lnTo>
                    <a:pt x="14793" y="79223"/>
                  </a:lnTo>
                  <a:lnTo>
                    <a:pt x="16992" y="81025"/>
                  </a:lnTo>
                  <a:lnTo>
                    <a:pt x="19306" y="82678"/>
                  </a:lnTo>
                  <a:lnTo>
                    <a:pt x="21726" y="84177"/>
                  </a:lnTo>
                  <a:lnTo>
                    <a:pt x="24241" y="85515"/>
                  </a:lnTo>
                  <a:lnTo>
                    <a:pt x="26842" y="86686"/>
                  </a:lnTo>
                  <a:lnTo>
                    <a:pt x="29517" y="87686"/>
                  </a:lnTo>
                  <a:lnTo>
                    <a:pt x="32256" y="88511"/>
                  </a:lnTo>
                  <a:lnTo>
                    <a:pt x="35047" y="89157"/>
                  </a:lnTo>
                  <a:lnTo>
                    <a:pt x="37880" y="89621"/>
                  </a:lnTo>
                  <a:lnTo>
                    <a:pt x="40741" y="89902"/>
                  </a:lnTo>
                  <a:lnTo>
                    <a:pt x="43620" y="89999"/>
                  </a:lnTo>
                  <a:lnTo>
                    <a:pt x="46505" y="89910"/>
                  </a:lnTo>
                  <a:lnTo>
                    <a:pt x="49383" y="89637"/>
                  </a:lnTo>
                  <a:lnTo>
                    <a:pt x="52243" y="89181"/>
                  </a:lnTo>
                  <a:lnTo>
                    <a:pt x="55074" y="88543"/>
                  </a:lnTo>
                  <a:lnTo>
                    <a:pt x="57863" y="87726"/>
                  </a:lnTo>
                  <a:lnTo>
                    <a:pt x="60600" y="86734"/>
                  </a:lnTo>
                  <a:lnTo>
                    <a:pt x="63272" y="85570"/>
                  </a:lnTo>
                  <a:lnTo>
                    <a:pt x="65869" y="84239"/>
                  </a:lnTo>
                  <a:lnTo>
                    <a:pt x="68381" y="82747"/>
                  </a:lnTo>
                  <a:lnTo>
                    <a:pt x="70796" y="81100"/>
                  </a:lnTo>
                  <a:lnTo>
                    <a:pt x="73105" y="79305"/>
                  </a:lnTo>
                  <a:lnTo>
                    <a:pt x="75299" y="77369"/>
                  </a:lnTo>
                  <a:lnTo>
                    <a:pt x="77369" y="75299"/>
                  </a:lnTo>
                  <a:lnTo>
                    <a:pt x="79305" y="73105"/>
                  </a:lnTo>
                  <a:lnTo>
                    <a:pt x="81100" y="70796"/>
                  </a:lnTo>
                  <a:lnTo>
                    <a:pt x="82747" y="68381"/>
                  </a:lnTo>
                  <a:lnTo>
                    <a:pt x="84239" y="65869"/>
                  </a:lnTo>
                  <a:lnTo>
                    <a:pt x="85570" y="63272"/>
                  </a:lnTo>
                  <a:lnTo>
                    <a:pt x="86734" y="60600"/>
                  </a:lnTo>
                  <a:lnTo>
                    <a:pt x="87726" y="57863"/>
                  </a:lnTo>
                  <a:lnTo>
                    <a:pt x="88543" y="55074"/>
                  </a:lnTo>
                  <a:lnTo>
                    <a:pt x="89181" y="52243"/>
                  </a:lnTo>
                  <a:lnTo>
                    <a:pt x="89637" y="49383"/>
                  </a:lnTo>
                  <a:lnTo>
                    <a:pt x="89910" y="46505"/>
                  </a:lnTo>
                  <a:lnTo>
                    <a:pt x="89999" y="43620"/>
                  </a:lnTo>
                  <a:lnTo>
                    <a:pt x="89902" y="40741"/>
                  </a:lnTo>
                  <a:lnTo>
                    <a:pt x="89621" y="37880"/>
                  </a:lnTo>
                  <a:lnTo>
                    <a:pt x="89157" y="35047"/>
                  </a:lnTo>
                  <a:lnTo>
                    <a:pt x="88511" y="32256"/>
                  </a:lnTo>
                  <a:lnTo>
                    <a:pt x="87686" y="29517"/>
                  </a:lnTo>
                  <a:lnTo>
                    <a:pt x="86686" y="26842"/>
                  </a:lnTo>
                  <a:lnTo>
                    <a:pt x="85515" y="24241"/>
                  </a:lnTo>
                  <a:lnTo>
                    <a:pt x="84177" y="21726"/>
                  </a:lnTo>
                  <a:lnTo>
                    <a:pt x="82678" y="19306"/>
                  </a:lnTo>
                  <a:lnTo>
                    <a:pt x="81025" y="16992"/>
                  </a:lnTo>
                  <a:lnTo>
                    <a:pt x="79223" y="14793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5216003" y="3722003"/>
              <a:ext cx="89957" cy="89957"/>
            </a:xfrm>
            <a:custGeom>
              <a:avLst/>
              <a:pathLst>
                <a:path w="89957" h="89957">
                  <a:moveTo>
                    <a:pt x="89411" y="545"/>
                  </a:moveTo>
                  <a:lnTo>
                    <a:pt x="88864" y="180"/>
                  </a:lnTo>
                  <a:lnTo>
                    <a:pt x="88137" y="0"/>
                  </a:lnTo>
                  <a:lnTo>
                    <a:pt x="87232" y="4"/>
                  </a:lnTo>
                  <a:lnTo>
                    <a:pt x="86153" y="193"/>
                  </a:lnTo>
                  <a:lnTo>
                    <a:pt x="84905" y="566"/>
                  </a:lnTo>
                  <a:lnTo>
                    <a:pt x="83493" y="1121"/>
                  </a:lnTo>
                  <a:lnTo>
                    <a:pt x="81923" y="1857"/>
                  </a:lnTo>
                  <a:lnTo>
                    <a:pt x="80201" y="2770"/>
                  </a:lnTo>
                  <a:lnTo>
                    <a:pt x="78335" y="3857"/>
                  </a:lnTo>
                  <a:lnTo>
                    <a:pt x="76331" y="5112"/>
                  </a:lnTo>
                  <a:lnTo>
                    <a:pt x="74198" y="6531"/>
                  </a:lnTo>
                  <a:lnTo>
                    <a:pt x="71946" y="8108"/>
                  </a:lnTo>
                  <a:lnTo>
                    <a:pt x="69582" y="9837"/>
                  </a:lnTo>
                  <a:lnTo>
                    <a:pt x="67118" y="11710"/>
                  </a:lnTo>
                  <a:lnTo>
                    <a:pt x="64562" y="13720"/>
                  </a:lnTo>
                  <a:lnTo>
                    <a:pt x="61926" y="15858"/>
                  </a:lnTo>
                  <a:lnTo>
                    <a:pt x="59221" y="18116"/>
                  </a:lnTo>
                  <a:lnTo>
                    <a:pt x="56456" y="20485"/>
                  </a:lnTo>
                  <a:lnTo>
                    <a:pt x="53645" y="22954"/>
                  </a:lnTo>
                  <a:lnTo>
                    <a:pt x="50798" y="25513"/>
                  </a:lnTo>
                  <a:lnTo>
                    <a:pt x="47927" y="28152"/>
                  </a:lnTo>
                  <a:lnTo>
                    <a:pt x="45044" y="30861"/>
                  </a:lnTo>
                  <a:lnTo>
                    <a:pt x="42161" y="33628"/>
                  </a:lnTo>
                  <a:lnTo>
                    <a:pt x="39289" y="36441"/>
                  </a:lnTo>
                  <a:lnTo>
                    <a:pt x="36441" y="39289"/>
                  </a:lnTo>
                  <a:lnTo>
                    <a:pt x="33628" y="42161"/>
                  </a:lnTo>
                  <a:lnTo>
                    <a:pt x="30861" y="45044"/>
                  </a:lnTo>
                  <a:lnTo>
                    <a:pt x="28152" y="47927"/>
                  </a:lnTo>
                  <a:lnTo>
                    <a:pt x="25513" y="50798"/>
                  </a:lnTo>
                  <a:lnTo>
                    <a:pt x="22954" y="53645"/>
                  </a:lnTo>
                  <a:lnTo>
                    <a:pt x="20485" y="56456"/>
                  </a:lnTo>
                  <a:lnTo>
                    <a:pt x="18116" y="59221"/>
                  </a:lnTo>
                  <a:lnTo>
                    <a:pt x="15858" y="61926"/>
                  </a:lnTo>
                  <a:lnTo>
                    <a:pt x="13720" y="64562"/>
                  </a:lnTo>
                  <a:lnTo>
                    <a:pt x="11710" y="67118"/>
                  </a:lnTo>
                  <a:lnTo>
                    <a:pt x="9837" y="69582"/>
                  </a:lnTo>
                  <a:lnTo>
                    <a:pt x="8108" y="71946"/>
                  </a:lnTo>
                  <a:lnTo>
                    <a:pt x="6531" y="74198"/>
                  </a:lnTo>
                  <a:lnTo>
                    <a:pt x="5112" y="76331"/>
                  </a:lnTo>
                  <a:lnTo>
                    <a:pt x="3857" y="78335"/>
                  </a:lnTo>
                  <a:lnTo>
                    <a:pt x="2770" y="80201"/>
                  </a:lnTo>
                  <a:lnTo>
                    <a:pt x="1857" y="81923"/>
                  </a:lnTo>
                  <a:lnTo>
                    <a:pt x="1121" y="83493"/>
                  </a:lnTo>
                  <a:lnTo>
                    <a:pt x="566" y="84905"/>
                  </a:lnTo>
                  <a:lnTo>
                    <a:pt x="193" y="86153"/>
                  </a:lnTo>
                  <a:lnTo>
                    <a:pt x="4" y="87232"/>
                  </a:lnTo>
                  <a:lnTo>
                    <a:pt x="0" y="88137"/>
                  </a:lnTo>
                  <a:lnTo>
                    <a:pt x="180" y="88864"/>
                  </a:lnTo>
                  <a:lnTo>
                    <a:pt x="545" y="89411"/>
                  </a:lnTo>
                  <a:lnTo>
                    <a:pt x="1092" y="89776"/>
                  </a:lnTo>
                  <a:lnTo>
                    <a:pt x="1820" y="89957"/>
                  </a:lnTo>
                  <a:lnTo>
                    <a:pt x="2725" y="89953"/>
                  </a:lnTo>
                  <a:lnTo>
                    <a:pt x="3803" y="89763"/>
                  </a:lnTo>
                  <a:lnTo>
                    <a:pt x="5051" y="89390"/>
                  </a:lnTo>
                  <a:lnTo>
                    <a:pt x="6463" y="88835"/>
                  </a:lnTo>
                  <a:lnTo>
                    <a:pt x="8033" y="88099"/>
                  </a:lnTo>
                  <a:lnTo>
                    <a:pt x="9755" y="87186"/>
                  </a:lnTo>
                  <a:lnTo>
                    <a:pt x="11622" y="86100"/>
                  </a:lnTo>
                  <a:lnTo>
                    <a:pt x="13625" y="84844"/>
                  </a:lnTo>
                  <a:lnTo>
                    <a:pt x="15758" y="83425"/>
                  </a:lnTo>
                  <a:lnTo>
                    <a:pt x="18010" y="81848"/>
                  </a:lnTo>
                  <a:lnTo>
                    <a:pt x="20374" y="80119"/>
                  </a:lnTo>
                  <a:lnTo>
                    <a:pt x="22839" y="78246"/>
                  </a:lnTo>
                  <a:lnTo>
                    <a:pt x="25394" y="76236"/>
                  </a:lnTo>
                  <a:lnTo>
                    <a:pt x="28030" y="74098"/>
                  </a:lnTo>
                  <a:lnTo>
                    <a:pt x="30736" y="71840"/>
                  </a:lnTo>
                  <a:lnTo>
                    <a:pt x="33500" y="69472"/>
                  </a:lnTo>
                  <a:lnTo>
                    <a:pt x="36311" y="67003"/>
                  </a:lnTo>
                  <a:lnTo>
                    <a:pt x="39158" y="64443"/>
                  </a:lnTo>
                  <a:lnTo>
                    <a:pt x="42029" y="61804"/>
                  </a:lnTo>
                  <a:lnTo>
                    <a:pt x="44912" y="59095"/>
                  </a:lnTo>
                  <a:lnTo>
                    <a:pt x="47795" y="56329"/>
                  </a:lnTo>
                  <a:lnTo>
                    <a:pt x="50667" y="53515"/>
                  </a:lnTo>
                  <a:lnTo>
                    <a:pt x="53515" y="50667"/>
                  </a:lnTo>
                  <a:lnTo>
                    <a:pt x="56329" y="47795"/>
                  </a:lnTo>
                  <a:lnTo>
                    <a:pt x="59095" y="44912"/>
                  </a:lnTo>
                  <a:lnTo>
                    <a:pt x="61804" y="42029"/>
                  </a:lnTo>
                  <a:lnTo>
                    <a:pt x="64443" y="39158"/>
                  </a:lnTo>
                  <a:lnTo>
                    <a:pt x="67003" y="36311"/>
                  </a:lnTo>
                  <a:lnTo>
                    <a:pt x="69472" y="33500"/>
                  </a:lnTo>
                  <a:lnTo>
                    <a:pt x="71840" y="30736"/>
                  </a:lnTo>
                  <a:lnTo>
                    <a:pt x="74098" y="28030"/>
                  </a:lnTo>
                  <a:lnTo>
                    <a:pt x="76236" y="25394"/>
                  </a:lnTo>
                  <a:lnTo>
                    <a:pt x="78246" y="22839"/>
                  </a:lnTo>
                  <a:lnTo>
                    <a:pt x="80119" y="20374"/>
                  </a:lnTo>
                  <a:lnTo>
                    <a:pt x="81848" y="18010"/>
                  </a:lnTo>
                  <a:lnTo>
                    <a:pt x="83425" y="15758"/>
                  </a:lnTo>
                  <a:lnTo>
                    <a:pt x="84844" y="13625"/>
                  </a:lnTo>
                  <a:lnTo>
                    <a:pt x="86100" y="11622"/>
                  </a:lnTo>
                  <a:lnTo>
                    <a:pt x="87186" y="9755"/>
                  </a:lnTo>
                  <a:lnTo>
                    <a:pt x="88099" y="8033"/>
                  </a:lnTo>
                  <a:lnTo>
                    <a:pt x="88835" y="6463"/>
                  </a:lnTo>
                  <a:lnTo>
                    <a:pt x="89390" y="5051"/>
                  </a:lnTo>
                  <a:lnTo>
                    <a:pt x="89763" y="3803"/>
                  </a:lnTo>
                  <a:lnTo>
                    <a:pt x="89953" y="2725"/>
                  </a:lnTo>
                  <a:lnTo>
                    <a:pt x="89957" y="1820"/>
                  </a:lnTo>
                  <a:lnTo>
                    <a:pt x="89776" y="1092"/>
                  </a:lnTo>
                  <a:close/>
                </a:path>
              </a:pathLst>
            </a:custGeom>
            <a:solidFill>
              <a:srgbClr val="0C3D73">
                <a:alpha val="100000"/>
              </a:srgbClr>
            </a:solidFill>
            <a:ln w="9525" cap="rnd">
              <a:solidFill>
                <a:srgbClr val="0C3D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5215993" y="3827874"/>
              <a:ext cx="89978" cy="89978"/>
            </a:xfrm>
            <a:custGeom>
              <a:avLst/>
              <a:pathLst>
                <a:path w="89978" h="89978">
                  <a:moveTo>
                    <a:pt x="76638" y="13340"/>
                  </a:moveTo>
                  <a:lnTo>
                    <a:pt x="74524" y="11355"/>
                  </a:lnTo>
                  <a:lnTo>
                    <a:pt x="72288" y="9509"/>
                  </a:lnTo>
                  <a:lnTo>
                    <a:pt x="69940" y="7808"/>
                  </a:lnTo>
                  <a:lnTo>
                    <a:pt x="67489" y="6261"/>
                  </a:lnTo>
                  <a:lnTo>
                    <a:pt x="64946" y="4872"/>
                  </a:lnTo>
                  <a:lnTo>
                    <a:pt x="62321" y="3648"/>
                  </a:lnTo>
                  <a:lnTo>
                    <a:pt x="59624" y="2594"/>
                  </a:lnTo>
                  <a:lnTo>
                    <a:pt x="56868" y="1715"/>
                  </a:lnTo>
                  <a:lnTo>
                    <a:pt x="54063" y="1013"/>
                  </a:lnTo>
                  <a:lnTo>
                    <a:pt x="51220" y="492"/>
                  </a:lnTo>
                  <a:lnTo>
                    <a:pt x="48352" y="154"/>
                  </a:lnTo>
                  <a:lnTo>
                    <a:pt x="45470" y="0"/>
                  </a:lnTo>
                  <a:lnTo>
                    <a:pt x="42586" y="30"/>
                  </a:lnTo>
                  <a:lnTo>
                    <a:pt x="39712" y="246"/>
                  </a:lnTo>
                  <a:lnTo>
                    <a:pt x="36859" y="645"/>
                  </a:lnTo>
                  <a:lnTo>
                    <a:pt x="34040" y="1227"/>
                  </a:lnTo>
                  <a:lnTo>
                    <a:pt x="31266" y="1988"/>
                  </a:lnTo>
                  <a:lnTo>
                    <a:pt x="28549" y="2927"/>
                  </a:lnTo>
                  <a:lnTo>
                    <a:pt x="25899" y="4038"/>
                  </a:lnTo>
                  <a:lnTo>
                    <a:pt x="23327" y="5317"/>
                  </a:lnTo>
                  <a:lnTo>
                    <a:pt x="20845" y="6759"/>
                  </a:lnTo>
                  <a:lnTo>
                    <a:pt x="18461" y="8359"/>
                  </a:lnTo>
                  <a:lnTo>
                    <a:pt x="16187" y="10109"/>
                  </a:lnTo>
                  <a:lnTo>
                    <a:pt x="14031" y="12002"/>
                  </a:lnTo>
                  <a:lnTo>
                    <a:pt x="12002" y="14031"/>
                  </a:lnTo>
                  <a:lnTo>
                    <a:pt x="10109" y="16187"/>
                  </a:lnTo>
                  <a:lnTo>
                    <a:pt x="8359" y="18461"/>
                  </a:lnTo>
                  <a:lnTo>
                    <a:pt x="6759" y="20845"/>
                  </a:lnTo>
                  <a:lnTo>
                    <a:pt x="5317" y="23327"/>
                  </a:lnTo>
                  <a:lnTo>
                    <a:pt x="4038" y="25899"/>
                  </a:lnTo>
                  <a:lnTo>
                    <a:pt x="2927" y="28549"/>
                  </a:lnTo>
                  <a:lnTo>
                    <a:pt x="1988" y="31266"/>
                  </a:lnTo>
                  <a:lnTo>
                    <a:pt x="1227" y="34040"/>
                  </a:lnTo>
                  <a:lnTo>
                    <a:pt x="645" y="36859"/>
                  </a:lnTo>
                  <a:lnTo>
                    <a:pt x="246" y="39712"/>
                  </a:lnTo>
                  <a:lnTo>
                    <a:pt x="30" y="42586"/>
                  </a:lnTo>
                  <a:lnTo>
                    <a:pt x="0" y="45470"/>
                  </a:lnTo>
                  <a:lnTo>
                    <a:pt x="154" y="48352"/>
                  </a:lnTo>
                  <a:lnTo>
                    <a:pt x="492" y="51220"/>
                  </a:lnTo>
                  <a:lnTo>
                    <a:pt x="1013" y="54063"/>
                  </a:lnTo>
                  <a:lnTo>
                    <a:pt x="1715" y="56868"/>
                  </a:lnTo>
                  <a:lnTo>
                    <a:pt x="2594" y="59624"/>
                  </a:lnTo>
                  <a:lnTo>
                    <a:pt x="3648" y="62321"/>
                  </a:lnTo>
                  <a:lnTo>
                    <a:pt x="4872" y="64946"/>
                  </a:lnTo>
                  <a:lnTo>
                    <a:pt x="6261" y="67489"/>
                  </a:lnTo>
                  <a:lnTo>
                    <a:pt x="7808" y="69940"/>
                  </a:lnTo>
                  <a:lnTo>
                    <a:pt x="9509" y="72288"/>
                  </a:lnTo>
                  <a:lnTo>
                    <a:pt x="11355" y="74524"/>
                  </a:lnTo>
                  <a:lnTo>
                    <a:pt x="13340" y="76638"/>
                  </a:lnTo>
                  <a:lnTo>
                    <a:pt x="15454" y="78623"/>
                  </a:lnTo>
                  <a:lnTo>
                    <a:pt x="17690" y="80469"/>
                  </a:lnTo>
                  <a:lnTo>
                    <a:pt x="20038" y="82169"/>
                  </a:lnTo>
                  <a:lnTo>
                    <a:pt x="22489" y="83717"/>
                  </a:lnTo>
                  <a:lnTo>
                    <a:pt x="25032" y="85106"/>
                  </a:lnTo>
                  <a:lnTo>
                    <a:pt x="27657" y="86330"/>
                  </a:lnTo>
                  <a:lnTo>
                    <a:pt x="30353" y="87383"/>
                  </a:lnTo>
                  <a:lnTo>
                    <a:pt x="33110" y="88263"/>
                  </a:lnTo>
                  <a:lnTo>
                    <a:pt x="35915" y="88965"/>
                  </a:lnTo>
                  <a:lnTo>
                    <a:pt x="38758" y="89486"/>
                  </a:lnTo>
                  <a:lnTo>
                    <a:pt x="41626" y="89824"/>
                  </a:lnTo>
                  <a:lnTo>
                    <a:pt x="44508" y="89978"/>
                  </a:lnTo>
                  <a:lnTo>
                    <a:pt x="47392" y="89947"/>
                  </a:lnTo>
                  <a:lnTo>
                    <a:pt x="50266" y="89732"/>
                  </a:lnTo>
                  <a:lnTo>
                    <a:pt x="53118" y="89332"/>
                  </a:lnTo>
                  <a:lnTo>
                    <a:pt x="55937" y="88751"/>
                  </a:lnTo>
                  <a:lnTo>
                    <a:pt x="58711" y="87989"/>
                  </a:lnTo>
                  <a:lnTo>
                    <a:pt x="61429" y="87051"/>
                  </a:lnTo>
                  <a:lnTo>
                    <a:pt x="64079" y="85940"/>
                  </a:lnTo>
                  <a:lnTo>
                    <a:pt x="66651" y="84661"/>
                  </a:lnTo>
                  <a:lnTo>
                    <a:pt x="69133" y="83218"/>
                  </a:lnTo>
                  <a:lnTo>
                    <a:pt x="71517" y="81619"/>
                  </a:lnTo>
                  <a:lnTo>
                    <a:pt x="73791" y="79869"/>
                  </a:lnTo>
                  <a:lnTo>
                    <a:pt x="75947" y="77976"/>
                  </a:lnTo>
                  <a:lnTo>
                    <a:pt x="77976" y="75947"/>
                  </a:lnTo>
                  <a:lnTo>
                    <a:pt x="79869" y="73791"/>
                  </a:lnTo>
                  <a:lnTo>
                    <a:pt x="81619" y="71517"/>
                  </a:lnTo>
                  <a:lnTo>
                    <a:pt x="83218" y="69133"/>
                  </a:lnTo>
                  <a:lnTo>
                    <a:pt x="84661" y="66651"/>
                  </a:lnTo>
                  <a:lnTo>
                    <a:pt x="85940" y="64079"/>
                  </a:lnTo>
                  <a:lnTo>
                    <a:pt x="87051" y="61429"/>
                  </a:lnTo>
                  <a:lnTo>
                    <a:pt x="87989" y="58711"/>
                  </a:lnTo>
                  <a:lnTo>
                    <a:pt x="88751" y="55937"/>
                  </a:lnTo>
                  <a:lnTo>
                    <a:pt x="89332" y="53118"/>
                  </a:lnTo>
                  <a:lnTo>
                    <a:pt x="89732" y="50266"/>
                  </a:lnTo>
                  <a:lnTo>
                    <a:pt x="89947" y="47392"/>
                  </a:lnTo>
                  <a:lnTo>
                    <a:pt x="89978" y="44508"/>
                  </a:lnTo>
                  <a:lnTo>
                    <a:pt x="89824" y="41626"/>
                  </a:lnTo>
                  <a:lnTo>
                    <a:pt x="89486" y="38758"/>
                  </a:lnTo>
                  <a:lnTo>
                    <a:pt x="88965" y="35915"/>
                  </a:lnTo>
                  <a:lnTo>
                    <a:pt x="88263" y="33110"/>
                  </a:lnTo>
                  <a:lnTo>
                    <a:pt x="87383" y="30353"/>
                  </a:lnTo>
                  <a:lnTo>
                    <a:pt x="86330" y="27657"/>
                  </a:lnTo>
                  <a:lnTo>
                    <a:pt x="85106" y="25032"/>
                  </a:lnTo>
                  <a:lnTo>
                    <a:pt x="83717" y="22489"/>
                  </a:lnTo>
                  <a:lnTo>
                    <a:pt x="82169" y="20038"/>
                  </a:lnTo>
                  <a:lnTo>
                    <a:pt x="80469" y="17690"/>
                  </a:lnTo>
                  <a:lnTo>
                    <a:pt x="78623" y="15454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5216002" y="3933765"/>
              <a:ext cx="89960" cy="89960"/>
            </a:xfrm>
            <a:custGeom>
              <a:avLst/>
              <a:pathLst>
                <a:path w="89960" h="89960">
                  <a:moveTo>
                    <a:pt x="76198" y="13761"/>
                  </a:moveTo>
                  <a:lnTo>
                    <a:pt x="74058" y="11749"/>
                  </a:lnTo>
                  <a:lnTo>
                    <a:pt x="71798" y="9873"/>
                  </a:lnTo>
                  <a:lnTo>
                    <a:pt x="69427" y="8142"/>
                  </a:lnTo>
                  <a:lnTo>
                    <a:pt x="66957" y="6561"/>
                  </a:lnTo>
                  <a:lnTo>
                    <a:pt x="64395" y="5139"/>
                  </a:lnTo>
                  <a:lnTo>
                    <a:pt x="61755" y="3881"/>
                  </a:lnTo>
                  <a:lnTo>
                    <a:pt x="59045" y="2791"/>
                  </a:lnTo>
                  <a:lnTo>
                    <a:pt x="56277" y="1875"/>
                  </a:lnTo>
                  <a:lnTo>
                    <a:pt x="53463" y="1135"/>
                  </a:lnTo>
                  <a:lnTo>
                    <a:pt x="50614" y="576"/>
                  </a:lnTo>
                  <a:lnTo>
                    <a:pt x="47742" y="200"/>
                  </a:lnTo>
                  <a:lnTo>
                    <a:pt x="44859" y="7"/>
                  </a:lnTo>
                  <a:lnTo>
                    <a:pt x="41976" y="0"/>
                  </a:lnTo>
                  <a:lnTo>
                    <a:pt x="39105" y="177"/>
                  </a:lnTo>
                  <a:lnTo>
                    <a:pt x="36259" y="538"/>
                  </a:lnTo>
                  <a:lnTo>
                    <a:pt x="33449" y="1082"/>
                  </a:lnTo>
                  <a:lnTo>
                    <a:pt x="30685" y="1806"/>
                  </a:lnTo>
                  <a:lnTo>
                    <a:pt x="27981" y="2707"/>
                  </a:lnTo>
                  <a:lnTo>
                    <a:pt x="25346" y="3783"/>
                  </a:lnTo>
                  <a:lnTo>
                    <a:pt x="22792" y="5027"/>
                  </a:lnTo>
                  <a:lnTo>
                    <a:pt x="20330" y="6436"/>
                  </a:lnTo>
                  <a:lnTo>
                    <a:pt x="17968" y="8003"/>
                  </a:lnTo>
                  <a:lnTo>
                    <a:pt x="15718" y="9722"/>
                  </a:lnTo>
                  <a:lnTo>
                    <a:pt x="13588" y="11586"/>
                  </a:lnTo>
                  <a:lnTo>
                    <a:pt x="11586" y="13588"/>
                  </a:lnTo>
                  <a:lnTo>
                    <a:pt x="9722" y="15718"/>
                  </a:lnTo>
                  <a:lnTo>
                    <a:pt x="8003" y="17968"/>
                  </a:lnTo>
                  <a:lnTo>
                    <a:pt x="6436" y="20330"/>
                  </a:lnTo>
                  <a:lnTo>
                    <a:pt x="5027" y="22792"/>
                  </a:lnTo>
                  <a:lnTo>
                    <a:pt x="3783" y="25346"/>
                  </a:lnTo>
                  <a:lnTo>
                    <a:pt x="2707" y="27981"/>
                  </a:lnTo>
                  <a:lnTo>
                    <a:pt x="1806" y="30685"/>
                  </a:lnTo>
                  <a:lnTo>
                    <a:pt x="1082" y="33449"/>
                  </a:lnTo>
                  <a:lnTo>
                    <a:pt x="538" y="36259"/>
                  </a:lnTo>
                  <a:lnTo>
                    <a:pt x="177" y="39105"/>
                  </a:lnTo>
                  <a:lnTo>
                    <a:pt x="0" y="41976"/>
                  </a:lnTo>
                  <a:lnTo>
                    <a:pt x="7" y="44859"/>
                  </a:lnTo>
                  <a:lnTo>
                    <a:pt x="200" y="47742"/>
                  </a:lnTo>
                  <a:lnTo>
                    <a:pt x="576" y="50614"/>
                  </a:lnTo>
                  <a:lnTo>
                    <a:pt x="1135" y="53463"/>
                  </a:lnTo>
                  <a:lnTo>
                    <a:pt x="1875" y="56277"/>
                  </a:lnTo>
                  <a:lnTo>
                    <a:pt x="2791" y="59045"/>
                  </a:lnTo>
                  <a:lnTo>
                    <a:pt x="3881" y="61755"/>
                  </a:lnTo>
                  <a:lnTo>
                    <a:pt x="5139" y="64395"/>
                  </a:lnTo>
                  <a:lnTo>
                    <a:pt x="6561" y="66957"/>
                  </a:lnTo>
                  <a:lnTo>
                    <a:pt x="8142" y="69427"/>
                  </a:lnTo>
                  <a:lnTo>
                    <a:pt x="9873" y="71798"/>
                  </a:lnTo>
                  <a:lnTo>
                    <a:pt x="11749" y="74058"/>
                  </a:lnTo>
                  <a:lnTo>
                    <a:pt x="13761" y="76198"/>
                  </a:lnTo>
                  <a:lnTo>
                    <a:pt x="15902" y="78211"/>
                  </a:lnTo>
                  <a:lnTo>
                    <a:pt x="18162" y="80086"/>
                  </a:lnTo>
                  <a:lnTo>
                    <a:pt x="20532" y="81818"/>
                  </a:lnTo>
                  <a:lnTo>
                    <a:pt x="23003" y="83398"/>
                  </a:lnTo>
                  <a:lnTo>
                    <a:pt x="25564" y="84820"/>
                  </a:lnTo>
                  <a:lnTo>
                    <a:pt x="28205" y="86079"/>
                  </a:lnTo>
                  <a:lnTo>
                    <a:pt x="30915" y="87169"/>
                  </a:lnTo>
                  <a:lnTo>
                    <a:pt x="33682" y="88085"/>
                  </a:lnTo>
                  <a:lnTo>
                    <a:pt x="36496" y="88824"/>
                  </a:lnTo>
                  <a:lnTo>
                    <a:pt x="39345" y="89383"/>
                  </a:lnTo>
                  <a:lnTo>
                    <a:pt x="42217" y="89760"/>
                  </a:lnTo>
                  <a:lnTo>
                    <a:pt x="45101" y="89952"/>
                  </a:lnTo>
                  <a:lnTo>
                    <a:pt x="47984" y="89960"/>
                  </a:lnTo>
                  <a:lnTo>
                    <a:pt x="50854" y="89783"/>
                  </a:lnTo>
                  <a:lnTo>
                    <a:pt x="53700" y="89422"/>
                  </a:lnTo>
                  <a:lnTo>
                    <a:pt x="56511" y="88878"/>
                  </a:lnTo>
                  <a:lnTo>
                    <a:pt x="59274" y="88154"/>
                  </a:lnTo>
                  <a:lnTo>
                    <a:pt x="61979" y="87252"/>
                  </a:lnTo>
                  <a:lnTo>
                    <a:pt x="64613" y="86177"/>
                  </a:lnTo>
                  <a:lnTo>
                    <a:pt x="67167" y="84932"/>
                  </a:lnTo>
                  <a:lnTo>
                    <a:pt x="69630" y="83523"/>
                  </a:lnTo>
                  <a:lnTo>
                    <a:pt x="71991" y="81956"/>
                  </a:lnTo>
                  <a:lnTo>
                    <a:pt x="74242" y="80237"/>
                  </a:lnTo>
                  <a:lnTo>
                    <a:pt x="76372" y="78373"/>
                  </a:lnTo>
                  <a:lnTo>
                    <a:pt x="78373" y="76372"/>
                  </a:lnTo>
                  <a:lnTo>
                    <a:pt x="80237" y="74242"/>
                  </a:lnTo>
                  <a:lnTo>
                    <a:pt x="81956" y="71991"/>
                  </a:lnTo>
                  <a:lnTo>
                    <a:pt x="83523" y="69630"/>
                  </a:lnTo>
                  <a:lnTo>
                    <a:pt x="84932" y="67167"/>
                  </a:lnTo>
                  <a:lnTo>
                    <a:pt x="86177" y="64613"/>
                  </a:lnTo>
                  <a:lnTo>
                    <a:pt x="87252" y="61979"/>
                  </a:lnTo>
                  <a:lnTo>
                    <a:pt x="88154" y="59274"/>
                  </a:lnTo>
                  <a:lnTo>
                    <a:pt x="88878" y="56511"/>
                  </a:lnTo>
                  <a:lnTo>
                    <a:pt x="89422" y="53700"/>
                  </a:lnTo>
                  <a:lnTo>
                    <a:pt x="89783" y="50854"/>
                  </a:lnTo>
                  <a:lnTo>
                    <a:pt x="89960" y="47984"/>
                  </a:lnTo>
                  <a:lnTo>
                    <a:pt x="89952" y="45101"/>
                  </a:lnTo>
                  <a:lnTo>
                    <a:pt x="89760" y="42217"/>
                  </a:lnTo>
                  <a:lnTo>
                    <a:pt x="89383" y="39345"/>
                  </a:lnTo>
                  <a:lnTo>
                    <a:pt x="88824" y="36496"/>
                  </a:lnTo>
                  <a:lnTo>
                    <a:pt x="88085" y="33682"/>
                  </a:lnTo>
                  <a:lnTo>
                    <a:pt x="87169" y="30915"/>
                  </a:lnTo>
                  <a:lnTo>
                    <a:pt x="86079" y="28205"/>
                  </a:lnTo>
                  <a:lnTo>
                    <a:pt x="84820" y="25564"/>
                  </a:lnTo>
                  <a:lnTo>
                    <a:pt x="83398" y="23003"/>
                  </a:lnTo>
                  <a:lnTo>
                    <a:pt x="81818" y="20532"/>
                  </a:lnTo>
                  <a:lnTo>
                    <a:pt x="80086" y="18162"/>
                  </a:lnTo>
                  <a:lnTo>
                    <a:pt x="78211" y="15902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g667"/>
            <p:cNvSpPr/>
            <p:nvPr/>
          </p:nvSpPr>
          <p:spPr>
            <a:xfrm>
              <a:off x="5215982" y="4039627"/>
              <a:ext cx="89998" cy="89998"/>
            </a:xfrm>
            <a:custGeom>
              <a:avLst/>
              <a:pathLst>
                <a:path w="89998" h="89998">
                  <a:moveTo>
                    <a:pt x="77418" y="12580"/>
                  </a:moveTo>
                  <a:lnTo>
                    <a:pt x="75351" y="10647"/>
                  </a:lnTo>
                  <a:lnTo>
                    <a:pt x="73160" y="8856"/>
                  </a:lnTo>
                  <a:lnTo>
                    <a:pt x="70854" y="7212"/>
                  </a:lnTo>
                  <a:lnTo>
                    <a:pt x="68441" y="5724"/>
                  </a:lnTo>
                  <a:lnTo>
                    <a:pt x="65932" y="4398"/>
                  </a:lnTo>
                  <a:lnTo>
                    <a:pt x="63337" y="3238"/>
                  </a:lnTo>
                  <a:lnTo>
                    <a:pt x="60666" y="2250"/>
                  </a:lnTo>
                  <a:lnTo>
                    <a:pt x="57931" y="1437"/>
                  </a:lnTo>
                  <a:lnTo>
                    <a:pt x="55143" y="804"/>
                  </a:lnTo>
                  <a:lnTo>
                    <a:pt x="52313" y="352"/>
                  </a:lnTo>
                  <a:lnTo>
                    <a:pt x="49453" y="83"/>
                  </a:lnTo>
                  <a:lnTo>
                    <a:pt x="46575" y="0"/>
                  </a:lnTo>
                  <a:lnTo>
                    <a:pt x="43691" y="101"/>
                  </a:lnTo>
                  <a:lnTo>
                    <a:pt x="40811" y="386"/>
                  </a:lnTo>
                  <a:lnTo>
                    <a:pt x="37949" y="855"/>
                  </a:lnTo>
                  <a:lnTo>
                    <a:pt x="35116" y="1505"/>
                  </a:lnTo>
                  <a:lnTo>
                    <a:pt x="32324" y="2334"/>
                  </a:lnTo>
                  <a:lnTo>
                    <a:pt x="29583" y="3338"/>
                  </a:lnTo>
                  <a:lnTo>
                    <a:pt x="26906" y="4514"/>
                  </a:lnTo>
                  <a:lnTo>
                    <a:pt x="24304" y="5856"/>
                  </a:lnTo>
                  <a:lnTo>
                    <a:pt x="21786" y="7359"/>
                  </a:lnTo>
                  <a:lnTo>
                    <a:pt x="19364" y="9016"/>
                  </a:lnTo>
                  <a:lnTo>
                    <a:pt x="17047" y="10821"/>
                  </a:lnTo>
                  <a:lnTo>
                    <a:pt x="14845" y="12767"/>
                  </a:lnTo>
                  <a:lnTo>
                    <a:pt x="12767" y="14845"/>
                  </a:lnTo>
                  <a:lnTo>
                    <a:pt x="10821" y="17047"/>
                  </a:lnTo>
                  <a:lnTo>
                    <a:pt x="9016" y="19364"/>
                  </a:lnTo>
                  <a:lnTo>
                    <a:pt x="7359" y="21786"/>
                  </a:lnTo>
                  <a:lnTo>
                    <a:pt x="5856" y="24304"/>
                  </a:lnTo>
                  <a:lnTo>
                    <a:pt x="4514" y="26906"/>
                  </a:lnTo>
                  <a:lnTo>
                    <a:pt x="3338" y="29583"/>
                  </a:lnTo>
                  <a:lnTo>
                    <a:pt x="2334" y="32324"/>
                  </a:lnTo>
                  <a:lnTo>
                    <a:pt x="1505" y="35116"/>
                  </a:lnTo>
                  <a:lnTo>
                    <a:pt x="855" y="37949"/>
                  </a:lnTo>
                  <a:lnTo>
                    <a:pt x="386" y="40811"/>
                  </a:lnTo>
                  <a:lnTo>
                    <a:pt x="101" y="43691"/>
                  </a:lnTo>
                  <a:lnTo>
                    <a:pt x="0" y="46575"/>
                  </a:lnTo>
                  <a:lnTo>
                    <a:pt x="83" y="49453"/>
                  </a:lnTo>
                  <a:lnTo>
                    <a:pt x="352" y="52313"/>
                  </a:lnTo>
                  <a:lnTo>
                    <a:pt x="804" y="55143"/>
                  </a:lnTo>
                  <a:lnTo>
                    <a:pt x="1437" y="57931"/>
                  </a:lnTo>
                  <a:lnTo>
                    <a:pt x="2250" y="60666"/>
                  </a:lnTo>
                  <a:lnTo>
                    <a:pt x="3238" y="63337"/>
                  </a:lnTo>
                  <a:lnTo>
                    <a:pt x="4398" y="65932"/>
                  </a:lnTo>
                  <a:lnTo>
                    <a:pt x="5724" y="68441"/>
                  </a:lnTo>
                  <a:lnTo>
                    <a:pt x="7212" y="70854"/>
                  </a:lnTo>
                  <a:lnTo>
                    <a:pt x="8856" y="73160"/>
                  </a:lnTo>
                  <a:lnTo>
                    <a:pt x="10647" y="75351"/>
                  </a:lnTo>
                  <a:lnTo>
                    <a:pt x="12580" y="77418"/>
                  </a:lnTo>
                  <a:lnTo>
                    <a:pt x="14647" y="79350"/>
                  </a:lnTo>
                  <a:lnTo>
                    <a:pt x="16837" y="81142"/>
                  </a:lnTo>
                  <a:lnTo>
                    <a:pt x="19144" y="82786"/>
                  </a:lnTo>
                  <a:lnTo>
                    <a:pt x="21557" y="84274"/>
                  </a:lnTo>
                  <a:lnTo>
                    <a:pt x="24066" y="85600"/>
                  </a:lnTo>
                  <a:lnTo>
                    <a:pt x="26661" y="86760"/>
                  </a:lnTo>
                  <a:lnTo>
                    <a:pt x="29332" y="87748"/>
                  </a:lnTo>
                  <a:lnTo>
                    <a:pt x="32067" y="88561"/>
                  </a:lnTo>
                  <a:lnTo>
                    <a:pt x="34855" y="89194"/>
                  </a:lnTo>
                  <a:lnTo>
                    <a:pt x="37685" y="89646"/>
                  </a:lnTo>
                  <a:lnTo>
                    <a:pt x="40545" y="89915"/>
                  </a:lnTo>
                  <a:lnTo>
                    <a:pt x="43423" y="89998"/>
                  </a:lnTo>
                  <a:lnTo>
                    <a:pt x="46307" y="89897"/>
                  </a:lnTo>
                  <a:lnTo>
                    <a:pt x="49187" y="89612"/>
                  </a:lnTo>
                  <a:lnTo>
                    <a:pt x="52049" y="89143"/>
                  </a:lnTo>
                  <a:lnTo>
                    <a:pt x="54882" y="88493"/>
                  </a:lnTo>
                  <a:lnTo>
                    <a:pt x="57674" y="87664"/>
                  </a:lnTo>
                  <a:lnTo>
                    <a:pt x="60414" y="86659"/>
                  </a:lnTo>
                  <a:lnTo>
                    <a:pt x="63091" y="85484"/>
                  </a:lnTo>
                  <a:lnTo>
                    <a:pt x="65694" y="84142"/>
                  </a:lnTo>
                  <a:lnTo>
                    <a:pt x="68212" y="82639"/>
                  </a:lnTo>
                  <a:lnTo>
                    <a:pt x="70634" y="80982"/>
                  </a:lnTo>
                  <a:lnTo>
                    <a:pt x="72951" y="79177"/>
                  </a:lnTo>
                  <a:lnTo>
                    <a:pt x="75153" y="77231"/>
                  </a:lnTo>
                  <a:lnTo>
                    <a:pt x="77231" y="75153"/>
                  </a:lnTo>
                  <a:lnTo>
                    <a:pt x="79177" y="72951"/>
                  </a:lnTo>
                  <a:lnTo>
                    <a:pt x="80982" y="70634"/>
                  </a:lnTo>
                  <a:lnTo>
                    <a:pt x="82639" y="68212"/>
                  </a:lnTo>
                  <a:lnTo>
                    <a:pt x="84142" y="65694"/>
                  </a:lnTo>
                  <a:lnTo>
                    <a:pt x="85484" y="63091"/>
                  </a:lnTo>
                  <a:lnTo>
                    <a:pt x="86659" y="60414"/>
                  </a:lnTo>
                  <a:lnTo>
                    <a:pt x="87664" y="57674"/>
                  </a:lnTo>
                  <a:lnTo>
                    <a:pt x="88493" y="54882"/>
                  </a:lnTo>
                  <a:lnTo>
                    <a:pt x="89143" y="52049"/>
                  </a:lnTo>
                  <a:lnTo>
                    <a:pt x="89612" y="49187"/>
                  </a:lnTo>
                  <a:lnTo>
                    <a:pt x="89897" y="46307"/>
                  </a:lnTo>
                  <a:lnTo>
                    <a:pt x="89998" y="43423"/>
                  </a:lnTo>
                  <a:lnTo>
                    <a:pt x="89915" y="40545"/>
                  </a:lnTo>
                  <a:lnTo>
                    <a:pt x="89646" y="37685"/>
                  </a:lnTo>
                  <a:lnTo>
                    <a:pt x="89194" y="34855"/>
                  </a:lnTo>
                  <a:lnTo>
                    <a:pt x="88561" y="32067"/>
                  </a:lnTo>
                  <a:lnTo>
                    <a:pt x="87748" y="29332"/>
                  </a:lnTo>
                  <a:lnTo>
                    <a:pt x="86760" y="26661"/>
                  </a:lnTo>
                  <a:lnTo>
                    <a:pt x="85600" y="24066"/>
                  </a:lnTo>
                  <a:lnTo>
                    <a:pt x="84274" y="21557"/>
                  </a:lnTo>
                  <a:lnTo>
                    <a:pt x="82786" y="19144"/>
                  </a:lnTo>
                  <a:lnTo>
                    <a:pt x="81142" y="16837"/>
                  </a:lnTo>
                  <a:lnTo>
                    <a:pt x="79350" y="14647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g668"/>
            <p:cNvSpPr/>
            <p:nvPr/>
          </p:nvSpPr>
          <p:spPr>
            <a:xfrm>
              <a:off x="5215986" y="4145512"/>
              <a:ext cx="89992" cy="89992"/>
            </a:xfrm>
            <a:custGeom>
              <a:avLst/>
              <a:pathLst>
                <a:path w="89992" h="89992">
                  <a:moveTo>
                    <a:pt x="76939" y="13052"/>
                  </a:moveTo>
                  <a:lnTo>
                    <a:pt x="74843" y="11087"/>
                  </a:lnTo>
                  <a:lnTo>
                    <a:pt x="72624" y="9261"/>
                  </a:lnTo>
                  <a:lnTo>
                    <a:pt x="70292" y="7583"/>
                  </a:lnTo>
                  <a:lnTo>
                    <a:pt x="67855" y="6057"/>
                  </a:lnTo>
                  <a:lnTo>
                    <a:pt x="65325" y="4692"/>
                  </a:lnTo>
                  <a:lnTo>
                    <a:pt x="62711" y="3493"/>
                  </a:lnTo>
                  <a:lnTo>
                    <a:pt x="60024" y="2464"/>
                  </a:lnTo>
                  <a:lnTo>
                    <a:pt x="57276" y="1609"/>
                  </a:lnTo>
                  <a:lnTo>
                    <a:pt x="54477" y="934"/>
                  </a:lnTo>
                  <a:lnTo>
                    <a:pt x="51639" y="439"/>
                  </a:lnTo>
                  <a:lnTo>
                    <a:pt x="48774" y="127"/>
                  </a:lnTo>
                  <a:lnTo>
                    <a:pt x="45893" y="0"/>
                  </a:lnTo>
                  <a:lnTo>
                    <a:pt x="43008" y="57"/>
                  </a:lnTo>
                  <a:lnTo>
                    <a:pt x="40132" y="299"/>
                  </a:lnTo>
                  <a:lnTo>
                    <a:pt x="37276" y="725"/>
                  </a:lnTo>
                  <a:lnTo>
                    <a:pt x="34451" y="1333"/>
                  </a:lnTo>
                  <a:lnTo>
                    <a:pt x="31670" y="2120"/>
                  </a:lnTo>
                  <a:lnTo>
                    <a:pt x="28944" y="3083"/>
                  </a:lnTo>
                  <a:lnTo>
                    <a:pt x="26283" y="4219"/>
                  </a:lnTo>
                  <a:lnTo>
                    <a:pt x="23700" y="5522"/>
                  </a:lnTo>
                  <a:lnTo>
                    <a:pt x="21204" y="6987"/>
                  </a:lnTo>
                  <a:lnTo>
                    <a:pt x="18805" y="8609"/>
                  </a:lnTo>
                  <a:lnTo>
                    <a:pt x="16515" y="10380"/>
                  </a:lnTo>
                  <a:lnTo>
                    <a:pt x="14341" y="12293"/>
                  </a:lnTo>
                  <a:lnTo>
                    <a:pt x="12293" y="14341"/>
                  </a:lnTo>
                  <a:lnTo>
                    <a:pt x="10380" y="16515"/>
                  </a:lnTo>
                  <a:lnTo>
                    <a:pt x="8609" y="18805"/>
                  </a:lnTo>
                  <a:lnTo>
                    <a:pt x="6987" y="21204"/>
                  </a:lnTo>
                  <a:lnTo>
                    <a:pt x="5522" y="23700"/>
                  </a:lnTo>
                  <a:lnTo>
                    <a:pt x="4219" y="26283"/>
                  </a:lnTo>
                  <a:lnTo>
                    <a:pt x="3083" y="28944"/>
                  </a:lnTo>
                  <a:lnTo>
                    <a:pt x="2120" y="31670"/>
                  </a:lnTo>
                  <a:lnTo>
                    <a:pt x="1333" y="34451"/>
                  </a:lnTo>
                  <a:lnTo>
                    <a:pt x="725" y="37276"/>
                  </a:lnTo>
                  <a:lnTo>
                    <a:pt x="299" y="40132"/>
                  </a:lnTo>
                  <a:lnTo>
                    <a:pt x="57" y="43008"/>
                  </a:lnTo>
                  <a:lnTo>
                    <a:pt x="0" y="45893"/>
                  </a:lnTo>
                  <a:lnTo>
                    <a:pt x="127" y="48774"/>
                  </a:lnTo>
                  <a:lnTo>
                    <a:pt x="439" y="51639"/>
                  </a:lnTo>
                  <a:lnTo>
                    <a:pt x="934" y="54477"/>
                  </a:lnTo>
                  <a:lnTo>
                    <a:pt x="1609" y="57276"/>
                  </a:lnTo>
                  <a:lnTo>
                    <a:pt x="2464" y="60024"/>
                  </a:lnTo>
                  <a:lnTo>
                    <a:pt x="3493" y="62711"/>
                  </a:lnTo>
                  <a:lnTo>
                    <a:pt x="4692" y="65325"/>
                  </a:lnTo>
                  <a:lnTo>
                    <a:pt x="6057" y="67855"/>
                  </a:lnTo>
                  <a:lnTo>
                    <a:pt x="7583" y="70292"/>
                  </a:lnTo>
                  <a:lnTo>
                    <a:pt x="9261" y="72624"/>
                  </a:lnTo>
                  <a:lnTo>
                    <a:pt x="11087" y="74843"/>
                  </a:lnTo>
                  <a:lnTo>
                    <a:pt x="13052" y="76939"/>
                  </a:lnTo>
                  <a:lnTo>
                    <a:pt x="15149" y="78905"/>
                  </a:lnTo>
                  <a:lnTo>
                    <a:pt x="17368" y="80730"/>
                  </a:lnTo>
                  <a:lnTo>
                    <a:pt x="19700" y="82409"/>
                  </a:lnTo>
                  <a:lnTo>
                    <a:pt x="22137" y="83934"/>
                  </a:lnTo>
                  <a:lnTo>
                    <a:pt x="24667" y="85299"/>
                  </a:lnTo>
                  <a:lnTo>
                    <a:pt x="27281" y="86499"/>
                  </a:lnTo>
                  <a:lnTo>
                    <a:pt x="29968" y="87528"/>
                  </a:lnTo>
                  <a:lnTo>
                    <a:pt x="32716" y="88382"/>
                  </a:lnTo>
                  <a:lnTo>
                    <a:pt x="35515" y="89058"/>
                  </a:lnTo>
                  <a:lnTo>
                    <a:pt x="38353" y="89553"/>
                  </a:lnTo>
                  <a:lnTo>
                    <a:pt x="41218" y="89865"/>
                  </a:lnTo>
                  <a:lnTo>
                    <a:pt x="44099" y="89992"/>
                  </a:lnTo>
                  <a:lnTo>
                    <a:pt x="46983" y="89935"/>
                  </a:lnTo>
                  <a:lnTo>
                    <a:pt x="49860" y="89693"/>
                  </a:lnTo>
                  <a:lnTo>
                    <a:pt x="52716" y="89267"/>
                  </a:lnTo>
                  <a:lnTo>
                    <a:pt x="55540" y="88659"/>
                  </a:lnTo>
                  <a:lnTo>
                    <a:pt x="58322" y="87872"/>
                  </a:lnTo>
                  <a:lnTo>
                    <a:pt x="61048" y="86908"/>
                  </a:lnTo>
                  <a:lnTo>
                    <a:pt x="63709" y="85773"/>
                  </a:lnTo>
                  <a:lnTo>
                    <a:pt x="66292" y="84470"/>
                  </a:lnTo>
                  <a:lnTo>
                    <a:pt x="68788" y="83004"/>
                  </a:lnTo>
                  <a:lnTo>
                    <a:pt x="71186" y="81383"/>
                  </a:lnTo>
                  <a:lnTo>
                    <a:pt x="73477" y="79612"/>
                  </a:lnTo>
                  <a:lnTo>
                    <a:pt x="75651" y="77699"/>
                  </a:lnTo>
                  <a:lnTo>
                    <a:pt x="77699" y="75651"/>
                  </a:lnTo>
                  <a:lnTo>
                    <a:pt x="79612" y="73477"/>
                  </a:lnTo>
                  <a:lnTo>
                    <a:pt x="81383" y="71186"/>
                  </a:lnTo>
                  <a:lnTo>
                    <a:pt x="83004" y="68788"/>
                  </a:lnTo>
                  <a:lnTo>
                    <a:pt x="84470" y="66292"/>
                  </a:lnTo>
                  <a:lnTo>
                    <a:pt x="85773" y="63709"/>
                  </a:lnTo>
                  <a:lnTo>
                    <a:pt x="86908" y="61048"/>
                  </a:lnTo>
                  <a:lnTo>
                    <a:pt x="87872" y="58322"/>
                  </a:lnTo>
                  <a:lnTo>
                    <a:pt x="88659" y="55540"/>
                  </a:lnTo>
                  <a:lnTo>
                    <a:pt x="89267" y="52716"/>
                  </a:lnTo>
                  <a:lnTo>
                    <a:pt x="89693" y="49860"/>
                  </a:lnTo>
                  <a:lnTo>
                    <a:pt x="89935" y="46983"/>
                  </a:lnTo>
                  <a:lnTo>
                    <a:pt x="89992" y="44099"/>
                  </a:lnTo>
                  <a:lnTo>
                    <a:pt x="89865" y="41218"/>
                  </a:lnTo>
                  <a:lnTo>
                    <a:pt x="89553" y="38353"/>
                  </a:lnTo>
                  <a:lnTo>
                    <a:pt x="89058" y="35515"/>
                  </a:lnTo>
                  <a:lnTo>
                    <a:pt x="88382" y="32716"/>
                  </a:lnTo>
                  <a:lnTo>
                    <a:pt x="87528" y="29968"/>
                  </a:lnTo>
                  <a:lnTo>
                    <a:pt x="86499" y="27281"/>
                  </a:lnTo>
                  <a:lnTo>
                    <a:pt x="85299" y="24667"/>
                  </a:lnTo>
                  <a:lnTo>
                    <a:pt x="83934" y="22137"/>
                  </a:lnTo>
                  <a:lnTo>
                    <a:pt x="82409" y="19700"/>
                  </a:lnTo>
                  <a:lnTo>
                    <a:pt x="80730" y="17368"/>
                  </a:lnTo>
                  <a:lnTo>
                    <a:pt x="78905" y="15149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g669"/>
            <p:cNvSpPr/>
            <p:nvPr/>
          </p:nvSpPr>
          <p:spPr>
            <a:xfrm>
              <a:off x="5215990" y="4251398"/>
              <a:ext cx="89983" cy="89983"/>
            </a:xfrm>
            <a:custGeom>
              <a:avLst/>
              <a:pathLst>
                <a:path w="89983" h="89983">
                  <a:moveTo>
                    <a:pt x="76728" y="13255"/>
                  </a:moveTo>
                  <a:lnTo>
                    <a:pt x="74619" y="11276"/>
                  </a:lnTo>
                  <a:lnTo>
                    <a:pt x="72388" y="9436"/>
                  </a:lnTo>
                  <a:lnTo>
                    <a:pt x="70044" y="7742"/>
                  </a:lnTo>
                  <a:lnTo>
                    <a:pt x="67598" y="6201"/>
                  </a:lnTo>
                  <a:lnTo>
                    <a:pt x="65058" y="4819"/>
                  </a:lnTo>
                  <a:lnTo>
                    <a:pt x="62436" y="3602"/>
                  </a:lnTo>
                  <a:lnTo>
                    <a:pt x="59743" y="2556"/>
                  </a:lnTo>
                  <a:lnTo>
                    <a:pt x="56989" y="1684"/>
                  </a:lnTo>
                  <a:lnTo>
                    <a:pt x="54185" y="990"/>
                  </a:lnTo>
                  <a:lnTo>
                    <a:pt x="51344" y="476"/>
                  </a:lnTo>
                  <a:lnTo>
                    <a:pt x="48477" y="146"/>
                  </a:lnTo>
                  <a:lnTo>
                    <a:pt x="45595" y="0"/>
                  </a:lnTo>
                  <a:lnTo>
                    <a:pt x="42711" y="38"/>
                  </a:lnTo>
                  <a:lnTo>
                    <a:pt x="39836" y="262"/>
                  </a:lnTo>
                  <a:lnTo>
                    <a:pt x="36983" y="669"/>
                  </a:lnTo>
                  <a:lnTo>
                    <a:pt x="34162" y="1258"/>
                  </a:lnTo>
                  <a:lnTo>
                    <a:pt x="31386" y="2027"/>
                  </a:lnTo>
                  <a:lnTo>
                    <a:pt x="28666" y="2973"/>
                  </a:lnTo>
                  <a:lnTo>
                    <a:pt x="26012" y="4091"/>
                  </a:lnTo>
                  <a:lnTo>
                    <a:pt x="23437" y="5378"/>
                  </a:lnTo>
                  <a:lnTo>
                    <a:pt x="20951" y="6827"/>
                  </a:lnTo>
                  <a:lnTo>
                    <a:pt x="18563" y="8433"/>
                  </a:lnTo>
                  <a:lnTo>
                    <a:pt x="16284" y="10189"/>
                  </a:lnTo>
                  <a:lnTo>
                    <a:pt x="14122" y="12088"/>
                  </a:lnTo>
                  <a:lnTo>
                    <a:pt x="12088" y="14122"/>
                  </a:lnTo>
                  <a:lnTo>
                    <a:pt x="10189" y="16284"/>
                  </a:lnTo>
                  <a:lnTo>
                    <a:pt x="8433" y="18563"/>
                  </a:lnTo>
                  <a:lnTo>
                    <a:pt x="6827" y="20951"/>
                  </a:lnTo>
                  <a:lnTo>
                    <a:pt x="5378" y="23437"/>
                  </a:lnTo>
                  <a:lnTo>
                    <a:pt x="4091" y="26012"/>
                  </a:lnTo>
                  <a:lnTo>
                    <a:pt x="2973" y="28666"/>
                  </a:lnTo>
                  <a:lnTo>
                    <a:pt x="2027" y="31386"/>
                  </a:lnTo>
                  <a:lnTo>
                    <a:pt x="1258" y="34162"/>
                  </a:lnTo>
                  <a:lnTo>
                    <a:pt x="669" y="36983"/>
                  </a:lnTo>
                  <a:lnTo>
                    <a:pt x="262" y="39836"/>
                  </a:lnTo>
                  <a:lnTo>
                    <a:pt x="38" y="42711"/>
                  </a:lnTo>
                  <a:lnTo>
                    <a:pt x="0" y="45595"/>
                  </a:lnTo>
                  <a:lnTo>
                    <a:pt x="146" y="48477"/>
                  </a:lnTo>
                  <a:lnTo>
                    <a:pt x="476" y="51344"/>
                  </a:lnTo>
                  <a:lnTo>
                    <a:pt x="990" y="54185"/>
                  </a:lnTo>
                  <a:lnTo>
                    <a:pt x="1684" y="56989"/>
                  </a:lnTo>
                  <a:lnTo>
                    <a:pt x="2556" y="59743"/>
                  </a:lnTo>
                  <a:lnTo>
                    <a:pt x="3602" y="62436"/>
                  </a:lnTo>
                  <a:lnTo>
                    <a:pt x="4819" y="65058"/>
                  </a:lnTo>
                  <a:lnTo>
                    <a:pt x="6201" y="67598"/>
                  </a:lnTo>
                  <a:lnTo>
                    <a:pt x="7742" y="70044"/>
                  </a:lnTo>
                  <a:lnTo>
                    <a:pt x="9436" y="72388"/>
                  </a:lnTo>
                  <a:lnTo>
                    <a:pt x="11276" y="74619"/>
                  </a:lnTo>
                  <a:lnTo>
                    <a:pt x="13255" y="76728"/>
                  </a:lnTo>
                  <a:lnTo>
                    <a:pt x="15364" y="78707"/>
                  </a:lnTo>
                  <a:lnTo>
                    <a:pt x="17595" y="80547"/>
                  </a:lnTo>
                  <a:lnTo>
                    <a:pt x="19939" y="82241"/>
                  </a:lnTo>
                  <a:lnTo>
                    <a:pt x="22385" y="83782"/>
                  </a:lnTo>
                  <a:lnTo>
                    <a:pt x="24924" y="85164"/>
                  </a:lnTo>
                  <a:lnTo>
                    <a:pt x="27546" y="86380"/>
                  </a:lnTo>
                  <a:lnTo>
                    <a:pt x="30240" y="87427"/>
                  </a:lnTo>
                  <a:lnTo>
                    <a:pt x="32994" y="88299"/>
                  </a:lnTo>
                  <a:lnTo>
                    <a:pt x="35797" y="88993"/>
                  </a:lnTo>
                  <a:lnTo>
                    <a:pt x="38639" y="89507"/>
                  </a:lnTo>
                  <a:lnTo>
                    <a:pt x="41506" y="89837"/>
                  </a:lnTo>
                  <a:lnTo>
                    <a:pt x="44388" y="89983"/>
                  </a:lnTo>
                  <a:lnTo>
                    <a:pt x="47272" y="89945"/>
                  </a:lnTo>
                  <a:lnTo>
                    <a:pt x="50146" y="89721"/>
                  </a:lnTo>
                  <a:lnTo>
                    <a:pt x="53000" y="89314"/>
                  </a:lnTo>
                  <a:lnTo>
                    <a:pt x="55821" y="88724"/>
                  </a:lnTo>
                  <a:lnTo>
                    <a:pt x="58597" y="87955"/>
                  </a:lnTo>
                  <a:lnTo>
                    <a:pt x="61317" y="87010"/>
                  </a:lnTo>
                  <a:lnTo>
                    <a:pt x="63970" y="85892"/>
                  </a:lnTo>
                  <a:lnTo>
                    <a:pt x="66545" y="84605"/>
                  </a:lnTo>
                  <a:lnTo>
                    <a:pt x="69032" y="83156"/>
                  </a:lnTo>
                  <a:lnTo>
                    <a:pt x="71420" y="81550"/>
                  </a:lnTo>
                  <a:lnTo>
                    <a:pt x="73699" y="79794"/>
                  </a:lnTo>
                  <a:lnTo>
                    <a:pt x="75860" y="77895"/>
                  </a:lnTo>
                  <a:lnTo>
                    <a:pt x="77895" y="75860"/>
                  </a:lnTo>
                  <a:lnTo>
                    <a:pt x="79794" y="73699"/>
                  </a:lnTo>
                  <a:lnTo>
                    <a:pt x="81550" y="71420"/>
                  </a:lnTo>
                  <a:lnTo>
                    <a:pt x="83156" y="69032"/>
                  </a:lnTo>
                  <a:lnTo>
                    <a:pt x="84605" y="66545"/>
                  </a:lnTo>
                  <a:lnTo>
                    <a:pt x="85892" y="63970"/>
                  </a:lnTo>
                  <a:lnTo>
                    <a:pt x="87010" y="61317"/>
                  </a:lnTo>
                  <a:lnTo>
                    <a:pt x="87955" y="58597"/>
                  </a:lnTo>
                  <a:lnTo>
                    <a:pt x="88724" y="55821"/>
                  </a:lnTo>
                  <a:lnTo>
                    <a:pt x="89314" y="53000"/>
                  </a:lnTo>
                  <a:lnTo>
                    <a:pt x="89721" y="50146"/>
                  </a:lnTo>
                  <a:lnTo>
                    <a:pt x="89945" y="47272"/>
                  </a:lnTo>
                  <a:lnTo>
                    <a:pt x="89983" y="44388"/>
                  </a:lnTo>
                  <a:lnTo>
                    <a:pt x="89837" y="41506"/>
                  </a:lnTo>
                  <a:lnTo>
                    <a:pt x="89507" y="38639"/>
                  </a:lnTo>
                  <a:lnTo>
                    <a:pt x="88993" y="35797"/>
                  </a:lnTo>
                  <a:lnTo>
                    <a:pt x="88299" y="32994"/>
                  </a:lnTo>
                  <a:lnTo>
                    <a:pt x="87427" y="30240"/>
                  </a:lnTo>
                  <a:lnTo>
                    <a:pt x="86380" y="27546"/>
                  </a:lnTo>
                  <a:lnTo>
                    <a:pt x="85164" y="24924"/>
                  </a:lnTo>
                  <a:lnTo>
                    <a:pt x="83782" y="22385"/>
                  </a:lnTo>
                  <a:lnTo>
                    <a:pt x="82241" y="19939"/>
                  </a:lnTo>
                  <a:lnTo>
                    <a:pt x="80547" y="17595"/>
                  </a:lnTo>
                  <a:lnTo>
                    <a:pt x="78707" y="15364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g670"/>
            <p:cNvSpPr/>
            <p:nvPr/>
          </p:nvSpPr>
          <p:spPr>
            <a:xfrm>
              <a:off x="5216005" y="4357295"/>
              <a:ext cx="89953" cy="89953"/>
            </a:xfrm>
            <a:custGeom>
              <a:avLst/>
              <a:pathLst>
                <a:path w="89953" h="89953">
                  <a:moveTo>
                    <a:pt x="78281" y="11671"/>
                  </a:moveTo>
                  <a:lnTo>
                    <a:pt x="76274" y="9801"/>
                  </a:lnTo>
                  <a:lnTo>
                    <a:pt x="74138" y="8075"/>
                  </a:lnTo>
                  <a:lnTo>
                    <a:pt x="71882" y="6501"/>
                  </a:lnTo>
                  <a:lnTo>
                    <a:pt x="69516" y="5085"/>
                  </a:lnTo>
                  <a:lnTo>
                    <a:pt x="67049" y="3833"/>
                  </a:lnTo>
                  <a:lnTo>
                    <a:pt x="64491" y="2749"/>
                  </a:lnTo>
                  <a:lnTo>
                    <a:pt x="61853" y="1840"/>
                  </a:lnTo>
                  <a:lnTo>
                    <a:pt x="59146" y="1107"/>
                  </a:lnTo>
                  <a:lnTo>
                    <a:pt x="56380" y="555"/>
                  </a:lnTo>
                  <a:lnTo>
                    <a:pt x="53568" y="186"/>
                  </a:lnTo>
                  <a:lnTo>
                    <a:pt x="50720" y="0"/>
                  </a:lnTo>
                  <a:lnTo>
                    <a:pt x="47849" y="0"/>
                  </a:lnTo>
                  <a:lnTo>
                    <a:pt x="44965" y="184"/>
                  </a:lnTo>
                  <a:lnTo>
                    <a:pt x="42082" y="552"/>
                  </a:lnTo>
                  <a:lnTo>
                    <a:pt x="39211" y="1103"/>
                  </a:lnTo>
                  <a:lnTo>
                    <a:pt x="36364" y="1834"/>
                  </a:lnTo>
                  <a:lnTo>
                    <a:pt x="33551" y="2742"/>
                  </a:lnTo>
                  <a:lnTo>
                    <a:pt x="30786" y="3824"/>
                  </a:lnTo>
                  <a:lnTo>
                    <a:pt x="28079" y="5075"/>
                  </a:lnTo>
                  <a:lnTo>
                    <a:pt x="25442" y="6490"/>
                  </a:lnTo>
                  <a:lnTo>
                    <a:pt x="22885" y="8063"/>
                  </a:lnTo>
                  <a:lnTo>
                    <a:pt x="20418" y="9787"/>
                  </a:lnTo>
                  <a:lnTo>
                    <a:pt x="18053" y="11657"/>
                  </a:lnTo>
                  <a:lnTo>
                    <a:pt x="15798" y="13663"/>
                  </a:lnTo>
                  <a:lnTo>
                    <a:pt x="13663" y="15798"/>
                  </a:lnTo>
                  <a:lnTo>
                    <a:pt x="11657" y="18053"/>
                  </a:lnTo>
                  <a:lnTo>
                    <a:pt x="9787" y="20418"/>
                  </a:lnTo>
                  <a:lnTo>
                    <a:pt x="8063" y="22885"/>
                  </a:lnTo>
                  <a:lnTo>
                    <a:pt x="6490" y="25442"/>
                  </a:lnTo>
                  <a:lnTo>
                    <a:pt x="5075" y="28079"/>
                  </a:lnTo>
                  <a:lnTo>
                    <a:pt x="3824" y="30786"/>
                  </a:lnTo>
                  <a:lnTo>
                    <a:pt x="2742" y="33551"/>
                  </a:lnTo>
                  <a:lnTo>
                    <a:pt x="1834" y="36364"/>
                  </a:lnTo>
                  <a:lnTo>
                    <a:pt x="1103" y="39211"/>
                  </a:lnTo>
                  <a:lnTo>
                    <a:pt x="552" y="42082"/>
                  </a:lnTo>
                  <a:lnTo>
                    <a:pt x="184" y="44965"/>
                  </a:lnTo>
                  <a:lnTo>
                    <a:pt x="0" y="47849"/>
                  </a:lnTo>
                  <a:lnTo>
                    <a:pt x="0" y="50720"/>
                  </a:lnTo>
                  <a:lnTo>
                    <a:pt x="186" y="53568"/>
                  </a:lnTo>
                  <a:lnTo>
                    <a:pt x="555" y="56380"/>
                  </a:lnTo>
                  <a:lnTo>
                    <a:pt x="1107" y="59146"/>
                  </a:lnTo>
                  <a:lnTo>
                    <a:pt x="1840" y="61853"/>
                  </a:lnTo>
                  <a:lnTo>
                    <a:pt x="2749" y="64491"/>
                  </a:lnTo>
                  <a:lnTo>
                    <a:pt x="3833" y="67049"/>
                  </a:lnTo>
                  <a:lnTo>
                    <a:pt x="5085" y="69516"/>
                  </a:lnTo>
                  <a:lnTo>
                    <a:pt x="6501" y="71882"/>
                  </a:lnTo>
                  <a:lnTo>
                    <a:pt x="8075" y="74138"/>
                  </a:lnTo>
                  <a:lnTo>
                    <a:pt x="9801" y="76274"/>
                  </a:lnTo>
                  <a:lnTo>
                    <a:pt x="11671" y="78281"/>
                  </a:lnTo>
                  <a:lnTo>
                    <a:pt x="13679" y="80152"/>
                  </a:lnTo>
                  <a:lnTo>
                    <a:pt x="15815" y="81878"/>
                  </a:lnTo>
                  <a:lnTo>
                    <a:pt x="18070" y="83452"/>
                  </a:lnTo>
                  <a:lnTo>
                    <a:pt x="20437" y="84868"/>
                  </a:lnTo>
                  <a:lnTo>
                    <a:pt x="22904" y="86120"/>
                  </a:lnTo>
                  <a:lnTo>
                    <a:pt x="25462" y="87203"/>
                  </a:lnTo>
                  <a:lnTo>
                    <a:pt x="28100" y="88113"/>
                  </a:lnTo>
                  <a:lnTo>
                    <a:pt x="30807" y="88845"/>
                  </a:lnTo>
                  <a:lnTo>
                    <a:pt x="33573" y="89398"/>
                  </a:lnTo>
                  <a:lnTo>
                    <a:pt x="36385" y="89767"/>
                  </a:lnTo>
                  <a:lnTo>
                    <a:pt x="39233" y="89953"/>
                  </a:lnTo>
                  <a:lnTo>
                    <a:pt x="42104" y="89953"/>
                  </a:lnTo>
                  <a:lnTo>
                    <a:pt x="44987" y="89769"/>
                  </a:lnTo>
                  <a:lnTo>
                    <a:pt x="47870" y="89401"/>
                  </a:lnTo>
                  <a:lnTo>
                    <a:pt x="50742" y="88850"/>
                  </a:lnTo>
                  <a:lnTo>
                    <a:pt x="53589" y="88119"/>
                  </a:lnTo>
                  <a:lnTo>
                    <a:pt x="56401" y="87211"/>
                  </a:lnTo>
                  <a:lnTo>
                    <a:pt x="59167" y="86129"/>
                  </a:lnTo>
                  <a:lnTo>
                    <a:pt x="61873" y="84878"/>
                  </a:lnTo>
                  <a:lnTo>
                    <a:pt x="64511" y="83463"/>
                  </a:lnTo>
                  <a:lnTo>
                    <a:pt x="67068" y="81890"/>
                  </a:lnTo>
                  <a:lnTo>
                    <a:pt x="69534" y="80165"/>
                  </a:lnTo>
                  <a:lnTo>
                    <a:pt x="71900" y="78296"/>
                  </a:lnTo>
                  <a:lnTo>
                    <a:pt x="74155" y="76290"/>
                  </a:lnTo>
                  <a:lnTo>
                    <a:pt x="76290" y="74155"/>
                  </a:lnTo>
                  <a:lnTo>
                    <a:pt x="78296" y="71900"/>
                  </a:lnTo>
                  <a:lnTo>
                    <a:pt x="80165" y="69534"/>
                  </a:lnTo>
                  <a:lnTo>
                    <a:pt x="81890" y="67068"/>
                  </a:lnTo>
                  <a:lnTo>
                    <a:pt x="83463" y="64511"/>
                  </a:lnTo>
                  <a:lnTo>
                    <a:pt x="84878" y="61873"/>
                  </a:lnTo>
                  <a:lnTo>
                    <a:pt x="86129" y="59167"/>
                  </a:lnTo>
                  <a:lnTo>
                    <a:pt x="87211" y="56401"/>
                  </a:lnTo>
                  <a:lnTo>
                    <a:pt x="88119" y="53589"/>
                  </a:lnTo>
                  <a:lnTo>
                    <a:pt x="88850" y="50742"/>
                  </a:lnTo>
                  <a:lnTo>
                    <a:pt x="89401" y="47870"/>
                  </a:lnTo>
                  <a:lnTo>
                    <a:pt x="89769" y="44987"/>
                  </a:lnTo>
                  <a:lnTo>
                    <a:pt x="89953" y="42104"/>
                  </a:lnTo>
                  <a:lnTo>
                    <a:pt x="89953" y="39233"/>
                  </a:lnTo>
                  <a:lnTo>
                    <a:pt x="89767" y="36385"/>
                  </a:lnTo>
                  <a:lnTo>
                    <a:pt x="89398" y="33573"/>
                  </a:lnTo>
                  <a:lnTo>
                    <a:pt x="88845" y="30807"/>
                  </a:lnTo>
                  <a:lnTo>
                    <a:pt x="88113" y="28100"/>
                  </a:lnTo>
                  <a:lnTo>
                    <a:pt x="87203" y="25462"/>
                  </a:lnTo>
                  <a:lnTo>
                    <a:pt x="86120" y="22904"/>
                  </a:lnTo>
                  <a:lnTo>
                    <a:pt x="84868" y="20437"/>
                  </a:lnTo>
                  <a:lnTo>
                    <a:pt x="83452" y="18070"/>
                  </a:lnTo>
                  <a:lnTo>
                    <a:pt x="81878" y="15815"/>
                  </a:lnTo>
                  <a:lnTo>
                    <a:pt x="80152" y="13679"/>
                  </a:lnTo>
                  <a:close/>
                </a:path>
              </a:pathLst>
            </a:custGeom>
            <a:solidFill>
              <a:srgbClr val="E9F2F7">
                <a:alpha val="100000"/>
              </a:srgbClr>
            </a:solidFill>
            <a:ln w="9525" cap="rnd">
              <a:solidFill>
                <a:srgbClr val="E9F2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g671"/>
            <p:cNvSpPr/>
            <p:nvPr/>
          </p:nvSpPr>
          <p:spPr>
            <a:xfrm>
              <a:off x="5215998" y="4463170"/>
              <a:ext cx="89967" cy="89967"/>
            </a:xfrm>
            <a:custGeom>
              <a:avLst/>
              <a:pathLst>
                <a:path w="89967" h="89967">
                  <a:moveTo>
                    <a:pt x="76116" y="13850"/>
                  </a:moveTo>
                  <a:lnTo>
                    <a:pt x="73970" y="11832"/>
                  </a:lnTo>
                  <a:lnTo>
                    <a:pt x="71706" y="9951"/>
                  </a:lnTo>
                  <a:lnTo>
                    <a:pt x="69331" y="8213"/>
                  </a:lnTo>
                  <a:lnTo>
                    <a:pt x="66856" y="6627"/>
                  </a:lnTo>
                  <a:lnTo>
                    <a:pt x="64292" y="5198"/>
                  </a:lnTo>
                  <a:lnTo>
                    <a:pt x="61648" y="3932"/>
                  </a:lnTo>
                  <a:lnTo>
                    <a:pt x="58935" y="2836"/>
                  </a:lnTo>
                  <a:lnTo>
                    <a:pt x="56166" y="1912"/>
                  </a:lnTo>
                  <a:lnTo>
                    <a:pt x="53350" y="1166"/>
                  </a:lnTo>
                  <a:lnTo>
                    <a:pt x="50500" y="599"/>
                  </a:lnTo>
                  <a:lnTo>
                    <a:pt x="47627" y="215"/>
                  </a:lnTo>
                  <a:lnTo>
                    <a:pt x="44744" y="15"/>
                  </a:lnTo>
                  <a:lnTo>
                    <a:pt x="41861" y="0"/>
                  </a:lnTo>
                  <a:lnTo>
                    <a:pt x="38991" y="169"/>
                  </a:lnTo>
                  <a:lnTo>
                    <a:pt x="36146" y="523"/>
                  </a:lnTo>
                  <a:lnTo>
                    <a:pt x="33337" y="1059"/>
                  </a:lnTo>
                  <a:lnTo>
                    <a:pt x="30576" y="1776"/>
                  </a:lnTo>
                  <a:lnTo>
                    <a:pt x="27875" y="2670"/>
                  </a:lnTo>
                  <a:lnTo>
                    <a:pt x="25243" y="3738"/>
                  </a:lnTo>
                  <a:lnTo>
                    <a:pt x="22693" y="4976"/>
                  </a:lnTo>
                  <a:lnTo>
                    <a:pt x="20234" y="6378"/>
                  </a:lnTo>
                  <a:lnTo>
                    <a:pt x="17877" y="7939"/>
                  </a:lnTo>
                  <a:lnTo>
                    <a:pt x="15631" y="9652"/>
                  </a:lnTo>
                  <a:lnTo>
                    <a:pt x="13506" y="11510"/>
                  </a:lnTo>
                  <a:lnTo>
                    <a:pt x="11510" y="13506"/>
                  </a:lnTo>
                  <a:lnTo>
                    <a:pt x="9652" y="15631"/>
                  </a:lnTo>
                  <a:lnTo>
                    <a:pt x="7939" y="17877"/>
                  </a:lnTo>
                  <a:lnTo>
                    <a:pt x="6378" y="20234"/>
                  </a:lnTo>
                  <a:lnTo>
                    <a:pt x="4976" y="22693"/>
                  </a:lnTo>
                  <a:lnTo>
                    <a:pt x="3738" y="25243"/>
                  </a:lnTo>
                  <a:lnTo>
                    <a:pt x="2670" y="27875"/>
                  </a:lnTo>
                  <a:lnTo>
                    <a:pt x="1776" y="30576"/>
                  </a:lnTo>
                  <a:lnTo>
                    <a:pt x="1059" y="33337"/>
                  </a:lnTo>
                  <a:lnTo>
                    <a:pt x="523" y="36146"/>
                  </a:lnTo>
                  <a:lnTo>
                    <a:pt x="169" y="38991"/>
                  </a:lnTo>
                  <a:lnTo>
                    <a:pt x="0" y="41861"/>
                  </a:lnTo>
                  <a:lnTo>
                    <a:pt x="15" y="44744"/>
                  </a:lnTo>
                  <a:lnTo>
                    <a:pt x="215" y="47627"/>
                  </a:lnTo>
                  <a:lnTo>
                    <a:pt x="599" y="50500"/>
                  </a:lnTo>
                  <a:lnTo>
                    <a:pt x="1166" y="53350"/>
                  </a:lnTo>
                  <a:lnTo>
                    <a:pt x="1912" y="56166"/>
                  </a:lnTo>
                  <a:lnTo>
                    <a:pt x="2836" y="58935"/>
                  </a:lnTo>
                  <a:lnTo>
                    <a:pt x="3932" y="61648"/>
                  </a:lnTo>
                  <a:lnTo>
                    <a:pt x="5198" y="64292"/>
                  </a:lnTo>
                  <a:lnTo>
                    <a:pt x="6627" y="66856"/>
                  </a:lnTo>
                  <a:lnTo>
                    <a:pt x="8213" y="69331"/>
                  </a:lnTo>
                  <a:lnTo>
                    <a:pt x="9951" y="71706"/>
                  </a:lnTo>
                  <a:lnTo>
                    <a:pt x="11832" y="73970"/>
                  </a:lnTo>
                  <a:lnTo>
                    <a:pt x="13850" y="76116"/>
                  </a:lnTo>
                  <a:lnTo>
                    <a:pt x="15996" y="78134"/>
                  </a:lnTo>
                  <a:lnTo>
                    <a:pt x="18261" y="80015"/>
                  </a:lnTo>
                  <a:lnTo>
                    <a:pt x="20635" y="81753"/>
                  </a:lnTo>
                  <a:lnTo>
                    <a:pt x="23110" y="83340"/>
                  </a:lnTo>
                  <a:lnTo>
                    <a:pt x="25674" y="84768"/>
                  </a:lnTo>
                  <a:lnTo>
                    <a:pt x="28318" y="86034"/>
                  </a:lnTo>
                  <a:lnTo>
                    <a:pt x="31031" y="87131"/>
                  </a:lnTo>
                  <a:lnTo>
                    <a:pt x="33800" y="88054"/>
                  </a:lnTo>
                  <a:lnTo>
                    <a:pt x="36616" y="88801"/>
                  </a:lnTo>
                  <a:lnTo>
                    <a:pt x="39466" y="89367"/>
                  </a:lnTo>
                  <a:lnTo>
                    <a:pt x="42339" y="89751"/>
                  </a:lnTo>
                  <a:lnTo>
                    <a:pt x="45223" y="89951"/>
                  </a:lnTo>
                  <a:lnTo>
                    <a:pt x="48105" y="89967"/>
                  </a:lnTo>
                  <a:lnTo>
                    <a:pt x="50975" y="89797"/>
                  </a:lnTo>
                  <a:lnTo>
                    <a:pt x="53820" y="89444"/>
                  </a:lnTo>
                  <a:lnTo>
                    <a:pt x="56629" y="88907"/>
                  </a:lnTo>
                  <a:lnTo>
                    <a:pt x="59390" y="88190"/>
                  </a:lnTo>
                  <a:lnTo>
                    <a:pt x="62092" y="87296"/>
                  </a:lnTo>
                  <a:lnTo>
                    <a:pt x="64723" y="86228"/>
                  </a:lnTo>
                  <a:lnTo>
                    <a:pt x="67274" y="84990"/>
                  </a:lnTo>
                  <a:lnTo>
                    <a:pt x="69732" y="83588"/>
                  </a:lnTo>
                  <a:lnTo>
                    <a:pt x="72089" y="82027"/>
                  </a:lnTo>
                  <a:lnTo>
                    <a:pt x="74335" y="80314"/>
                  </a:lnTo>
                  <a:lnTo>
                    <a:pt x="76460" y="78456"/>
                  </a:lnTo>
                  <a:lnTo>
                    <a:pt x="78456" y="76460"/>
                  </a:lnTo>
                  <a:lnTo>
                    <a:pt x="80314" y="74335"/>
                  </a:lnTo>
                  <a:lnTo>
                    <a:pt x="82027" y="72089"/>
                  </a:lnTo>
                  <a:lnTo>
                    <a:pt x="83588" y="69732"/>
                  </a:lnTo>
                  <a:lnTo>
                    <a:pt x="84990" y="67274"/>
                  </a:lnTo>
                  <a:lnTo>
                    <a:pt x="86228" y="64723"/>
                  </a:lnTo>
                  <a:lnTo>
                    <a:pt x="87296" y="62092"/>
                  </a:lnTo>
                  <a:lnTo>
                    <a:pt x="88190" y="59390"/>
                  </a:lnTo>
                  <a:lnTo>
                    <a:pt x="88907" y="56629"/>
                  </a:lnTo>
                  <a:lnTo>
                    <a:pt x="89444" y="53820"/>
                  </a:lnTo>
                  <a:lnTo>
                    <a:pt x="89797" y="50975"/>
                  </a:lnTo>
                  <a:lnTo>
                    <a:pt x="89967" y="48105"/>
                  </a:lnTo>
                  <a:lnTo>
                    <a:pt x="89951" y="45223"/>
                  </a:lnTo>
                  <a:lnTo>
                    <a:pt x="89751" y="42339"/>
                  </a:lnTo>
                  <a:lnTo>
                    <a:pt x="89367" y="39466"/>
                  </a:lnTo>
                  <a:lnTo>
                    <a:pt x="88801" y="36616"/>
                  </a:lnTo>
                  <a:lnTo>
                    <a:pt x="88054" y="33800"/>
                  </a:lnTo>
                  <a:lnTo>
                    <a:pt x="87131" y="31031"/>
                  </a:lnTo>
                  <a:lnTo>
                    <a:pt x="86034" y="28318"/>
                  </a:lnTo>
                  <a:lnTo>
                    <a:pt x="84768" y="25674"/>
                  </a:lnTo>
                  <a:lnTo>
                    <a:pt x="83340" y="23110"/>
                  </a:lnTo>
                  <a:lnTo>
                    <a:pt x="81753" y="20635"/>
                  </a:lnTo>
                  <a:lnTo>
                    <a:pt x="80015" y="18261"/>
                  </a:lnTo>
                  <a:lnTo>
                    <a:pt x="78134" y="15996"/>
                  </a:lnTo>
                  <a:close/>
                </a:path>
              </a:pathLst>
            </a:cu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g672"/>
            <p:cNvSpPr/>
            <p:nvPr/>
          </p:nvSpPr>
          <p:spPr>
            <a:xfrm>
              <a:off x="5216075" y="4569127"/>
              <a:ext cx="89814" cy="89814"/>
            </a:xfrm>
            <a:custGeom>
              <a:avLst/>
              <a:pathLst>
                <a:path w="89814" h="89814">
                  <a:moveTo>
                    <a:pt x="89814" y="0"/>
                  </a:moveTo>
                  <a:lnTo>
                    <a:pt x="89537" y="276"/>
                  </a:lnTo>
                  <a:lnTo>
                    <a:pt x="89077" y="737"/>
                  </a:lnTo>
                  <a:lnTo>
                    <a:pt x="88435" y="1379"/>
                  </a:lnTo>
                  <a:lnTo>
                    <a:pt x="87614" y="2200"/>
                  </a:lnTo>
                  <a:lnTo>
                    <a:pt x="86618" y="3196"/>
                  </a:lnTo>
                  <a:lnTo>
                    <a:pt x="85450" y="4363"/>
                  </a:lnTo>
                  <a:lnTo>
                    <a:pt x="84116" y="5698"/>
                  </a:lnTo>
                  <a:lnTo>
                    <a:pt x="82620" y="7193"/>
                  </a:lnTo>
                  <a:lnTo>
                    <a:pt x="80970" y="8843"/>
                  </a:lnTo>
                  <a:lnTo>
                    <a:pt x="79172" y="10642"/>
                  </a:lnTo>
                  <a:lnTo>
                    <a:pt x="77232" y="12581"/>
                  </a:lnTo>
                  <a:lnTo>
                    <a:pt x="75160" y="14653"/>
                  </a:lnTo>
                  <a:lnTo>
                    <a:pt x="72964" y="16850"/>
                  </a:lnTo>
                  <a:lnTo>
                    <a:pt x="70652" y="19162"/>
                  </a:lnTo>
                  <a:lnTo>
                    <a:pt x="68234" y="21579"/>
                  </a:lnTo>
                  <a:lnTo>
                    <a:pt x="65721" y="24093"/>
                  </a:lnTo>
                  <a:lnTo>
                    <a:pt x="63122" y="26692"/>
                  </a:lnTo>
                  <a:lnTo>
                    <a:pt x="60448" y="29365"/>
                  </a:lnTo>
                  <a:lnTo>
                    <a:pt x="57710" y="32103"/>
                  </a:lnTo>
                  <a:lnTo>
                    <a:pt x="54920" y="34893"/>
                  </a:lnTo>
                  <a:lnTo>
                    <a:pt x="52089" y="37725"/>
                  </a:lnTo>
                  <a:lnTo>
                    <a:pt x="49228" y="40586"/>
                  </a:lnTo>
                  <a:lnTo>
                    <a:pt x="46349" y="43464"/>
                  </a:lnTo>
                  <a:lnTo>
                    <a:pt x="43464" y="46349"/>
                  </a:lnTo>
                  <a:lnTo>
                    <a:pt x="40586" y="49228"/>
                  </a:lnTo>
                  <a:lnTo>
                    <a:pt x="37725" y="52089"/>
                  </a:lnTo>
                  <a:lnTo>
                    <a:pt x="34893" y="54920"/>
                  </a:lnTo>
                  <a:lnTo>
                    <a:pt x="32103" y="57710"/>
                  </a:lnTo>
                  <a:lnTo>
                    <a:pt x="29365" y="60448"/>
                  </a:lnTo>
                  <a:lnTo>
                    <a:pt x="26692" y="63122"/>
                  </a:lnTo>
                  <a:lnTo>
                    <a:pt x="24093" y="65721"/>
                  </a:lnTo>
                  <a:lnTo>
                    <a:pt x="21579" y="68234"/>
                  </a:lnTo>
                  <a:lnTo>
                    <a:pt x="19162" y="70652"/>
                  </a:lnTo>
                  <a:lnTo>
                    <a:pt x="16850" y="72964"/>
                  </a:lnTo>
                  <a:lnTo>
                    <a:pt x="14653" y="75160"/>
                  </a:lnTo>
                  <a:lnTo>
                    <a:pt x="12581" y="77232"/>
                  </a:lnTo>
                  <a:lnTo>
                    <a:pt x="10642" y="79172"/>
                  </a:lnTo>
                  <a:lnTo>
                    <a:pt x="8843" y="80970"/>
                  </a:lnTo>
                  <a:lnTo>
                    <a:pt x="7193" y="82620"/>
                  </a:lnTo>
                  <a:lnTo>
                    <a:pt x="5698" y="84116"/>
                  </a:lnTo>
                  <a:lnTo>
                    <a:pt x="4363" y="85450"/>
                  </a:lnTo>
                  <a:lnTo>
                    <a:pt x="3196" y="86618"/>
                  </a:lnTo>
                  <a:lnTo>
                    <a:pt x="2200" y="87614"/>
                  </a:lnTo>
                  <a:lnTo>
                    <a:pt x="1379" y="88435"/>
                  </a:lnTo>
                  <a:lnTo>
                    <a:pt x="737" y="89077"/>
                  </a:lnTo>
                  <a:lnTo>
                    <a:pt x="276" y="89537"/>
                  </a:lnTo>
                  <a:lnTo>
                    <a:pt x="0" y="89814"/>
                  </a:lnTo>
                  <a:lnTo>
                    <a:pt x="276" y="89537"/>
                  </a:lnTo>
                  <a:lnTo>
                    <a:pt x="737" y="89077"/>
                  </a:lnTo>
                  <a:lnTo>
                    <a:pt x="1379" y="88435"/>
                  </a:lnTo>
                  <a:lnTo>
                    <a:pt x="2200" y="87614"/>
                  </a:lnTo>
                  <a:lnTo>
                    <a:pt x="3196" y="86618"/>
                  </a:lnTo>
                  <a:lnTo>
                    <a:pt x="4363" y="85450"/>
                  </a:lnTo>
                  <a:lnTo>
                    <a:pt x="5698" y="84116"/>
                  </a:lnTo>
                  <a:lnTo>
                    <a:pt x="7193" y="82620"/>
                  </a:lnTo>
                  <a:lnTo>
                    <a:pt x="8843" y="80970"/>
                  </a:lnTo>
                  <a:lnTo>
                    <a:pt x="10642" y="79172"/>
                  </a:lnTo>
                  <a:lnTo>
                    <a:pt x="12581" y="77232"/>
                  </a:lnTo>
                  <a:lnTo>
                    <a:pt x="14653" y="75160"/>
                  </a:lnTo>
                  <a:lnTo>
                    <a:pt x="16850" y="72964"/>
                  </a:lnTo>
                  <a:lnTo>
                    <a:pt x="19162" y="70652"/>
                  </a:lnTo>
                  <a:lnTo>
                    <a:pt x="21579" y="68234"/>
                  </a:lnTo>
                  <a:lnTo>
                    <a:pt x="24093" y="65721"/>
                  </a:lnTo>
                  <a:lnTo>
                    <a:pt x="26692" y="63122"/>
                  </a:lnTo>
                  <a:lnTo>
                    <a:pt x="29365" y="60448"/>
                  </a:lnTo>
                  <a:lnTo>
                    <a:pt x="32103" y="57710"/>
                  </a:lnTo>
                  <a:lnTo>
                    <a:pt x="34893" y="54920"/>
                  </a:lnTo>
                  <a:lnTo>
                    <a:pt x="37725" y="52089"/>
                  </a:lnTo>
                  <a:lnTo>
                    <a:pt x="40586" y="49228"/>
                  </a:lnTo>
                  <a:lnTo>
                    <a:pt x="43464" y="46349"/>
                  </a:lnTo>
                  <a:lnTo>
                    <a:pt x="46349" y="43464"/>
                  </a:lnTo>
                  <a:lnTo>
                    <a:pt x="49228" y="40586"/>
                  </a:lnTo>
                  <a:lnTo>
                    <a:pt x="52089" y="37725"/>
                  </a:lnTo>
                  <a:lnTo>
                    <a:pt x="54920" y="34893"/>
                  </a:lnTo>
                  <a:lnTo>
                    <a:pt x="57710" y="32103"/>
                  </a:lnTo>
                  <a:lnTo>
                    <a:pt x="60448" y="29365"/>
                  </a:lnTo>
                  <a:lnTo>
                    <a:pt x="63122" y="26692"/>
                  </a:lnTo>
                  <a:lnTo>
                    <a:pt x="65721" y="24093"/>
                  </a:lnTo>
                  <a:lnTo>
                    <a:pt x="68234" y="21579"/>
                  </a:lnTo>
                  <a:lnTo>
                    <a:pt x="70652" y="19162"/>
                  </a:lnTo>
                  <a:lnTo>
                    <a:pt x="72964" y="16850"/>
                  </a:lnTo>
                  <a:lnTo>
                    <a:pt x="75160" y="14653"/>
                  </a:lnTo>
                  <a:lnTo>
                    <a:pt x="77232" y="12581"/>
                  </a:lnTo>
                  <a:lnTo>
                    <a:pt x="79172" y="10642"/>
                  </a:lnTo>
                  <a:lnTo>
                    <a:pt x="80970" y="8843"/>
                  </a:lnTo>
                  <a:lnTo>
                    <a:pt x="82620" y="7193"/>
                  </a:lnTo>
                  <a:lnTo>
                    <a:pt x="84116" y="5698"/>
                  </a:lnTo>
                  <a:lnTo>
                    <a:pt x="85450" y="4363"/>
                  </a:lnTo>
                  <a:lnTo>
                    <a:pt x="86618" y="3196"/>
                  </a:lnTo>
                  <a:lnTo>
                    <a:pt x="87614" y="2200"/>
                  </a:lnTo>
                  <a:lnTo>
                    <a:pt x="88435" y="1379"/>
                  </a:lnTo>
                  <a:lnTo>
                    <a:pt x="89077" y="737"/>
                  </a:lnTo>
                  <a:lnTo>
                    <a:pt x="89537" y="276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g673"/>
            <p:cNvSpPr/>
            <p:nvPr/>
          </p:nvSpPr>
          <p:spPr>
            <a:xfrm>
              <a:off x="5215998" y="4674933"/>
              <a:ext cx="89966" cy="89966"/>
            </a:xfrm>
            <a:custGeom>
              <a:avLst/>
              <a:pathLst>
                <a:path w="89966" h="89966">
                  <a:moveTo>
                    <a:pt x="76456" y="13510"/>
                  </a:moveTo>
                  <a:lnTo>
                    <a:pt x="74331" y="11514"/>
                  </a:lnTo>
                  <a:lnTo>
                    <a:pt x="72085" y="9655"/>
                  </a:lnTo>
                  <a:lnTo>
                    <a:pt x="69728" y="7942"/>
                  </a:lnTo>
                  <a:lnTo>
                    <a:pt x="67269" y="6381"/>
                  </a:lnTo>
                  <a:lnTo>
                    <a:pt x="64718" y="4979"/>
                  </a:lnTo>
                  <a:lnTo>
                    <a:pt x="62086" y="3741"/>
                  </a:lnTo>
                  <a:lnTo>
                    <a:pt x="59385" y="2672"/>
                  </a:lnTo>
                  <a:lnTo>
                    <a:pt x="56623" y="1777"/>
                  </a:lnTo>
                  <a:lnTo>
                    <a:pt x="53815" y="1060"/>
                  </a:lnTo>
                  <a:lnTo>
                    <a:pt x="50969" y="523"/>
                  </a:lnTo>
                  <a:lnTo>
                    <a:pt x="48099" y="169"/>
                  </a:lnTo>
                  <a:lnTo>
                    <a:pt x="45217" y="0"/>
                  </a:lnTo>
                  <a:lnTo>
                    <a:pt x="42333" y="14"/>
                  </a:lnTo>
                  <a:lnTo>
                    <a:pt x="39461" y="214"/>
                  </a:lnTo>
                  <a:lnTo>
                    <a:pt x="36611" y="598"/>
                  </a:lnTo>
                  <a:lnTo>
                    <a:pt x="33795" y="1164"/>
                  </a:lnTo>
                  <a:lnTo>
                    <a:pt x="31025" y="1910"/>
                  </a:lnTo>
                  <a:lnTo>
                    <a:pt x="28313" y="2834"/>
                  </a:lnTo>
                  <a:lnTo>
                    <a:pt x="25669" y="3930"/>
                  </a:lnTo>
                  <a:lnTo>
                    <a:pt x="23105" y="5195"/>
                  </a:lnTo>
                  <a:lnTo>
                    <a:pt x="20630" y="6624"/>
                  </a:lnTo>
                  <a:lnTo>
                    <a:pt x="18256" y="8210"/>
                  </a:lnTo>
                  <a:lnTo>
                    <a:pt x="15991" y="9947"/>
                  </a:lnTo>
                  <a:lnTo>
                    <a:pt x="13846" y="11828"/>
                  </a:lnTo>
                  <a:lnTo>
                    <a:pt x="11828" y="13846"/>
                  </a:lnTo>
                  <a:lnTo>
                    <a:pt x="9947" y="15991"/>
                  </a:lnTo>
                  <a:lnTo>
                    <a:pt x="8210" y="18256"/>
                  </a:lnTo>
                  <a:lnTo>
                    <a:pt x="6624" y="20630"/>
                  </a:lnTo>
                  <a:lnTo>
                    <a:pt x="5195" y="23105"/>
                  </a:lnTo>
                  <a:lnTo>
                    <a:pt x="3930" y="25669"/>
                  </a:lnTo>
                  <a:lnTo>
                    <a:pt x="2834" y="28313"/>
                  </a:lnTo>
                  <a:lnTo>
                    <a:pt x="1910" y="31025"/>
                  </a:lnTo>
                  <a:lnTo>
                    <a:pt x="1164" y="33795"/>
                  </a:lnTo>
                  <a:lnTo>
                    <a:pt x="598" y="36611"/>
                  </a:lnTo>
                  <a:lnTo>
                    <a:pt x="214" y="39461"/>
                  </a:lnTo>
                  <a:lnTo>
                    <a:pt x="14" y="42333"/>
                  </a:lnTo>
                  <a:lnTo>
                    <a:pt x="0" y="45217"/>
                  </a:lnTo>
                  <a:lnTo>
                    <a:pt x="169" y="48099"/>
                  </a:lnTo>
                  <a:lnTo>
                    <a:pt x="523" y="50969"/>
                  </a:lnTo>
                  <a:lnTo>
                    <a:pt x="1060" y="53815"/>
                  </a:lnTo>
                  <a:lnTo>
                    <a:pt x="1777" y="56623"/>
                  </a:lnTo>
                  <a:lnTo>
                    <a:pt x="2672" y="59385"/>
                  </a:lnTo>
                  <a:lnTo>
                    <a:pt x="3741" y="62086"/>
                  </a:lnTo>
                  <a:lnTo>
                    <a:pt x="4979" y="64718"/>
                  </a:lnTo>
                  <a:lnTo>
                    <a:pt x="6381" y="67269"/>
                  </a:lnTo>
                  <a:lnTo>
                    <a:pt x="7942" y="69728"/>
                  </a:lnTo>
                  <a:lnTo>
                    <a:pt x="9655" y="72085"/>
                  </a:lnTo>
                  <a:lnTo>
                    <a:pt x="11514" y="74331"/>
                  </a:lnTo>
                  <a:lnTo>
                    <a:pt x="13510" y="76456"/>
                  </a:lnTo>
                  <a:lnTo>
                    <a:pt x="15635" y="78452"/>
                  </a:lnTo>
                  <a:lnTo>
                    <a:pt x="17881" y="80310"/>
                  </a:lnTo>
                  <a:lnTo>
                    <a:pt x="20238" y="82024"/>
                  </a:lnTo>
                  <a:lnTo>
                    <a:pt x="22697" y="83585"/>
                  </a:lnTo>
                  <a:lnTo>
                    <a:pt x="25248" y="84987"/>
                  </a:lnTo>
                  <a:lnTo>
                    <a:pt x="27879" y="86225"/>
                  </a:lnTo>
                  <a:lnTo>
                    <a:pt x="30581" y="87294"/>
                  </a:lnTo>
                  <a:lnTo>
                    <a:pt x="33342" y="88189"/>
                  </a:lnTo>
                  <a:lnTo>
                    <a:pt x="36151" y="88906"/>
                  </a:lnTo>
                  <a:lnTo>
                    <a:pt x="38997" y="89443"/>
                  </a:lnTo>
                  <a:lnTo>
                    <a:pt x="41866" y="89797"/>
                  </a:lnTo>
                  <a:lnTo>
                    <a:pt x="44749" y="89966"/>
                  </a:lnTo>
                  <a:lnTo>
                    <a:pt x="47633" y="89951"/>
                  </a:lnTo>
                  <a:lnTo>
                    <a:pt x="50505" y="89752"/>
                  </a:lnTo>
                  <a:lnTo>
                    <a:pt x="53355" y="89368"/>
                  </a:lnTo>
                  <a:lnTo>
                    <a:pt x="56171" y="88802"/>
                  </a:lnTo>
                  <a:lnTo>
                    <a:pt x="58941" y="88056"/>
                  </a:lnTo>
                  <a:lnTo>
                    <a:pt x="61653" y="87132"/>
                  </a:lnTo>
                  <a:lnTo>
                    <a:pt x="64297" y="86036"/>
                  </a:lnTo>
                  <a:lnTo>
                    <a:pt x="66861" y="84771"/>
                  </a:lnTo>
                  <a:lnTo>
                    <a:pt x="69335" y="83342"/>
                  </a:lnTo>
                  <a:lnTo>
                    <a:pt x="71710" y="81756"/>
                  </a:lnTo>
                  <a:lnTo>
                    <a:pt x="73974" y="80019"/>
                  </a:lnTo>
                  <a:lnTo>
                    <a:pt x="76120" y="78137"/>
                  </a:lnTo>
                  <a:lnTo>
                    <a:pt x="78137" y="76120"/>
                  </a:lnTo>
                  <a:lnTo>
                    <a:pt x="80019" y="73974"/>
                  </a:lnTo>
                  <a:lnTo>
                    <a:pt x="81756" y="71710"/>
                  </a:lnTo>
                  <a:lnTo>
                    <a:pt x="83342" y="69335"/>
                  </a:lnTo>
                  <a:lnTo>
                    <a:pt x="84771" y="66861"/>
                  </a:lnTo>
                  <a:lnTo>
                    <a:pt x="86036" y="64297"/>
                  </a:lnTo>
                  <a:lnTo>
                    <a:pt x="87132" y="61653"/>
                  </a:lnTo>
                  <a:lnTo>
                    <a:pt x="88056" y="58941"/>
                  </a:lnTo>
                  <a:lnTo>
                    <a:pt x="88802" y="56171"/>
                  </a:lnTo>
                  <a:lnTo>
                    <a:pt x="89368" y="53355"/>
                  </a:lnTo>
                  <a:lnTo>
                    <a:pt x="89752" y="50505"/>
                  </a:lnTo>
                  <a:lnTo>
                    <a:pt x="89951" y="47633"/>
                  </a:lnTo>
                  <a:lnTo>
                    <a:pt x="89966" y="44749"/>
                  </a:lnTo>
                  <a:lnTo>
                    <a:pt x="89797" y="41866"/>
                  </a:lnTo>
                  <a:lnTo>
                    <a:pt x="89443" y="38997"/>
                  </a:lnTo>
                  <a:lnTo>
                    <a:pt x="88906" y="36151"/>
                  </a:lnTo>
                  <a:lnTo>
                    <a:pt x="88189" y="33342"/>
                  </a:lnTo>
                  <a:lnTo>
                    <a:pt x="87294" y="30581"/>
                  </a:lnTo>
                  <a:lnTo>
                    <a:pt x="86225" y="27879"/>
                  </a:lnTo>
                  <a:lnTo>
                    <a:pt x="84987" y="25248"/>
                  </a:lnTo>
                  <a:lnTo>
                    <a:pt x="83585" y="22697"/>
                  </a:lnTo>
                  <a:lnTo>
                    <a:pt x="82024" y="20238"/>
                  </a:lnTo>
                  <a:lnTo>
                    <a:pt x="80310" y="17881"/>
                  </a:lnTo>
                  <a:lnTo>
                    <a:pt x="78452" y="15635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g674"/>
            <p:cNvSpPr/>
            <p:nvPr/>
          </p:nvSpPr>
          <p:spPr>
            <a:xfrm>
              <a:off x="5215983" y="4780799"/>
              <a:ext cx="89997" cy="89997"/>
            </a:xfrm>
            <a:custGeom>
              <a:avLst/>
              <a:pathLst>
                <a:path w="89997" h="89997">
                  <a:moveTo>
                    <a:pt x="79102" y="10895"/>
                  </a:moveTo>
                  <a:lnTo>
                    <a:pt x="77151" y="9084"/>
                  </a:lnTo>
                  <a:lnTo>
                    <a:pt x="75067" y="7421"/>
                  </a:lnTo>
                  <a:lnTo>
                    <a:pt x="72861" y="5912"/>
                  </a:lnTo>
                  <a:lnTo>
                    <a:pt x="70539" y="4564"/>
                  </a:lnTo>
                  <a:lnTo>
                    <a:pt x="68113" y="3381"/>
                  </a:lnTo>
                  <a:lnTo>
                    <a:pt x="65592" y="2370"/>
                  </a:lnTo>
                  <a:lnTo>
                    <a:pt x="62986" y="1534"/>
                  </a:lnTo>
                  <a:lnTo>
                    <a:pt x="60306" y="877"/>
                  </a:lnTo>
                  <a:lnTo>
                    <a:pt x="57564" y="401"/>
                  </a:lnTo>
                  <a:lnTo>
                    <a:pt x="54769" y="108"/>
                  </a:lnTo>
                  <a:lnTo>
                    <a:pt x="51935" y="0"/>
                  </a:lnTo>
                  <a:lnTo>
                    <a:pt x="49072" y="76"/>
                  </a:lnTo>
                  <a:lnTo>
                    <a:pt x="46192" y="337"/>
                  </a:lnTo>
                  <a:lnTo>
                    <a:pt x="43308" y="782"/>
                  </a:lnTo>
                  <a:lnTo>
                    <a:pt x="40430" y="1408"/>
                  </a:lnTo>
                  <a:lnTo>
                    <a:pt x="37571" y="2214"/>
                  </a:lnTo>
                  <a:lnTo>
                    <a:pt x="34743" y="3195"/>
                  </a:lnTo>
                  <a:lnTo>
                    <a:pt x="31957" y="4348"/>
                  </a:lnTo>
                  <a:lnTo>
                    <a:pt x="29224" y="5668"/>
                  </a:lnTo>
                  <a:lnTo>
                    <a:pt x="26556" y="7150"/>
                  </a:lnTo>
                  <a:lnTo>
                    <a:pt x="23964" y="8787"/>
                  </a:lnTo>
                  <a:lnTo>
                    <a:pt x="21459" y="10573"/>
                  </a:lnTo>
                  <a:lnTo>
                    <a:pt x="19050" y="12501"/>
                  </a:lnTo>
                  <a:lnTo>
                    <a:pt x="16748" y="14562"/>
                  </a:lnTo>
                  <a:lnTo>
                    <a:pt x="14562" y="16748"/>
                  </a:lnTo>
                  <a:lnTo>
                    <a:pt x="12501" y="19050"/>
                  </a:lnTo>
                  <a:lnTo>
                    <a:pt x="10573" y="21459"/>
                  </a:lnTo>
                  <a:lnTo>
                    <a:pt x="8787" y="23964"/>
                  </a:lnTo>
                  <a:lnTo>
                    <a:pt x="7150" y="26556"/>
                  </a:lnTo>
                  <a:lnTo>
                    <a:pt x="5668" y="29224"/>
                  </a:lnTo>
                  <a:lnTo>
                    <a:pt x="4348" y="31957"/>
                  </a:lnTo>
                  <a:lnTo>
                    <a:pt x="3195" y="34743"/>
                  </a:lnTo>
                  <a:lnTo>
                    <a:pt x="2214" y="37571"/>
                  </a:lnTo>
                  <a:lnTo>
                    <a:pt x="1408" y="40430"/>
                  </a:lnTo>
                  <a:lnTo>
                    <a:pt x="782" y="43308"/>
                  </a:lnTo>
                  <a:lnTo>
                    <a:pt x="337" y="46192"/>
                  </a:lnTo>
                  <a:lnTo>
                    <a:pt x="76" y="49072"/>
                  </a:lnTo>
                  <a:lnTo>
                    <a:pt x="0" y="51935"/>
                  </a:lnTo>
                  <a:lnTo>
                    <a:pt x="108" y="54769"/>
                  </a:lnTo>
                  <a:lnTo>
                    <a:pt x="401" y="57564"/>
                  </a:lnTo>
                  <a:lnTo>
                    <a:pt x="877" y="60306"/>
                  </a:lnTo>
                  <a:lnTo>
                    <a:pt x="1534" y="62986"/>
                  </a:lnTo>
                  <a:lnTo>
                    <a:pt x="2370" y="65592"/>
                  </a:lnTo>
                  <a:lnTo>
                    <a:pt x="3381" y="68113"/>
                  </a:lnTo>
                  <a:lnTo>
                    <a:pt x="4564" y="70539"/>
                  </a:lnTo>
                  <a:lnTo>
                    <a:pt x="5912" y="72861"/>
                  </a:lnTo>
                  <a:lnTo>
                    <a:pt x="7421" y="75067"/>
                  </a:lnTo>
                  <a:lnTo>
                    <a:pt x="9084" y="77151"/>
                  </a:lnTo>
                  <a:lnTo>
                    <a:pt x="10895" y="79102"/>
                  </a:lnTo>
                  <a:lnTo>
                    <a:pt x="12846" y="80913"/>
                  </a:lnTo>
                  <a:lnTo>
                    <a:pt x="14930" y="82576"/>
                  </a:lnTo>
                  <a:lnTo>
                    <a:pt x="17136" y="84085"/>
                  </a:lnTo>
                  <a:lnTo>
                    <a:pt x="19458" y="85433"/>
                  </a:lnTo>
                  <a:lnTo>
                    <a:pt x="21884" y="86616"/>
                  </a:lnTo>
                  <a:lnTo>
                    <a:pt x="24405" y="87627"/>
                  </a:lnTo>
                  <a:lnTo>
                    <a:pt x="27011" y="88463"/>
                  </a:lnTo>
                  <a:lnTo>
                    <a:pt x="29691" y="89120"/>
                  </a:lnTo>
                  <a:lnTo>
                    <a:pt x="32433" y="89596"/>
                  </a:lnTo>
                  <a:lnTo>
                    <a:pt x="35228" y="89889"/>
                  </a:lnTo>
                  <a:lnTo>
                    <a:pt x="38062" y="89997"/>
                  </a:lnTo>
                  <a:lnTo>
                    <a:pt x="40925" y="89921"/>
                  </a:lnTo>
                  <a:lnTo>
                    <a:pt x="43805" y="89660"/>
                  </a:lnTo>
                  <a:lnTo>
                    <a:pt x="46689" y="89215"/>
                  </a:lnTo>
                  <a:lnTo>
                    <a:pt x="49567" y="88589"/>
                  </a:lnTo>
                  <a:lnTo>
                    <a:pt x="52426" y="87783"/>
                  </a:lnTo>
                  <a:lnTo>
                    <a:pt x="55254" y="86802"/>
                  </a:lnTo>
                  <a:lnTo>
                    <a:pt x="58040" y="85649"/>
                  </a:lnTo>
                  <a:lnTo>
                    <a:pt x="60773" y="84329"/>
                  </a:lnTo>
                  <a:lnTo>
                    <a:pt x="63441" y="82847"/>
                  </a:lnTo>
                  <a:lnTo>
                    <a:pt x="66033" y="81210"/>
                  </a:lnTo>
                  <a:lnTo>
                    <a:pt x="68538" y="79424"/>
                  </a:lnTo>
                  <a:lnTo>
                    <a:pt x="70947" y="77496"/>
                  </a:lnTo>
                  <a:lnTo>
                    <a:pt x="73249" y="75435"/>
                  </a:lnTo>
                  <a:lnTo>
                    <a:pt x="75435" y="73249"/>
                  </a:lnTo>
                  <a:lnTo>
                    <a:pt x="77496" y="70947"/>
                  </a:lnTo>
                  <a:lnTo>
                    <a:pt x="79424" y="68538"/>
                  </a:lnTo>
                  <a:lnTo>
                    <a:pt x="81210" y="66033"/>
                  </a:lnTo>
                  <a:lnTo>
                    <a:pt x="82847" y="63441"/>
                  </a:lnTo>
                  <a:lnTo>
                    <a:pt x="84329" y="60773"/>
                  </a:lnTo>
                  <a:lnTo>
                    <a:pt x="85649" y="58040"/>
                  </a:lnTo>
                  <a:lnTo>
                    <a:pt x="86802" y="55254"/>
                  </a:lnTo>
                  <a:lnTo>
                    <a:pt x="87783" y="52426"/>
                  </a:lnTo>
                  <a:lnTo>
                    <a:pt x="88589" y="49567"/>
                  </a:lnTo>
                  <a:lnTo>
                    <a:pt x="89215" y="46689"/>
                  </a:lnTo>
                  <a:lnTo>
                    <a:pt x="89660" y="43805"/>
                  </a:lnTo>
                  <a:lnTo>
                    <a:pt x="89921" y="40925"/>
                  </a:lnTo>
                  <a:lnTo>
                    <a:pt x="89997" y="38062"/>
                  </a:lnTo>
                  <a:lnTo>
                    <a:pt x="89889" y="35228"/>
                  </a:lnTo>
                  <a:lnTo>
                    <a:pt x="89596" y="32433"/>
                  </a:lnTo>
                  <a:lnTo>
                    <a:pt x="89120" y="29691"/>
                  </a:lnTo>
                  <a:lnTo>
                    <a:pt x="88463" y="27011"/>
                  </a:lnTo>
                  <a:lnTo>
                    <a:pt x="87627" y="24405"/>
                  </a:lnTo>
                  <a:lnTo>
                    <a:pt x="86616" y="21884"/>
                  </a:lnTo>
                  <a:lnTo>
                    <a:pt x="85433" y="19458"/>
                  </a:lnTo>
                  <a:lnTo>
                    <a:pt x="84085" y="17136"/>
                  </a:lnTo>
                  <a:lnTo>
                    <a:pt x="82576" y="14930"/>
                  </a:lnTo>
                  <a:lnTo>
                    <a:pt x="80913" y="12846"/>
                  </a:lnTo>
                  <a:close/>
                </a:path>
              </a:pathLst>
            </a:custGeom>
            <a:solidFill>
              <a:srgbClr val="DDECF4">
                <a:alpha val="100000"/>
              </a:srgbClr>
            </a:solidFill>
            <a:ln w="9525" cap="rnd">
              <a:solidFill>
                <a:srgbClr val="DDEC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g675"/>
            <p:cNvSpPr/>
            <p:nvPr/>
          </p:nvSpPr>
          <p:spPr>
            <a:xfrm>
              <a:off x="5216000" y="4886698"/>
              <a:ext cx="89963" cy="89963"/>
            </a:xfrm>
            <a:custGeom>
              <a:avLst/>
              <a:pathLst>
                <a:path w="89963" h="89963">
                  <a:moveTo>
                    <a:pt x="76413" y="13550"/>
                  </a:moveTo>
                  <a:lnTo>
                    <a:pt x="74285" y="11551"/>
                  </a:lnTo>
                  <a:lnTo>
                    <a:pt x="72036" y="9690"/>
                  </a:lnTo>
                  <a:lnTo>
                    <a:pt x="69677" y="7974"/>
                  </a:lnTo>
                  <a:lnTo>
                    <a:pt x="67216" y="6410"/>
                  </a:lnTo>
                  <a:lnTo>
                    <a:pt x="64664" y="5004"/>
                  </a:lnTo>
                  <a:lnTo>
                    <a:pt x="62031" y="3762"/>
                  </a:lnTo>
                  <a:lnTo>
                    <a:pt x="59327" y="2690"/>
                  </a:lnTo>
                  <a:lnTo>
                    <a:pt x="56565" y="1792"/>
                  </a:lnTo>
                  <a:lnTo>
                    <a:pt x="53755" y="1071"/>
                  </a:lnTo>
                  <a:lnTo>
                    <a:pt x="50910" y="531"/>
                  </a:lnTo>
                  <a:lnTo>
                    <a:pt x="48039" y="173"/>
                  </a:lnTo>
                  <a:lnTo>
                    <a:pt x="45157" y="0"/>
                  </a:lnTo>
                  <a:lnTo>
                    <a:pt x="42273" y="11"/>
                  </a:lnTo>
                  <a:lnTo>
                    <a:pt x="39401" y="207"/>
                  </a:lnTo>
                  <a:lnTo>
                    <a:pt x="36551" y="587"/>
                  </a:lnTo>
                  <a:lnTo>
                    <a:pt x="33737" y="1149"/>
                  </a:lnTo>
                  <a:lnTo>
                    <a:pt x="30968" y="1892"/>
                  </a:lnTo>
                  <a:lnTo>
                    <a:pt x="28257" y="2811"/>
                  </a:lnTo>
                  <a:lnTo>
                    <a:pt x="25615" y="3904"/>
                  </a:lnTo>
                  <a:lnTo>
                    <a:pt x="23052" y="5166"/>
                  </a:lnTo>
                  <a:lnTo>
                    <a:pt x="20580" y="6591"/>
                  </a:lnTo>
                  <a:lnTo>
                    <a:pt x="18207" y="8174"/>
                  </a:lnTo>
                  <a:lnTo>
                    <a:pt x="15945" y="9909"/>
                  </a:lnTo>
                  <a:lnTo>
                    <a:pt x="13802" y="11787"/>
                  </a:lnTo>
                  <a:lnTo>
                    <a:pt x="11787" y="13802"/>
                  </a:lnTo>
                  <a:lnTo>
                    <a:pt x="9909" y="15945"/>
                  </a:lnTo>
                  <a:lnTo>
                    <a:pt x="8174" y="18207"/>
                  </a:lnTo>
                  <a:lnTo>
                    <a:pt x="6591" y="20580"/>
                  </a:lnTo>
                  <a:lnTo>
                    <a:pt x="5166" y="23052"/>
                  </a:lnTo>
                  <a:lnTo>
                    <a:pt x="3904" y="25615"/>
                  </a:lnTo>
                  <a:lnTo>
                    <a:pt x="2811" y="28257"/>
                  </a:lnTo>
                  <a:lnTo>
                    <a:pt x="1892" y="30968"/>
                  </a:lnTo>
                  <a:lnTo>
                    <a:pt x="1149" y="33737"/>
                  </a:lnTo>
                  <a:lnTo>
                    <a:pt x="587" y="36551"/>
                  </a:lnTo>
                  <a:lnTo>
                    <a:pt x="207" y="39401"/>
                  </a:lnTo>
                  <a:lnTo>
                    <a:pt x="11" y="42273"/>
                  </a:lnTo>
                  <a:lnTo>
                    <a:pt x="0" y="45157"/>
                  </a:lnTo>
                  <a:lnTo>
                    <a:pt x="173" y="48039"/>
                  </a:lnTo>
                  <a:lnTo>
                    <a:pt x="531" y="50910"/>
                  </a:lnTo>
                  <a:lnTo>
                    <a:pt x="1071" y="53755"/>
                  </a:lnTo>
                  <a:lnTo>
                    <a:pt x="1792" y="56565"/>
                  </a:lnTo>
                  <a:lnTo>
                    <a:pt x="2690" y="59327"/>
                  </a:lnTo>
                  <a:lnTo>
                    <a:pt x="3762" y="62031"/>
                  </a:lnTo>
                  <a:lnTo>
                    <a:pt x="5004" y="64664"/>
                  </a:lnTo>
                  <a:lnTo>
                    <a:pt x="6410" y="67216"/>
                  </a:lnTo>
                  <a:lnTo>
                    <a:pt x="7974" y="69677"/>
                  </a:lnTo>
                  <a:lnTo>
                    <a:pt x="9690" y="72036"/>
                  </a:lnTo>
                  <a:lnTo>
                    <a:pt x="11551" y="74285"/>
                  </a:lnTo>
                  <a:lnTo>
                    <a:pt x="13550" y="76413"/>
                  </a:lnTo>
                  <a:lnTo>
                    <a:pt x="15678" y="78411"/>
                  </a:lnTo>
                  <a:lnTo>
                    <a:pt x="17926" y="80273"/>
                  </a:lnTo>
                  <a:lnTo>
                    <a:pt x="20286" y="81989"/>
                  </a:lnTo>
                  <a:lnTo>
                    <a:pt x="22747" y="83553"/>
                  </a:lnTo>
                  <a:lnTo>
                    <a:pt x="25299" y="84959"/>
                  </a:lnTo>
                  <a:lnTo>
                    <a:pt x="27932" y="86200"/>
                  </a:lnTo>
                  <a:lnTo>
                    <a:pt x="30635" y="87272"/>
                  </a:lnTo>
                  <a:lnTo>
                    <a:pt x="33397" y="88171"/>
                  </a:lnTo>
                  <a:lnTo>
                    <a:pt x="36207" y="88891"/>
                  </a:lnTo>
                  <a:lnTo>
                    <a:pt x="39053" y="89432"/>
                  </a:lnTo>
                  <a:lnTo>
                    <a:pt x="41923" y="89790"/>
                  </a:lnTo>
                  <a:lnTo>
                    <a:pt x="44806" y="89963"/>
                  </a:lnTo>
                  <a:lnTo>
                    <a:pt x="47689" y="89952"/>
                  </a:lnTo>
                  <a:lnTo>
                    <a:pt x="50562" y="89756"/>
                  </a:lnTo>
                  <a:lnTo>
                    <a:pt x="53411" y="89376"/>
                  </a:lnTo>
                  <a:lnTo>
                    <a:pt x="56226" y="88813"/>
                  </a:lnTo>
                  <a:lnTo>
                    <a:pt x="58995" y="88071"/>
                  </a:lnTo>
                  <a:lnTo>
                    <a:pt x="61706" y="87151"/>
                  </a:lnTo>
                  <a:lnTo>
                    <a:pt x="64348" y="86058"/>
                  </a:lnTo>
                  <a:lnTo>
                    <a:pt x="66910" y="84797"/>
                  </a:lnTo>
                  <a:lnTo>
                    <a:pt x="69383" y="83371"/>
                  </a:lnTo>
                  <a:lnTo>
                    <a:pt x="71755" y="81788"/>
                  </a:lnTo>
                  <a:lnTo>
                    <a:pt x="74018" y="80054"/>
                  </a:lnTo>
                  <a:lnTo>
                    <a:pt x="76161" y="78175"/>
                  </a:lnTo>
                  <a:lnTo>
                    <a:pt x="78175" y="76161"/>
                  </a:lnTo>
                  <a:lnTo>
                    <a:pt x="80054" y="74018"/>
                  </a:lnTo>
                  <a:lnTo>
                    <a:pt x="81788" y="71755"/>
                  </a:lnTo>
                  <a:lnTo>
                    <a:pt x="83371" y="69383"/>
                  </a:lnTo>
                  <a:lnTo>
                    <a:pt x="84797" y="66910"/>
                  </a:lnTo>
                  <a:lnTo>
                    <a:pt x="86058" y="64348"/>
                  </a:lnTo>
                  <a:lnTo>
                    <a:pt x="87151" y="61706"/>
                  </a:lnTo>
                  <a:lnTo>
                    <a:pt x="88071" y="58995"/>
                  </a:lnTo>
                  <a:lnTo>
                    <a:pt x="88813" y="56226"/>
                  </a:lnTo>
                  <a:lnTo>
                    <a:pt x="89376" y="53411"/>
                  </a:lnTo>
                  <a:lnTo>
                    <a:pt x="89756" y="50562"/>
                  </a:lnTo>
                  <a:lnTo>
                    <a:pt x="89952" y="47689"/>
                  </a:lnTo>
                  <a:lnTo>
                    <a:pt x="89963" y="44806"/>
                  </a:lnTo>
                  <a:lnTo>
                    <a:pt x="89790" y="41923"/>
                  </a:lnTo>
                  <a:lnTo>
                    <a:pt x="89432" y="39053"/>
                  </a:lnTo>
                  <a:lnTo>
                    <a:pt x="88891" y="36207"/>
                  </a:lnTo>
                  <a:lnTo>
                    <a:pt x="88171" y="33397"/>
                  </a:lnTo>
                  <a:lnTo>
                    <a:pt x="87272" y="30635"/>
                  </a:lnTo>
                  <a:lnTo>
                    <a:pt x="86200" y="27932"/>
                  </a:lnTo>
                  <a:lnTo>
                    <a:pt x="84959" y="25299"/>
                  </a:lnTo>
                  <a:lnTo>
                    <a:pt x="83553" y="22747"/>
                  </a:lnTo>
                  <a:lnTo>
                    <a:pt x="81989" y="20286"/>
                  </a:lnTo>
                  <a:lnTo>
                    <a:pt x="80273" y="17926"/>
                  </a:lnTo>
                  <a:lnTo>
                    <a:pt x="78411" y="15678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g676"/>
            <p:cNvSpPr/>
            <p:nvPr/>
          </p:nvSpPr>
          <p:spPr>
            <a:xfrm>
              <a:off x="5215988" y="4992568"/>
              <a:ext cx="89986" cy="89986"/>
            </a:xfrm>
            <a:custGeom>
              <a:avLst/>
              <a:pathLst>
                <a:path w="89986" h="89986">
                  <a:moveTo>
                    <a:pt x="87458" y="2528"/>
                  </a:moveTo>
                  <a:lnTo>
                    <a:pt x="86417" y="1661"/>
                  </a:lnTo>
                  <a:lnTo>
                    <a:pt x="85206" y="972"/>
                  </a:lnTo>
                  <a:lnTo>
                    <a:pt x="83829" y="465"/>
                  </a:lnTo>
                  <a:lnTo>
                    <a:pt x="82293" y="140"/>
                  </a:lnTo>
                  <a:lnTo>
                    <a:pt x="80603" y="0"/>
                  </a:lnTo>
                  <a:lnTo>
                    <a:pt x="78768" y="44"/>
                  </a:lnTo>
                  <a:lnTo>
                    <a:pt x="76793" y="273"/>
                  </a:lnTo>
                  <a:lnTo>
                    <a:pt x="74688" y="686"/>
                  </a:lnTo>
                  <a:lnTo>
                    <a:pt x="72460" y="1281"/>
                  </a:lnTo>
                  <a:lnTo>
                    <a:pt x="70120" y="2056"/>
                  </a:lnTo>
                  <a:lnTo>
                    <a:pt x="67677" y="3007"/>
                  </a:lnTo>
                  <a:lnTo>
                    <a:pt x="65140" y="4130"/>
                  </a:lnTo>
                  <a:lnTo>
                    <a:pt x="62521" y="5422"/>
                  </a:lnTo>
                  <a:lnTo>
                    <a:pt x="59829" y="6876"/>
                  </a:lnTo>
                  <a:lnTo>
                    <a:pt x="57077" y="8487"/>
                  </a:lnTo>
                  <a:lnTo>
                    <a:pt x="54275" y="10247"/>
                  </a:lnTo>
                  <a:lnTo>
                    <a:pt x="51435" y="12151"/>
                  </a:lnTo>
                  <a:lnTo>
                    <a:pt x="48568" y="14190"/>
                  </a:lnTo>
                  <a:lnTo>
                    <a:pt x="45687" y="16355"/>
                  </a:lnTo>
                  <a:lnTo>
                    <a:pt x="42802" y="18637"/>
                  </a:lnTo>
                  <a:lnTo>
                    <a:pt x="39927" y="21028"/>
                  </a:lnTo>
                  <a:lnTo>
                    <a:pt x="37073" y="23518"/>
                  </a:lnTo>
                  <a:lnTo>
                    <a:pt x="34251" y="26096"/>
                  </a:lnTo>
                  <a:lnTo>
                    <a:pt x="31473" y="28751"/>
                  </a:lnTo>
                  <a:lnTo>
                    <a:pt x="28751" y="31473"/>
                  </a:lnTo>
                  <a:lnTo>
                    <a:pt x="26096" y="34251"/>
                  </a:lnTo>
                  <a:lnTo>
                    <a:pt x="23518" y="37073"/>
                  </a:lnTo>
                  <a:lnTo>
                    <a:pt x="21028" y="39927"/>
                  </a:lnTo>
                  <a:lnTo>
                    <a:pt x="18637" y="42802"/>
                  </a:lnTo>
                  <a:lnTo>
                    <a:pt x="16355" y="45687"/>
                  </a:lnTo>
                  <a:lnTo>
                    <a:pt x="14190" y="48568"/>
                  </a:lnTo>
                  <a:lnTo>
                    <a:pt x="12151" y="51435"/>
                  </a:lnTo>
                  <a:lnTo>
                    <a:pt x="10247" y="54275"/>
                  </a:lnTo>
                  <a:lnTo>
                    <a:pt x="8487" y="57077"/>
                  </a:lnTo>
                  <a:lnTo>
                    <a:pt x="6876" y="59829"/>
                  </a:lnTo>
                  <a:lnTo>
                    <a:pt x="5422" y="62521"/>
                  </a:lnTo>
                  <a:lnTo>
                    <a:pt x="4130" y="65140"/>
                  </a:lnTo>
                  <a:lnTo>
                    <a:pt x="3007" y="67677"/>
                  </a:lnTo>
                  <a:lnTo>
                    <a:pt x="2056" y="70120"/>
                  </a:lnTo>
                  <a:lnTo>
                    <a:pt x="1281" y="72460"/>
                  </a:lnTo>
                  <a:lnTo>
                    <a:pt x="686" y="74688"/>
                  </a:lnTo>
                  <a:lnTo>
                    <a:pt x="273" y="76793"/>
                  </a:lnTo>
                  <a:lnTo>
                    <a:pt x="44" y="78768"/>
                  </a:lnTo>
                  <a:lnTo>
                    <a:pt x="0" y="80603"/>
                  </a:lnTo>
                  <a:lnTo>
                    <a:pt x="140" y="82293"/>
                  </a:lnTo>
                  <a:lnTo>
                    <a:pt x="465" y="83829"/>
                  </a:lnTo>
                  <a:lnTo>
                    <a:pt x="972" y="85206"/>
                  </a:lnTo>
                  <a:lnTo>
                    <a:pt x="1661" y="86417"/>
                  </a:lnTo>
                  <a:lnTo>
                    <a:pt x="2528" y="87458"/>
                  </a:lnTo>
                  <a:lnTo>
                    <a:pt x="3569" y="88325"/>
                  </a:lnTo>
                  <a:lnTo>
                    <a:pt x="4780" y="89014"/>
                  </a:lnTo>
                  <a:lnTo>
                    <a:pt x="6157" y="89521"/>
                  </a:lnTo>
                  <a:lnTo>
                    <a:pt x="7693" y="89846"/>
                  </a:lnTo>
                  <a:lnTo>
                    <a:pt x="9382" y="89986"/>
                  </a:lnTo>
                  <a:lnTo>
                    <a:pt x="11218" y="89942"/>
                  </a:lnTo>
                  <a:lnTo>
                    <a:pt x="13193" y="89713"/>
                  </a:lnTo>
                  <a:lnTo>
                    <a:pt x="15298" y="89300"/>
                  </a:lnTo>
                  <a:lnTo>
                    <a:pt x="17525" y="88705"/>
                  </a:lnTo>
                  <a:lnTo>
                    <a:pt x="19866" y="87930"/>
                  </a:lnTo>
                  <a:lnTo>
                    <a:pt x="22309" y="86979"/>
                  </a:lnTo>
                  <a:lnTo>
                    <a:pt x="24846" y="85856"/>
                  </a:lnTo>
                  <a:lnTo>
                    <a:pt x="27465" y="84564"/>
                  </a:lnTo>
                  <a:lnTo>
                    <a:pt x="30156" y="83110"/>
                  </a:lnTo>
                  <a:lnTo>
                    <a:pt x="32909" y="81499"/>
                  </a:lnTo>
                  <a:lnTo>
                    <a:pt x="35711" y="79738"/>
                  </a:lnTo>
                  <a:lnTo>
                    <a:pt x="38551" y="77835"/>
                  </a:lnTo>
                  <a:lnTo>
                    <a:pt x="41418" y="75796"/>
                  </a:lnTo>
                  <a:lnTo>
                    <a:pt x="44299" y="73631"/>
                  </a:lnTo>
                  <a:lnTo>
                    <a:pt x="47183" y="71349"/>
                  </a:lnTo>
                  <a:lnTo>
                    <a:pt x="50059" y="68958"/>
                  </a:lnTo>
                  <a:lnTo>
                    <a:pt x="52913" y="66468"/>
                  </a:lnTo>
                  <a:lnTo>
                    <a:pt x="55735" y="63890"/>
                  </a:lnTo>
                  <a:lnTo>
                    <a:pt x="58513" y="61235"/>
                  </a:lnTo>
                  <a:lnTo>
                    <a:pt x="61235" y="58513"/>
                  </a:lnTo>
                  <a:lnTo>
                    <a:pt x="63890" y="55735"/>
                  </a:lnTo>
                  <a:lnTo>
                    <a:pt x="66468" y="52913"/>
                  </a:lnTo>
                  <a:lnTo>
                    <a:pt x="68958" y="50059"/>
                  </a:lnTo>
                  <a:lnTo>
                    <a:pt x="71349" y="47183"/>
                  </a:lnTo>
                  <a:lnTo>
                    <a:pt x="73631" y="44299"/>
                  </a:lnTo>
                  <a:lnTo>
                    <a:pt x="75796" y="41418"/>
                  </a:lnTo>
                  <a:lnTo>
                    <a:pt x="77835" y="38551"/>
                  </a:lnTo>
                  <a:lnTo>
                    <a:pt x="79738" y="35711"/>
                  </a:lnTo>
                  <a:lnTo>
                    <a:pt x="81499" y="32909"/>
                  </a:lnTo>
                  <a:lnTo>
                    <a:pt x="83110" y="30156"/>
                  </a:lnTo>
                  <a:lnTo>
                    <a:pt x="84564" y="27465"/>
                  </a:lnTo>
                  <a:lnTo>
                    <a:pt x="85856" y="24846"/>
                  </a:lnTo>
                  <a:lnTo>
                    <a:pt x="86979" y="22309"/>
                  </a:lnTo>
                  <a:lnTo>
                    <a:pt x="87930" y="19866"/>
                  </a:lnTo>
                  <a:lnTo>
                    <a:pt x="88705" y="17525"/>
                  </a:lnTo>
                  <a:lnTo>
                    <a:pt x="89300" y="15298"/>
                  </a:lnTo>
                  <a:lnTo>
                    <a:pt x="89713" y="13193"/>
                  </a:lnTo>
                  <a:lnTo>
                    <a:pt x="89942" y="11218"/>
                  </a:lnTo>
                  <a:lnTo>
                    <a:pt x="89986" y="9382"/>
                  </a:lnTo>
                  <a:lnTo>
                    <a:pt x="89846" y="7693"/>
                  </a:lnTo>
                  <a:lnTo>
                    <a:pt x="89521" y="6157"/>
                  </a:lnTo>
                  <a:lnTo>
                    <a:pt x="89014" y="4780"/>
                  </a:lnTo>
                  <a:lnTo>
                    <a:pt x="88325" y="3569"/>
                  </a:lnTo>
                  <a:close/>
                </a:path>
              </a:pathLst>
            </a:custGeom>
            <a:solidFill>
              <a:srgbClr val="2268AD">
                <a:alpha val="100000"/>
              </a:srgbClr>
            </a:solidFill>
            <a:ln w="9525" cap="rnd">
              <a:solidFill>
                <a:srgbClr val="2268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g677"/>
            <p:cNvSpPr/>
            <p:nvPr/>
          </p:nvSpPr>
          <p:spPr>
            <a:xfrm>
              <a:off x="5215997" y="5098457"/>
              <a:ext cx="89970" cy="89970"/>
            </a:xfrm>
            <a:custGeom>
              <a:avLst/>
              <a:pathLst>
                <a:path w="89970" h="89970">
                  <a:moveTo>
                    <a:pt x="76509" y="13461"/>
                  </a:moveTo>
                  <a:lnTo>
                    <a:pt x="74387" y="11468"/>
                  </a:lnTo>
                  <a:lnTo>
                    <a:pt x="72144" y="9613"/>
                  </a:lnTo>
                  <a:lnTo>
                    <a:pt x="69789" y="7903"/>
                  </a:lnTo>
                  <a:lnTo>
                    <a:pt x="67333" y="6346"/>
                  </a:lnTo>
                  <a:lnTo>
                    <a:pt x="64784" y="4948"/>
                  </a:lnTo>
                  <a:lnTo>
                    <a:pt x="62154" y="3714"/>
                  </a:lnTo>
                  <a:lnTo>
                    <a:pt x="59454" y="2650"/>
                  </a:lnTo>
                  <a:lnTo>
                    <a:pt x="56694" y="1759"/>
                  </a:lnTo>
                  <a:lnTo>
                    <a:pt x="53886" y="1046"/>
                  </a:lnTo>
                  <a:lnTo>
                    <a:pt x="51042" y="514"/>
                  </a:lnTo>
                  <a:lnTo>
                    <a:pt x="48173" y="165"/>
                  </a:lnTo>
                  <a:lnTo>
                    <a:pt x="45290" y="0"/>
                  </a:lnTo>
                  <a:lnTo>
                    <a:pt x="42407" y="19"/>
                  </a:lnTo>
                  <a:lnTo>
                    <a:pt x="39533" y="223"/>
                  </a:lnTo>
                  <a:lnTo>
                    <a:pt x="36683" y="612"/>
                  </a:lnTo>
                  <a:lnTo>
                    <a:pt x="33866" y="1182"/>
                  </a:lnTo>
                  <a:lnTo>
                    <a:pt x="31095" y="1933"/>
                  </a:lnTo>
                  <a:lnTo>
                    <a:pt x="28381" y="2860"/>
                  </a:lnTo>
                  <a:lnTo>
                    <a:pt x="25736" y="3961"/>
                  </a:lnTo>
                  <a:lnTo>
                    <a:pt x="23169" y="5230"/>
                  </a:lnTo>
                  <a:lnTo>
                    <a:pt x="20692" y="6663"/>
                  </a:lnTo>
                  <a:lnTo>
                    <a:pt x="18315" y="8253"/>
                  </a:lnTo>
                  <a:lnTo>
                    <a:pt x="16048" y="9994"/>
                  </a:lnTo>
                  <a:lnTo>
                    <a:pt x="13899" y="11879"/>
                  </a:lnTo>
                  <a:lnTo>
                    <a:pt x="11879" y="13899"/>
                  </a:lnTo>
                  <a:lnTo>
                    <a:pt x="9994" y="16048"/>
                  </a:lnTo>
                  <a:lnTo>
                    <a:pt x="8253" y="18315"/>
                  </a:lnTo>
                  <a:lnTo>
                    <a:pt x="6663" y="20692"/>
                  </a:lnTo>
                  <a:lnTo>
                    <a:pt x="5230" y="23169"/>
                  </a:lnTo>
                  <a:lnTo>
                    <a:pt x="3961" y="25736"/>
                  </a:lnTo>
                  <a:lnTo>
                    <a:pt x="2860" y="28381"/>
                  </a:lnTo>
                  <a:lnTo>
                    <a:pt x="1933" y="31095"/>
                  </a:lnTo>
                  <a:lnTo>
                    <a:pt x="1182" y="33866"/>
                  </a:lnTo>
                  <a:lnTo>
                    <a:pt x="612" y="36683"/>
                  </a:lnTo>
                  <a:lnTo>
                    <a:pt x="223" y="39533"/>
                  </a:lnTo>
                  <a:lnTo>
                    <a:pt x="19" y="42407"/>
                  </a:lnTo>
                  <a:lnTo>
                    <a:pt x="0" y="45290"/>
                  </a:lnTo>
                  <a:lnTo>
                    <a:pt x="165" y="48173"/>
                  </a:lnTo>
                  <a:lnTo>
                    <a:pt x="514" y="51042"/>
                  </a:lnTo>
                  <a:lnTo>
                    <a:pt x="1046" y="53886"/>
                  </a:lnTo>
                  <a:lnTo>
                    <a:pt x="1759" y="56694"/>
                  </a:lnTo>
                  <a:lnTo>
                    <a:pt x="2650" y="59454"/>
                  </a:lnTo>
                  <a:lnTo>
                    <a:pt x="3714" y="62154"/>
                  </a:lnTo>
                  <a:lnTo>
                    <a:pt x="4948" y="64784"/>
                  </a:lnTo>
                  <a:lnTo>
                    <a:pt x="6346" y="67333"/>
                  </a:lnTo>
                  <a:lnTo>
                    <a:pt x="7903" y="69789"/>
                  </a:lnTo>
                  <a:lnTo>
                    <a:pt x="9613" y="72144"/>
                  </a:lnTo>
                  <a:lnTo>
                    <a:pt x="11468" y="74387"/>
                  </a:lnTo>
                  <a:lnTo>
                    <a:pt x="13461" y="76509"/>
                  </a:lnTo>
                  <a:lnTo>
                    <a:pt x="15583" y="78502"/>
                  </a:lnTo>
                  <a:lnTo>
                    <a:pt x="17826" y="80357"/>
                  </a:lnTo>
                  <a:lnTo>
                    <a:pt x="20181" y="82066"/>
                  </a:lnTo>
                  <a:lnTo>
                    <a:pt x="22637" y="83623"/>
                  </a:lnTo>
                  <a:lnTo>
                    <a:pt x="25185" y="85022"/>
                  </a:lnTo>
                  <a:lnTo>
                    <a:pt x="27815" y="86256"/>
                  </a:lnTo>
                  <a:lnTo>
                    <a:pt x="30515" y="87320"/>
                  </a:lnTo>
                  <a:lnTo>
                    <a:pt x="33275" y="88210"/>
                  </a:lnTo>
                  <a:lnTo>
                    <a:pt x="36083" y="88923"/>
                  </a:lnTo>
                  <a:lnTo>
                    <a:pt x="38928" y="89455"/>
                  </a:lnTo>
                  <a:lnTo>
                    <a:pt x="41797" y="89805"/>
                  </a:lnTo>
                  <a:lnTo>
                    <a:pt x="44679" y="89970"/>
                  </a:lnTo>
                  <a:lnTo>
                    <a:pt x="47563" y="89951"/>
                  </a:lnTo>
                  <a:lnTo>
                    <a:pt x="50436" y="89746"/>
                  </a:lnTo>
                  <a:lnTo>
                    <a:pt x="53287" y="89358"/>
                  </a:lnTo>
                  <a:lnTo>
                    <a:pt x="56103" y="88787"/>
                  </a:lnTo>
                  <a:lnTo>
                    <a:pt x="58874" y="88037"/>
                  </a:lnTo>
                  <a:lnTo>
                    <a:pt x="61588" y="87109"/>
                  </a:lnTo>
                  <a:lnTo>
                    <a:pt x="64234" y="86008"/>
                  </a:lnTo>
                  <a:lnTo>
                    <a:pt x="66800" y="84739"/>
                  </a:lnTo>
                  <a:lnTo>
                    <a:pt x="69277" y="83307"/>
                  </a:lnTo>
                  <a:lnTo>
                    <a:pt x="71654" y="81717"/>
                  </a:lnTo>
                  <a:lnTo>
                    <a:pt x="73922" y="79976"/>
                  </a:lnTo>
                  <a:lnTo>
                    <a:pt x="76070" y="78091"/>
                  </a:lnTo>
                  <a:lnTo>
                    <a:pt x="78091" y="76070"/>
                  </a:lnTo>
                  <a:lnTo>
                    <a:pt x="79976" y="73922"/>
                  </a:lnTo>
                  <a:lnTo>
                    <a:pt x="81717" y="71654"/>
                  </a:lnTo>
                  <a:lnTo>
                    <a:pt x="83307" y="69277"/>
                  </a:lnTo>
                  <a:lnTo>
                    <a:pt x="84739" y="66800"/>
                  </a:lnTo>
                  <a:lnTo>
                    <a:pt x="86008" y="64234"/>
                  </a:lnTo>
                  <a:lnTo>
                    <a:pt x="87109" y="61588"/>
                  </a:lnTo>
                  <a:lnTo>
                    <a:pt x="88037" y="58874"/>
                  </a:lnTo>
                  <a:lnTo>
                    <a:pt x="88787" y="56103"/>
                  </a:lnTo>
                  <a:lnTo>
                    <a:pt x="89358" y="53287"/>
                  </a:lnTo>
                  <a:lnTo>
                    <a:pt x="89746" y="50436"/>
                  </a:lnTo>
                  <a:lnTo>
                    <a:pt x="89951" y="47563"/>
                  </a:lnTo>
                  <a:lnTo>
                    <a:pt x="89970" y="44679"/>
                  </a:lnTo>
                  <a:lnTo>
                    <a:pt x="89805" y="41797"/>
                  </a:lnTo>
                  <a:lnTo>
                    <a:pt x="89455" y="38928"/>
                  </a:lnTo>
                  <a:lnTo>
                    <a:pt x="88923" y="36083"/>
                  </a:lnTo>
                  <a:lnTo>
                    <a:pt x="88210" y="33275"/>
                  </a:lnTo>
                  <a:lnTo>
                    <a:pt x="87320" y="30515"/>
                  </a:lnTo>
                  <a:lnTo>
                    <a:pt x="86256" y="27815"/>
                  </a:lnTo>
                  <a:lnTo>
                    <a:pt x="85022" y="25185"/>
                  </a:lnTo>
                  <a:lnTo>
                    <a:pt x="83623" y="22637"/>
                  </a:lnTo>
                  <a:lnTo>
                    <a:pt x="82066" y="20181"/>
                  </a:lnTo>
                  <a:lnTo>
                    <a:pt x="80357" y="17826"/>
                  </a:lnTo>
                  <a:lnTo>
                    <a:pt x="78502" y="15583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g678"/>
            <p:cNvSpPr/>
            <p:nvPr/>
          </p:nvSpPr>
          <p:spPr>
            <a:xfrm>
              <a:off x="5215982" y="5204325"/>
              <a:ext cx="89999" cy="89999"/>
            </a:xfrm>
            <a:custGeom>
              <a:avLst/>
              <a:pathLst>
                <a:path w="89999" h="89999">
                  <a:moveTo>
                    <a:pt x="77380" y="12618"/>
                  </a:moveTo>
                  <a:lnTo>
                    <a:pt x="75311" y="10683"/>
                  </a:lnTo>
                  <a:lnTo>
                    <a:pt x="73118" y="8888"/>
                  </a:lnTo>
                  <a:lnTo>
                    <a:pt x="70809" y="7242"/>
                  </a:lnTo>
                  <a:lnTo>
                    <a:pt x="68394" y="5751"/>
                  </a:lnTo>
                  <a:lnTo>
                    <a:pt x="65884" y="4421"/>
                  </a:lnTo>
                  <a:lnTo>
                    <a:pt x="63287" y="3258"/>
                  </a:lnTo>
                  <a:lnTo>
                    <a:pt x="60615" y="2267"/>
                  </a:lnTo>
                  <a:lnTo>
                    <a:pt x="57879" y="1451"/>
                  </a:lnTo>
                  <a:lnTo>
                    <a:pt x="55090" y="814"/>
                  </a:lnTo>
                  <a:lnTo>
                    <a:pt x="52259" y="359"/>
                  </a:lnTo>
                  <a:lnTo>
                    <a:pt x="49399" y="87"/>
                  </a:lnTo>
                  <a:lnTo>
                    <a:pt x="46521" y="0"/>
                  </a:lnTo>
                  <a:lnTo>
                    <a:pt x="43636" y="97"/>
                  </a:lnTo>
                  <a:lnTo>
                    <a:pt x="40757" y="379"/>
                  </a:lnTo>
                  <a:lnTo>
                    <a:pt x="37896" y="845"/>
                  </a:lnTo>
                  <a:lnTo>
                    <a:pt x="35063" y="1491"/>
                  </a:lnTo>
                  <a:lnTo>
                    <a:pt x="32272" y="2317"/>
                  </a:lnTo>
                  <a:lnTo>
                    <a:pt x="29532" y="3318"/>
                  </a:lnTo>
                  <a:lnTo>
                    <a:pt x="26857" y="4490"/>
                  </a:lnTo>
                  <a:lnTo>
                    <a:pt x="24255" y="5829"/>
                  </a:lnTo>
                  <a:lnTo>
                    <a:pt x="21740" y="7329"/>
                  </a:lnTo>
                  <a:lnTo>
                    <a:pt x="19319" y="8983"/>
                  </a:lnTo>
                  <a:lnTo>
                    <a:pt x="17004" y="10786"/>
                  </a:lnTo>
                  <a:lnTo>
                    <a:pt x="14805" y="12729"/>
                  </a:lnTo>
                  <a:lnTo>
                    <a:pt x="12729" y="14805"/>
                  </a:lnTo>
                  <a:lnTo>
                    <a:pt x="10786" y="17004"/>
                  </a:lnTo>
                  <a:lnTo>
                    <a:pt x="8983" y="19319"/>
                  </a:lnTo>
                  <a:lnTo>
                    <a:pt x="7329" y="21740"/>
                  </a:lnTo>
                  <a:lnTo>
                    <a:pt x="5829" y="24255"/>
                  </a:lnTo>
                  <a:lnTo>
                    <a:pt x="4490" y="26857"/>
                  </a:lnTo>
                  <a:lnTo>
                    <a:pt x="3318" y="29532"/>
                  </a:lnTo>
                  <a:lnTo>
                    <a:pt x="2317" y="32272"/>
                  </a:lnTo>
                  <a:lnTo>
                    <a:pt x="1491" y="35063"/>
                  </a:lnTo>
                  <a:lnTo>
                    <a:pt x="845" y="37896"/>
                  </a:lnTo>
                  <a:lnTo>
                    <a:pt x="379" y="40757"/>
                  </a:lnTo>
                  <a:lnTo>
                    <a:pt x="97" y="43636"/>
                  </a:lnTo>
                  <a:lnTo>
                    <a:pt x="0" y="46521"/>
                  </a:lnTo>
                  <a:lnTo>
                    <a:pt x="87" y="49399"/>
                  </a:lnTo>
                  <a:lnTo>
                    <a:pt x="359" y="52259"/>
                  </a:lnTo>
                  <a:lnTo>
                    <a:pt x="814" y="55090"/>
                  </a:lnTo>
                  <a:lnTo>
                    <a:pt x="1451" y="57879"/>
                  </a:lnTo>
                  <a:lnTo>
                    <a:pt x="2267" y="60615"/>
                  </a:lnTo>
                  <a:lnTo>
                    <a:pt x="3258" y="63287"/>
                  </a:lnTo>
                  <a:lnTo>
                    <a:pt x="4421" y="65884"/>
                  </a:lnTo>
                  <a:lnTo>
                    <a:pt x="5751" y="68394"/>
                  </a:lnTo>
                  <a:lnTo>
                    <a:pt x="7242" y="70809"/>
                  </a:lnTo>
                  <a:lnTo>
                    <a:pt x="8888" y="73118"/>
                  </a:lnTo>
                  <a:lnTo>
                    <a:pt x="10683" y="75311"/>
                  </a:lnTo>
                  <a:lnTo>
                    <a:pt x="12618" y="77380"/>
                  </a:lnTo>
                  <a:lnTo>
                    <a:pt x="14687" y="79315"/>
                  </a:lnTo>
                  <a:lnTo>
                    <a:pt x="16880" y="81110"/>
                  </a:lnTo>
                  <a:lnTo>
                    <a:pt x="19189" y="82756"/>
                  </a:lnTo>
                  <a:lnTo>
                    <a:pt x="21604" y="84247"/>
                  </a:lnTo>
                  <a:lnTo>
                    <a:pt x="24115" y="85577"/>
                  </a:lnTo>
                  <a:lnTo>
                    <a:pt x="26711" y="86740"/>
                  </a:lnTo>
                  <a:lnTo>
                    <a:pt x="29383" y="87731"/>
                  </a:lnTo>
                  <a:lnTo>
                    <a:pt x="32119" y="88547"/>
                  </a:lnTo>
                  <a:lnTo>
                    <a:pt x="34908" y="89184"/>
                  </a:lnTo>
                  <a:lnTo>
                    <a:pt x="37739" y="89639"/>
                  </a:lnTo>
                  <a:lnTo>
                    <a:pt x="40599" y="89911"/>
                  </a:lnTo>
                  <a:lnTo>
                    <a:pt x="43477" y="89999"/>
                  </a:lnTo>
                  <a:lnTo>
                    <a:pt x="46362" y="89901"/>
                  </a:lnTo>
                  <a:lnTo>
                    <a:pt x="49241" y="89619"/>
                  </a:lnTo>
                  <a:lnTo>
                    <a:pt x="52103" y="89154"/>
                  </a:lnTo>
                  <a:lnTo>
                    <a:pt x="54935" y="88507"/>
                  </a:lnTo>
                  <a:lnTo>
                    <a:pt x="57727" y="87681"/>
                  </a:lnTo>
                  <a:lnTo>
                    <a:pt x="60466" y="86680"/>
                  </a:lnTo>
                  <a:lnTo>
                    <a:pt x="63142" y="85508"/>
                  </a:lnTo>
                  <a:lnTo>
                    <a:pt x="65743" y="84169"/>
                  </a:lnTo>
                  <a:lnTo>
                    <a:pt x="68259" y="82669"/>
                  </a:lnTo>
                  <a:lnTo>
                    <a:pt x="70679" y="81015"/>
                  </a:lnTo>
                  <a:lnTo>
                    <a:pt x="72994" y="79212"/>
                  </a:lnTo>
                  <a:lnTo>
                    <a:pt x="75194" y="77269"/>
                  </a:lnTo>
                  <a:lnTo>
                    <a:pt x="77269" y="75194"/>
                  </a:lnTo>
                  <a:lnTo>
                    <a:pt x="79212" y="72994"/>
                  </a:lnTo>
                  <a:lnTo>
                    <a:pt x="81015" y="70679"/>
                  </a:lnTo>
                  <a:lnTo>
                    <a:pt x="82669" y="68259"/>
                  </a:lnTo>
                  <a:lnTo>
                    <a:pt x="84169" y="65743"/>
                  </a:lnTo>
                  <a:lnTo>
                    <a:pt x="85508" y="63142"/>
                  </a:lnTo>
                  <a:lnTo>
                    <a:pt x="86680" y="60466"/>
                  </a:lnTo>
                  <a:lnTo>
                    <a:pt x="87681" y="57727"/>
                  </a:lnTo>
                  <a:lnTo>
                    <a:pt x="88507" y="54935"/>
                  </a:lnTo>
                  <a:lnTo>
                    <a:pt x="89154" y="52103"/>
                  </a:lnTo>
                  <a:lnTo>
                    <a:pt x="89619" y="49241"/>
                  </a:lnTo>
                  <a:lnTo>
                    <a:pt x="89901" y="46362"/>
                  </a:lnTo>
                  <a:lnTo>
                    <a:pt x="89999" y="43477"/>
                  </a:lnTo>
                  <a:lnTo>
                    <a:pt x="89911" y="40599"/>
                  </a:lnTo>
                  <a:lnTo>
                    <a:pt x="89639" y="37739"/>
                  </a:lnTo>
                  <a:lnTo>
                    <a:pt x="89184" y="34908"/>
                  </a:lnTo>
                  <a:lnTo>
                    <a:pt x="88547" y="32119"/>
                  </a:lnTo>
                  <a:lnTo>
                    <a:pt x="87731" y="29383"/>
                  </a:lnTo>
                  <a:lnTo>
                    <a:pt x="86740" y="26711"/>
                  </a:lnTo>
                  <a:lnTo>
                    <a:pt x="85577" y="24115"/>
                  </a:lnTo>
                  <a:lnTo>
                    <a:pt x="84247" y="21604"/>
                  </a:lnTo>
                  <a:lnTo>
                    <a:pt x="82756" y="19189"/>
                  </a:lnTo>
                  <a:lnTo>
                    <a:pt x="81110" y="16880"/>
                  </a:lnTo>
                  <a:lnTo>
                    <a:pt x="79315" y="14687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5215983" y="5310207"/>
              <a:ext cx="89998" cy="89998"/>
            </a:xfrm>
            <a:custGeom>
              <a:avLst/>
              <a:pathLst>
                <a:path w="89998" h="89998">
                  <a:moveTo>
                    <a:pt x="84109" y="5888"/>
                  </a:moveTo>
                  <a:lnTo>
                    <a:pt x="82603" y="4543"/>
                  </a:lnTo>
                  <a:lnTo>
                    <a:pt x="80942" y="3363"/>
                  </a:lnTo>
                  <a:lnTo>
                    <a:pt x="79133" y="2355"/>
                  </a:lnTo>
                  <a:lnTo>
                    <a:pt x="77185" y="1522"/>
                  </a:lnTo>
                  <a:lnTo>
                    <a:pt x="75104" y="868"/>
                  </a:lnTo>
                  <a:lnTo>
                    <a:pt x="72899" y="395"/>
                  </a:lnTo>
                  <a:lnTo>
                    <a:pt x="70579" y="105"/>
                  </a:lnTo>
                  <a:lnTo>
                    <a:pt x="68155" y="0"/>
                  </a:lnTo>
                  <a:lnTo>
                    <a:pt x="65635" y="79"/>
                  </a:lnTo>
                  <a:lnTo>
                    <a:pt x="63031" y="343"/>
                  </a:lnTo>
                  <a:lnTo>
                    <a:pt x="60352" y="791"/>
                  </a:lnTo>
                  <a:lnTo>
                    <a:pt x="57610" y="1420"/>
                  </a:lnTo>
                  <a:lnTo>
                    <a:pt x="54817" y="2229"/>
                  </a:lnTo>
                  <a:lnTo>
                    <a:pt x="51983" y="3213"/>
                  </a:lnTo>
                  <a:lnTo>
                    <a:pt x="49120" y="4369"/>
                  </a:lnTo>
                  <a:lnTo>
                    <a:pt x="46241" y="5692"/>
                  </a:lnTo>
                  <a:lnTo>
                    <a:pt x="43356" y="7176"/>
                  </a:lnTo>
                  <a:lnTo>
                    <a:pt x="40479" y="8816"/>
                  </a:lnTo>
                  <a:lnTo>
                    <a:pt x="37619" y="10604"/>
                  </a:lnTo>
                  <a:lnTo>
                    <a:pt x="34790" y="12534"/>
                  </a:lnTo>
                  <a:lnTo>
                    <a:pt x="32003" y="14598"/>
                  </a:lnTo>
                  <a:lnTo>
                    <a:pt x="29270" y="16786"/>
                  </a:lnTo>
                  <a:lnTo>
                    <a:pt x="26601" y="19090"/>
                  </a:lnTo>
                  <a:lnTo>
                    <a:pt x="24007" y="21500"/>
                  </a:lnTo>
                  <a:lnTo>
                    <a:pt x="21500" y="24007"/>
                  </a:lnTo>
                  <a:lnTo>
                    <a:pt x="19090" y="26601"/>
                  </a:lnTo>
                  <a:lnTo>
                    <a:pt x="16786" y="29270"/>
                  </a:lnTo>
                  <a:lnTo>
                    <a:pt x="14598" y="32003"/>
                  </a:lnTo>
                  <a:lnTo>
                    <a:pt x="12534" y="34790"/>
                  </a:lnTo>
                  <a:lnTo>
                    <a:pt x="10604" y="37619"/>
                  </a:lnTo>
                  <a:lnTo>
                    <a:pt x="8816" y="40479"/>
                  </a:lnTo>
                  <a:lnTo>
                    <a:pt x="7176" y="43356"/>
                  </a:lnTo>
                  <a:lnTo>
                    <a:pt x="5692" y="46241"/>
                  </a:lnTo>
                  <a:lnTo>
                    <a:pt x="4369" y="49120"/>
                  </a:lnTo>
                  <a:lnTo>
                    <a:pt x="3213" y="51983"/>
                  </a:lnTo>
                  <a:lnTo>
                    <a:pt x="2229" y="54817"/>
                  </a:lnTo>
                  <a:lnTo>
                    <a:pt x="1420" y="57610"/>
                  </a:lnTo>
                  <a:lnTo>
                    <a:pt x="791" y="60352"/>
                  </a:lnTo>
                  <a:lnTo>
                    <a:pt x="343" y="63031"/>
                  </a:lnTo>
                  <a:lnTo>
                    <a:pt x="79" y="65635"/>
                  </a:lnTo>
                  <a:lnTo>
                    <a:pt x="0" y="68155"/>
                  </a:lnTo>
                  <a:lnTo>
                    <a:pt x="105" y="70579"/>
                  </a:lnTo>
                  <a:lnTo>
                    <a:pt x="395" y="72899"/>
                  </a:lnTo>
                  <a:lnTo>
                    <a:pt x="868" y="75104"/>
                  </a:lnTo>
                  <a:lnTo>
                    <a:pt x="1522" y="77185"/>
                  </a:lnTo>
                  <a:lnTo>
                    <a:pt x="2355" y="79133"/>
                  </a:lnTo>
                  <a:lnTo>
                    <a:pt x="3363" y="80942"/>
                  </a:lnTo>
                  <a:lnTo>
                    <a:pt x="4543" y="82603"/>
                  </a:lnTo>
                  <a:lnTo>
                    <a:pt x="5888" y="84109"/>
                  </a:lnTo>
                  <a:lnTo>
                    <a:pt x="7395" y="85455"/>
                  </a:lnTo>
                  <a:lnTo>
                    <a:pt x="9055" y="86634"/>
                  </a:lnTo>
                  <a:lnTo>
                    <a:pt x="10864" y="87642"/>
                  </a:lnTo>
                  <a:lnTo>
                    <a:pt x="12813" y="88475"/>
                  </a:lnTo>
                  <a:lnTo>
                    <a:pt x="14894" y="89130"/>
                  </a:lnTo>
                  <a:lnTo>
                    <a:pt x="17099" y="89603"/>
                  </a:lnTo>
                  <a:lnTo>
                    <a:pt x="19418" y="89893"/>
                  </a:lnTo>
                  <a:lnTo>
                    <a:pt x="21843" y="89998"/>
                  </a:lnTo>
                  <a:lnTo>
                    <a:pt x="24362" y="89918"/>
                  </a:lnTo>
                  <a:lnTo>
                    <a:pt x="26967" y="89654"/>
                  </a:lnTo>
                  <a:lnTo>
                    <a:pt x="29645" y="89206"/>
                  </a:lnTo>
                  <a:lnTo>
                    <a:pt x="32387" y="88577"/>
                  </a:lnTo>
                  <a:lnTo>
                    <a:pt x="35181" y="87769"/>
                  </a:lnTo>
                  <a:lnTo>
                    <a:pt x="38014" y="86784"/>
                  </a:lnTo>
                  <a:lnTo>
                    <a:pt x="40877" y="85628"/>
                  </a:lnTo>
                  <a:lnTo>
                    <a:pt x="43757" y="84306"/>
                  </a:lnTo>
                  <a:lnTo>
                    <a:pt x="46641" y="82821"/>
                  </a:lnTo>
                  <a:lnTo>
                    <a:pt x="49519" y="81181"/>
                  </a:lnTo>
                  <a:lnTo>
                    <a:pt x="52378" y="79393"/>
                  </a:lnTo>
                  <a:lnTo>
                    <a:pt x="55207" y="77463"/>
                  </a:lnTo>
                  <a:lnTo>
                    <a:pt x="57994" y="75400"/>
                  </a:lnTo>
                  <a:lnTo>
                    <a:pt x="60728" y="73212"/>
                  </a:lnTo>
                  <a:lnTo>
                    <a:pt x="63397" y="70908"/>
                  </a:lnTo>
                  <a:lnTo>
                    <a:pt x="65990" y="68497"/>
                  </a:lnTo>
                  <a:lnTo>
                    <a:pt x="68497" y="65990"/>
                  </a:lnTo>
                  <a:lnTo>
                    <a:pt x="70908" y="63397"/>
                  </a:lnTo>
                  <a:lnTo>
                    <a:pt x="73212" y="60728"/>
                  </a:lnTo>
                  <a:lnTo>
                    <a:pt x="75400" y="57994"/>
                  </a:lnTo>
                  <a:lnTo>
                    <a:pt x="77463" y="55207"/>
                  </a:lnTo>
                  <a:lnTo>
                    <a:pt x="79393" y="52378"/>
                  </a:lnTo>
                  <a:lnTo>
                    <a:pt x="81181" y="49519"/>
                  </a:lnTo>
                  <a:lnTo>
                    <a:pt x="82821" y="46641"/>
                  </a:lnTo>
                  <a:lnTo>
                    <a:pt x="84306" y="43757"/>
                  </a:lnTo>
                  <a:lnTo>
                    <a:pt x="85628" y="40877"/>
                  </a:lnTo>
                  <a:lnTo>
                    <a:pt x="86784" y="38014"/>
                  </a:lnTo>
                  <a:lnTo>
                    <a:pt x="87769" y="35181"/>
                  </a:lnTo>
                  <a:lnTo>
                    <a:pt x="88577" y="32387"/>
                  </a:lnTo>
                  <a:lnTo>
                    <a:pt x="89206" y="29645"/>
                  </a:lnTo>
                  <a:lnTo>
                    <a:pt x="89654" y="26967"/>
                  </a:lnTo>
                  <a:lnTo>
                    <a:pt x="89918" y="24362"/>
                  </a:lnTo>
                  <a:lnTo>
                    <a:pt x="89998" y="21843"/>
                  </a:lnTo>
                  <a:lnTo>
                    <a:pt x="89893" y="19418"/>
                  </a:lnTo>
                  <a:lnTo>
                    <a:pt x="89603" y="17099"/>
                  </a:lnTo>
                  <a:lnTo>
                    <a:pt x="89130" y="14894"/>
                  </a:lnTo>
                  <a:lnTo>
                    <a:pt x="88475" y="12813"/>
                  </a:lnTo>
                  <a:lnTo>
                    <a:pt x="87642" y="10864"/>
                  </a:lnTo>
                  <a:lnTo>
                    <a:pt x="86634" y="9055"/>
                  </a:lnTo>
                  <a:lnTo>
                    <a:pt x="85455" y="7395"/>
                  </a:lnTo>
                  <a:close/>
                </a:path>
              </a:pathLst>
            </a:custGeom>
            <a:solidFill>
              <a:srgbClr val="63A7CE">
                <a:alpha val="100000"/>
              </a:srgbClr>
            </a:solidFill>
            <a:ln w="9525" cap="rnd">
              <a:solidFill>
                <a:srgbClr val="63A7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5216002" y="5416107"/>
              <a:ext cx="89959" cy="89959"/>
            </a:xfrm>
            <a:custGeom>
              <a:avLst/>
              <a:pathLst>
                <a:path w="89959" h="89959">
                  <a:moveTo>
                    <a:pt x="81949" y="8009"/>
                  </a:moveTo>
                  <a:lnTo>
                    <a:pt x="80230" y="6442"/>
                  </a:lnTo>
                  <a:lnTo>
                    <a:pt x="78365" y="5032"/>
                  </a:lnTo>
                  <a:lnTo>
                    <a:pt x="76363" y="3787"/>
                  </a:lnTo>
                  <a:lnTo>
                    <a:pt x="74233" y="2711"/>
                  </a:lnTo>
                  <a:lnTo>
                    <a:pt x="71982" y="1809"/>
                  </a:lnTo>
                  <a:lnTo>
                    <a:pt x="69620" y="1084"/>
                  </a:lnTo>
                  <a:lnTo>
                    <a:pt x="67157" y="539"/>
                  </a:lnTo>
                  <a:lnTo>
                    <a:pt x="64603" y="177"/>
                  </a:lnTo>
                  <a:lnTo>
                    <a:pt x="61968" y="0"/>
                  </a:lnTo>
                  <a:lnTo>
                    <a:pt x="59263" y="7"/>
                  </a:lnTo>
                  <a:lnTo>
                    <a:pt x="56500" y="198"/>
                  </a:lnTo>
                  <a:lnTo>
                    <a:pt x="53689" y="574"/>
                  </a:lnTo>
                  <a:lnTo>
                    <a:pt x="50842" y="1132"/>
                  </a:lnTo>
                  <a:lnTo>
                    <a:pt x="47972" y="1871"/>
                  </a:lnTo>
                  <a:lnTo>
                    <a:pt x="45089" y="2787"/>
                  </a:lnTo>
                  <a:lnTo>
                    <a:pt x="42206" y="3876"/>
                  </a:lnTo>
                  <a:lnTo>
                    <a:pt x="39334" y="5134"/>
                  </a:lnTo>
                  <a:lnTo>
                    <a:pt x="36485" y="6555"/>
                  </a:lnTo>
                  <a:lnTo>
                    <a:pt x="33671" y="8135"/>
                  </a:lnTo>
                  <a:lnTo>
                    <a:pt x="30904" y="9866"/>
                  </a:lnTo>
                  <a:lnTo>
                    <a:pt x="28194" y="11741"/>
                  </a:lnTo>
                  <a:lnTo>
                    <a:pt x="25554" y="13753"/>
                  </a:lnTo>
                  <a:lnTo>
                    <a:pt x="22993" y="15893"/>
                  </a:lnTo>
                  <a:lnTo>
                    <a:pt x="20522" y="18152"/>
                  </a:lnTo>
                  <a:lnTo>
                    <a:pt x="18152" y="20522"/>
                  </a:lnTo>
                  <a:lnTo>
                    <a:pt x="15893" y="22993"/>
                  </a:lnTo>
                  <a:lnTo>
                    <a:pt x="13753" y="25554"/>
                  </a:lnTo>
                  <a:lnTo>
                    <a:pt x="11741" y="28194"/>
                  </a:lnTo>
                  <a:lnTo>
                    <a:pt x="9866" y="30904"/>
                  </a:lnTo>
                  <a:lnTo>
                    <a:pt x="8135" y="33671"/>
                  </a:lnTo>
                  <a:lnTo>
                    <a:pt x="6555" y="36485"/>
                  </a:lnTo>
                  <a:lnTo>
                    <a:pt x="5134" y="39334"/>
                  </a:lnTo>
                  <a:lnTo>
                    <a:pt x="3876" y="42206"/>
                  </a:lnTo>
                  <a:lnTo>
                    <a:pt x="2787" y="45089"/>
                  </a:lnTo>
                  <a:lnTo>
                    <a:pt x="1871" y="47972"/>
                  </a:lnTo>
                  <a:lnTo>
                    <a:pt x="1132" y="50842"/>
                  </a:lnTo>
                  <a:lnTo>
                    <a:pt x="574" y="53689"/>
                  </a:lnTo>
                  <a:lnTo>
                    <a:pt x="198" y="56500"/>
                  </a:lnTo>
                  <a:lnTo>
                    <a:pt x="7" y="59263"/>
                  </a:lnTo>
                  <a:lnTo>
                    <a:pt x="0" y="61968"/>
                  </a:lnTo>
                  <a:lnTo>
                    <a:pt x="177" y="64603"/>
                  </a:lnTo>
                  <a:lnTo>
                    <a:pt x="539" y="67157"/>
                  </a:lnTo>
                  <a:lnTo>
                    <a:pt x="1084" y="69620"/>
                  </a:lnTo>
                  <a:lnTo>
                    <a:pt x="1809" y="71982"/>
                  </a:lnTo>
                  <a:lnTo>
                    <a:pt x="2711" y="74233"/>
                  </a:lnTo>
                  <a:lnTo>
                    <a:pt x="3787" y="76363"/>
                  </a:lnTo>
                  <a:lnTo>
                    <a:pt x="5032" y="78365"/>
                  </a:lnTo>
                  <a:lnTo>
                    <a:pt x="6442" y="80230"/>
                  </a:lnTo>
                  <a:lnTo>
                    <a:pt x="8009" y="81949"/>
                  </a:lnTo>
                  <a:lnTo>
                    <a:pt x="9729" y="83517"/>
                  </a:lnTo>
                  <a:lnTo>
                    <a:pt x="11594" y="84927"/>
                  </a:lnTo>
                  <a:lnTo>
                    <a:pt x="13595" y="86172"/>
                  </a:lnTo>
                  <a:lnTo>
                    <a:pt x="15726" y="87248"/>
                  </a:lnTo>
                  <a:lnTo>
                    <a:pt x="17977" y="88150"/>
                  </a:lnTo>
                  <a:lnTo>
                    <a:pt x="20339" y="88875"/>
                  </a:lnTo>
                  <a:lnTo>
                    <a:pt x="22802" y="89420"/>
                  </a:lnTo>
                  <a:lnTo>
                    <a:pt x="25356" y="89782"/>
                  </a:lnTo>
                  <a:lnTo>
                    <a:pt x="27991" y="89959"/>
                  </a:lnTo>
                  <a:lnTo>
                    <a:pt x="30696" y="89952"/>
                  </a:lnTo>
                  <a:lnTo>
                    <a:pt x="33459" y="89761"/>
                  </a:lnTo>
                  <a:lnTo>
                    <a:pt x="36270" y="89385"/>
                  </a:lnTo>
                  <a:lnTo>
                    <a:pt x="39116" y="88826"/>
                  </a:lnTo>
                  <a:lnTo>
                    <a:pt x="41987" y="88088"/>
                  </a:lnTo>
                  <a:lnTo>
                    <a:pt x="44870" y="87172"/>
                  </a:lnTo>
                  <a:lnTo>
                    <a:pt x="47753" y="86083"/>
                  </a:lnTo>
                  <a:lnTo>
                    <a:pt x="50625" y="84825"/>
                  </a:lnTo>
                  <a:lnTo>
                    <a:pt x="53474" y="83404"/>
                  </a:lnTo>
                  <a:lnTo>
                    <a:pt x="56288" y="81824"/>
                  </a:lnTo>
                  <a:lnTo>
                    <a:pt x="59055" y="80093"/>
                  </a:lnTo>
                  <a:lnTo>
                    <a:pt x="61765" y="78218"/>
                  </a:lnTo>
                  <a:lnTo>
                    <a:pt x="64405" y="76206"/>
                  </a:lnTo>
                  <a:lnTo>
                    <a:pt x="66966" y="74066"/>
                  </a:lnTo>
                  <a:lnTo>
                    <a:pt x="69436" y="71806"/>
                  </a:lnTo>
                  <a:lnTo>
                    <a:pt x="71806" y="69436"/>
                  </a:lnTo>
                  <a:lnTo>
                    <a:pt x="74066" y="66966"/>
                  </a:lnTo>
                  <a:lnTo>
                    <a:pt x="76206" y="64405"/>
                  </a:lnTo>
                  <a:lnTo>
                    <a:pt x="78218" y="61765"/>
                  </a:lnTo>
                  <a:lnTo>
                    <a:pt x="80093" y="59055"/>
                  </a:lnTo>
                  <a:lnTo>
                    <a:pt x="81824" y="56288"/>
                  </a:lnTo>
                  <a:lnTo>
                    <a:pt x="83404" y="53474"/>
                  </a:lnTo>
                  <a:lnTo>
                    <a:pt x="84825" y="50625"/>
                  </a:lnTo>
                  <a:lnTo>
                    <a:pt x="86083" y="47753"/>
                  </a:lnTo>
                  <a:lnTo>
                    <a:pt x="87172" y="44870"/>
                  </a:lnTo>
                  <a:lnTo>
                    <a:pt x="88088" y="41987"/>
                  </a:lnTo>
                  <a:lnTo>
                    <a:pt x="88826" y="39116"/>
                  </a:lnTo>
                  <a:lnTo>
                    <a:pt x="89385" y="36270"/>
                  </a:lnTo>
                  <a:lnTo>
                    <a:pt x="89761" y="33459"/>
                  </a:lnTo>
                  <a:lnTo>
                    <a:pt x="89952" y="30696"/>
                  </a:lnTo>
                  <a:lnTo>
                    <a:pt x="89959" y="27991"/>
                  </a:lnTo>
                  <a:lnTo>
                    <a:pt x="89782" y="25356"/>
                  </a:lnTo>
                  <a:lnTo>
                    <a:pt x="89420" y="22802"/>
                  </a:lnTo>
                  <a:lnTo>
                    <a:pt x="88875" y="20339"/>
                  </a:lnTo>
                  <a:lnTo>
                    <a:pt x="88150" y="17977"/>
                  </a:lnTo>
                  <a:lnTo>
                    <a:pt x="87248" y="15726"/>
                  </a:lnTo>
                  <a:lnTo>
                    <a:pt x="86172" y="13595"/>
                  </a:lnTo>
                  <a:lnTo>
                    <a:pt x="84927" y="11594"/>
                  </a:lnTo>
                  <a:lnTo>
                    <a:pt x="83517" y="9729"/>
                  </a:lnTo>
                  <a:close/>
                </a:path>
              </a:pathLst>
            </a:custGeom>
            <a:solidFill>
              <a:srgbClr val="A2CDE2">
                <a:alpha val="100000"/>
              </a:srgbClr>
            </a:solidFill>
            <a:ln w="9525" cap="rnd">
              <a:solidFill>
                <a:srgbClr val="A2CD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5216002" y="5521989"/>
              <a:ext cx="89960" cy="89960"/>
            </a:xfrm>
            <a:custGeom>
              <a:avLst/>
              <a:pathLst>
                <a:path w="89960" h="89960">
                  <a:moveTo>
                    <a:pt x="81820" y="8140"/>
                  </a:moveTo>
                  <a:lnTo>
                    <a:pt x="80088" y="6560"/>
                  </a:lnTo>
                  <a:lnTo>
                    <a:pt x="78213" y="5137"/>
                  </a:lnTo>
                  <a:lnTo>
                    <a:pt x="76201" y="3879"/>
                  </a:lnTo>
                  <a:lnTo>
                    <a:pt x="74060" y="2790"/>
                  </a:lnTo>
                  <a:lnTo>
                    <a:pt x="71800" y="1874"/>
                  </a:lnTo>
                  <a:lnTo>
                    <a:pt x="69430" y="1135"/>
                  </a:lnTo>
                  <a:lnTo>
                    <a:pt x="66959" y="576"/>
                  </a:lnTo>
                  <a:lnTo>
                    <a:pt x="64398" y="199"/>
                  </a:lnTo>
                  <a:lnTo>
                    <a:pt x="61758" y="7"/>
                  </a:lnTo>
                  <a:lnTo>
                    <a:pt x="59048" y="0"/>
                  </a:lnTo>
                  <a:lnTo>
                    <a:pt x="56280" y="177"/>
                  </a:lnTo>
                  <a:lnTo>
                    <a:pt x="53466" y="538"/>
                  </a:lnTo>
                  <a:lnTo>
                    <a:pt x="50617" y="1082"/>
                  </a:lnTo>
                  <a:lnTo>
                    <a:pt x="47745" y="1807"/>
                  </a:lnTo>
                  <a:lnTo>
                    <a:pt x="44862" y="2708"/>
                  </a:lnTo>
                  <a:lnTo>
                    <a:pt x="41979" y="3784"/>
                  </a:lnTo>
                  <a:lnTo>
                    <a:pt x="39109" y="5029"/>
                  </a:lnTo>
                  <a:lnTo>
                    <a:pt x="36262" y="6438"/>
                  </a:lnTo>
                  <a:lnTo>
                    <a:pt x="33452" y="8005"/>
                  </a:lnTo>
                  <a:lnTo>
                    <a:pt x="30688" y="9724"/>
                  </a:lnTo>
                  <a:lnTo>
                    <a:pt x="27984" y="11588"/>
                  </a:lnTo>
                  <a:lnTo>
                    <a:pt x="25349" y="13590"/>
                  </a:lnTo>
                  <a:lnTo>
                    <a:pt x="22795" y="15720"/>
                  </a:lnTo>
                  <a:lnTo>
                    <a:pt x="20332" y="17971"/>
                  </a:lnTo>
                  <a:lnTo>
                    <a:pt x="17971" y="20332"/>
                  </a:lnTo>
                  <a:lnTo>
                    <a:pt x="15720" y="22795"/>
                  </a:lnTo>
                  <a:lnTo>
                    <a:pt x="13590" y="25349"/>
                  </a:lnTo>
                  <a:lnTo>
                    <a:pt x="11588" y="27984"/>
                  </a:lnTo>
                  <a:lnTo>
                    <a:pt x="9724" y="30688"/>
                  </a:lnTo>
                  <a:lnTo>
                    <a:pt x="8005" y="33452"/>
                  </a:lnTo>
                  <a:lnTo>
                    <a:pt x="6438" y="36262"/>
                  </a:lnTo>
                  <a:lnTo>
                    <a:pt x="5029" y="39109"/>
                  </a:lnTo>
                  <a:lnTo>
                    <a:pt x="3784" y="41979"/>
                  </a:lnTo>
                  <a:lnTo>
                    <a:pt x="2708" y="44862"/>
                  </a:lnTo>
                  <a:lnTo>
                    <a:pt x="1807" y="47745"/>
                  </a:lnTo>
                  <a:lnTo>
                    <a:pt x="1082" y="50617"/>
                  </a:lnTo>
                  <a:lnTo>
                    <a:pt x="538" y="53466"/>
                  </a:lnTo>
                  <a:lnTo>
                    <a:pt x="177" y="56280"/>
                  </a:lnTo>
                  <a:lnTo>
                    <a:pt x="0" y="59048"/>
                  </a:lnTo>
                  <a:lnTo>
                    <a:pt x="7" y="61758"/>
                  </a:lnTo>
                  <a:lnTo>
                    <a:pt x="199" y="64398"/>
                  </a:lnTo>
                  <a:lnTo>
                    <a:pt x="576" y="66959"/>
                  </a:lnTo>
                  <a:lnTo>
                    <a:pt x="1135" y="69430"/>
                  </a:lnTo>
                  <a:lnTo>
                    <a:pt x="1874" y="71800"/>
                  </a:lnTo>
                  <a:lnTo>
                    <a:pt x="2790" y="74060"/>
                  </a:lnTo>
                  <a:lnTo>
                    <a:pt x="3879" y="76201"/>
                  </a:lnTo>
                  <a:lnTo>
                    <a:pt x="5137" y="78213"/>
                  </a:lnTo>
                  <a:lnTo>
                    <a:pt x="6560" y="80088"/>
                  </a:lnTo>
                  <a:lnTo>
                    <a:pt x="8140" y="81820"/>
                  </a:lnTo>
                  <a:lnTo>
                    <a:pt x="9871" y="83400"/>
                  </a:lnTo>
                  <a:lnTo>
                    <a:pt x="11747" y="84822"/>
                  </a:lnTo>
                  <a:lnTo>
                    <a:pt x="13759" y="86080"/>
                  </a:lnTo>
                  <a:lnTo>
                    <a:pt x="15899" y="87170"/>
                  </a:lnTo>
                  <a:lnTo>
                    <a:pt x="18159" y="88086"/>
                  </a:lnTo>
                  <a:lnTo>
                    <a:pt x="20529" y="88825"/>
                  </a:lnTo>
                  <a:lnTo>
                    <a:pt x="23000" y="89384"/>
                  </a:lnTo>
                  <a:lnTo>
                    <a:pt x="25561" y="89760"/>
                  </a:lnTo>
                  <a:lnTo>
                    <a:pt x="28202" y="89952"/>
                  </a:lnTo>
                  <a:lnTo>
                    <a:pt x="30912" y="89960"/>
                  </a:lnTo>
                  <a:lnTo>
                    <a:pt x="33679" y="89783"/>
                  </a:lnTo>
                  <a:lnTo>
                    <a:pt x="36493" y="89421"/>
                  </a:lnTo>
                  <a:lnTo>
                    <a:pt x="39342" y="88877"/>
                  </a:lnTo>
                  <a:lnTo>
                    <a:pt x="42214" y="88153"/>
                  </a:lnTo>
                  <a:lnTo>
                    <a:pt x="45097" y="87251"/>
                  </a:lnTo>
                  <a:lnTo>
                    <a:pt x="47980" y="86175"/>
                  </a:lnTo>
                  <a:lnTo>
                    <a:pt x="50851" y="84931"/>
                  </a:lnTo>
                  <a:lnTo>
                    <a:pt x="53697" y="83522"/>
                  </a:lnTo>
                  <a:lnTo>
                    <a:pt x="56508" y="81954"/>
                  </a:lnTo>
                  <a:lnTo>
                    <a:pt x="59271" y="80235"/>
                  </a:lnTo>
                  <a:lnTo>
                    <a:pt x="61975" y="78371"/>
                  </a:lnTo>
                  <a:lnTo>
                    <a:pt x="64610" y="76369"/>
                  </a:lnTo>
                  <a:lnTo>
                    <a:pt x="67164" y="74239"/>
                  </a:lnTo>
                  <a:lnTo>
                    <a:pt x="69627" y="71989"/>
                  </a:lnTo>
                  <a:lnTo>
                    <a:pt x="71989" y="69627"/>
                  </a:lnTo>
                  <a:lnTo>
                    <a:pt x="74239" y="67164"/>
                  </a:lnTo>
                  <a:lnTo>
                    <a:pt x="76369" y="64610"/>
                  </a:lnTo>
                  <a:lnTo>
                    <a:pt x="78371" y="61975"/>
                  </a:lnTo>
                  <a:lnTo>
                    <a:pt x="80235" y="59271"/>
                  </a:lnTo>
                  <a:lnTo>
                    <a:pt x="81954" y="56508"/>
                  </a:lnTo>
                  <a:lnTo>
                    <a:pt x="83522" y="53697"/>
                  </a:lnTo>
                  <a:lnTo>
                    <a:pt x="84931" y="50851"/>
                  </a:lnTo>
                  <a:lnTo>
                    <a:pt x="86175" y="47980"/>
                  </a:lnTo>
                  <a:lnTo>
                    <a:pt x="87251" y="45097"/>
                  </a:lnTo>
                  <a:lnTo>
                    <a:pt x="88153" y="42214"/>
                  </a:lnTo>
                  <a:lnTo>
                    <a:pt x="88877" y="39342"/>
                  </a:lnTo>
                  <a:lnTo>
                    <a:pt x="89421" y="36493"/>
                  </a:lnTo>
                  <a:lnTo>
                    <a:pt x="89783" y="33679"/>
                  </a:lnTo>
                  <a:lnTo>
                    <a:pt x="89960" y="30912"/>
                  </a:lnTo>
                  <a:lnTo>
                    <a:pt x="89952" y="28202"/>
                  </a:lnTo>
                  <a:lnTo>
                    <a:pt x="89760" y="25561"/>
                  </a:lnTo>
                  <a:lnTo>
                    <a:pt x="89384" y="23000"/>
                  </a:lnTo>
                  <a:lnTo>
                    <a:pt x="88825" y="20529"/>
                  </a:lnTo>
                  <a:lnTo>
                    <a:pt x="88086" y="18159"/>
                  </a:lnTo>
                  <a:lnTo>
                    <a:pt x="87170" y="15899"/>
                  </a:lnTo>
                  <a:lnTo>
                    <a:pt x="86080" y="13759"/>
                  </a:lnTo>
                  <a:lnTo>
                    <a:pt x="84822" y="11747"/>
                  </a:lnTo>
                  <a:lnTo>
                    <a:pt x="83400" y="9871"/>
                  </a:lnTo>
                  <a:close/>
                </a:path>
              </a:pathLst>
            </a:custGeom>
            <a:solidFill>
              <a:srgbClr val="A2CDE2">
                <a:alpha val="100000"/>
              </a:srgbClr>
            </a:solidFill>
            <a:ln w="9525" cap="rnd">
              <a:solidFill>
                <a:srgbClr val="A2CD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5216003" y="5627872"/>
              <a:ext cx="89957" cy="89957"/>
            </a:xfrm>
            <a:custGeom>
              <a:avLst/>
              <a:pathLst>
                <a:path w="89957" h="89957">
                  <a:moveTo>
                    <a:pt x="81845" y="8112"/>
                  </a:moveTo>
                  <a:lnTo>
                    <a:pt x="80116" y="6534"/>
                  </a:lnTo>
                  <a:lnTo>
                    <a:pt x="78243" y="5115"/>
                  </a:lnTo>
                  <a:lnTo>
                    <a:pt x="76232" y="3859"/>
                  </a:lnTo>
                  <a:lnTo>
                    <a:pt x="74094" y="2772"/>
                  </a:lnTo>
                  <a:lnTo>
                    <a:pt x="71836" y="1859"/>
                  </a:lnTo>
                  <a:lnTo>
                    <a:pt x="69467" y="1123"/>
                  </a:lnTo>
                  <a:lnTo>
                    <a:pt x="66998" y="567"/>
                  </a:lnTo>
                  <a:lnTo>
                    <a:pt x="64439" y="193"/>
                  </a:lnTo>
                  <a:lnTo>
                    <a:pt x="61799" y="4"/>
                  </a:lnTo>
                  <a:lnTo>
                    <a:pt x="59090" y="0"/>
                  </a:lnTo>
                  <a:lnTo>
                    <a:pt x="56324" y="180"/>
                  </a:lnTo>
                  <a:lnTo>
                    <a:pt x="53510" y="544"/>
                  </a:lnTo>
                  <a:lnTo>
                    <a:pt x="50662" y="1091"/>
                  </a:lnTo>
                  <a:lnTo>
                    <a:pt x="47790" y="1818"/>
                  </a:lnTo>
                  <a:lnTo>
                    <a:pt x="44907" y="2723"/>
                  </a:lnTo>
                  <a:lnTo>
                    <a:pt x="42024" y="3801"/>
                  </a:lnTo>
                  <a:lnTo>
                    <a:pt x="39153" y="5049"/>
                  </a:lnTo>
                  <a:lnTo>
                    <a:pt x="36306" y="6460"/>
                  </a:lnTo>
                  <a:lnTo>
                    <a:pt x="33495" y="8030"/>
                  </a:lnTo>
                  <a:lnTo>
                    <a:pt x="30731" y="9752"/>
                  </a:lnTo>
                  <a:lnTo>
                    <a:pt x="28025" y="11618"/>
                  </a:lnTo>
                  <a:lnTo>
                    <a:pt x="25389" y="13622"/>
                  </a:lnTo>
                  <a:lnTo>
                    <a:pt x="22834" y="15754"/>
                  </a:lnTo>
                  <a:lnTo>
                    <a:pt x="20370" y="18006"/>
                  </a:lnTo>
                  <a:lnTo>
                    <a:pt x="18006" y="20370"/>
                  </a:lnTo>
                  <a:lnTo>
                    <a:pt x="15754" y="22834"/>
                  </a:lnTo>
                  <a:lnTo>
                    <a:pt x="13622" y="25389"/>
                  </a:lnTo>
                  <a:lnTo>
                    <a:pt x="11618" y="28025"/>
                  </a:lnTo>
                  <a:lnTo>
                    <a:pt x="9752" y="30731"/>
                  </a:lnTo>
                  <a:lnTo>
                    <a:pt x="8030" y="33495"/>
                  </a:lnTo>
                  <a:lnTo>
                    <a:pt x="6460" y="36306"/>
                  </a:lnTo>
                  <a:lnTo>
                    <a:pt x="5049" y="39153"/>
                  </a:lnTo>
                  <a:lnTo>
                    <a:pt x="3801" y="42024"/>
                  </a:lnTo>
                  <a:lnTo>
                    <a:pt x="2723" y="44907"/>
                  </a:lnTo>
                  <a:lnTo>
                    <a:pt x="1818" y="47790"/>
                  </a:lnTo>
                  <a:lnTo>
                    <a:pt x="1091" y="50662"/>
                  </a:lnTo>
                  <a:lnTo>
                    <a:pt x="544" y="53510"/>
                  </a:lnTo>
                  <a:lnTo>
                    <a:pt x="180" y="56324"/>
                  </a:lnTo>
                  <a:lnTo>
                    <a:pt x="0" y="59090"/>
                  </a:lnTo>
                  <a:lnTo>
                    <a:pt x="4" y="61799"/>
                  </a:lnTo>
                  <a:lnTo>
                    <a:pt x="193" y="64439"/>
                  </a:lnTo>
                  <a:lnTo>
                    <a:pt x="567" y="66998"/>
                  </a:lnTo>
                  <a:lnTo>
                    <a:pt x="1123" y="69467"/>
                  </a:lnTo>
                  <a:lnTo>
                    <a:pt x="1859" y="71836"/>
                  </a:lnTo>
                  <a:lnTo>
                    <a:pt x="2772" y="74094"/>
                  </a:lnTo>
                  <a:lnTo>
                    <a:pt x="3859" y="76232"/>
                  </a:lnTo>
                  <a:lnTo>
                    <a:pt x="5115" y="78243"/>
                  </a:lnTo>
                  <a:lnTo>
                    <a:pt x="6534" y="80116"/>
                  </a:lnTo>
                  <a:lnTo>
                    <a:pt x="8112" y="81845"/>
                  </a:lnTo>
                  <a:lnTo>
                    <a:pt x="9841" y="83422"/>
                  </a:lnTo>
                  <a:lnTo>
                    <a:pt x="11714" y="84842"/>
                  </a:lnTo>
                  <a:lnTo>
                    <a:pt x="13724" y="86098"/>
                  </a:lnTo>
                  <a:lnTo>
                    <a:pt x="15863" y="87184"/>
                  </a:lnTo>
                  <a:lnTo>
                    <a:pt x="18121" y="88098"/>
                  </a:lnTo>
                  <a:lnTo>
                    <a:pt x="20489" y="88834"/>
                  </a:lnTo>
                  <a:lnTo>
                    <a:pt x="22958" y="89390"/>
                  </a:lnTo>
                  <a:lnTo>
                    <a:pt x="25518" y="89763"/>
                  </a:lnTo>
                  <a:lnTo>
                    <a:pt x="28158" y="89952"/>
                  </a:lnTo>
                  <a:lnTo>
                    <a:pt x="30866" y="89957"/>
                  </a:lnTo>
                  <a:lnTo>
                    <a:pt x="33633" y="89777"/>
                  </a:lnTo>
                  <a:lnTo>
                    <a:pt x="36446" y="89412"/>
                  </a:lnTo>
                  <a:lnTo>
                    <a:pt x="39295" y="88866"/>
                  </a:lnTo>
                  <a:lnTo>
                    <a:pt x="42166" y="88138"/>
                  </a:lnTo>
                  <a:lnTo>
                    <a:pt x="45050" y="87234"/>
                  </a:lnTo>
                  <a:lnTo>
                    <a:pt x="47933" y="86155"/>
                  </a:lnTo>
                  <a:lnTo>
                    <a:pt x="50803" y="84908"/>
                  </a:lnTo>
                  <a:lnTo>
                    <a:pt x="53650" y="83496"/>
                  </a:lnTo>
                  <a:lnTo>
                    <a:pt x="56462" y="81927"/>
                  </a:lnTo>
                  <a:lnTo>
                    <a:pt x="59226" y="80205"/>
                  </a:lnTo>
                  <a:lnTo>
                    <a:pt x="61931" y="78338"/>
                  </a:lnTo>
                  <a:lnTo>
                    <a:pt x="64567" y="76335"/>
                  </a:lnTo>
                  <a:lnTo>
                    <a:pt x="67123" y="74203"/>
                  </a:lnTo>
                  <a:lnTo>
                    <a:pt x="69587" y="71950"/>
                  </a:lnTo>
                  <a:lnTo>
                    <a:pt x="71950" y="69587"/>
                  </a:lnTo>
                  <a:lnTo>
                    <a:pt x="74203" y="67123"/>
                  </a:lnTo>
                  <a:lnTo>
                    <a:pt x="76335" y="64567"/>
                  </a:lnTo>
                  <a:lnTo>
                    <a:pt x="78338" y="61931"/>
                  </a:lnTo>
                  <a:lnTo>
                    <a:pt x="80205" y="59226"/>
                  </a:lnTo>
                  <a:lnTo>
                    <a:pt x="81927" y="56462"/>
                  </a:lnTo>
                  <a:lnTo>
                    <a:pt x="83496" y="53650"/>
                  </a:lnTo>
                  <a:lnTo>
                    <a:pt x="84908" y="50803"/>
                  </a:lnTo>
                  <a:lnTo>
                    <a:pt x="86155" y="47933"/>
                  </a:lnTo>
                  <a:lnTo>
                    <a:pt x="87234" y="45050"/>
                  </a:lnTo>
                  <a:lnTo>
                    <a:pt x="88138" y="42166"/>
                  </a:lnTo>
                  <a:lnTo>
                    <a:pt x="88866" y="39295"/>
                  </a:lnTo>
                  <a:lnTo>
                    <a:pt x="89412" y="36446"/>
                  </a:lnTo>
                  <a:lnTo>
                    <a:pt x="89777" y="33633"/>
                  </a:lnTo>
                  <a:lnTo>
                    <a:pt x="89957" y="30866"/>
                  </a:lnTo>
                  <a:lnTo>
                    <a:pt x="89952" y="28158"/>
                  </a:lnTo>
                  <a:lnTo>
                    <a:pt x="89763" y="25518"/>
                  </a:lnTo>
                  <a:lnTo>
                    <a:pt x="89390" y="22958"/>
                  </a:lnTo>
                  <a:lnTo>
                    <a:pt x="88834" y="20489"/>
                  </a:lnTo>
                  <a:lnTo>
                    <a:pt x="88098" y="18121"/>
                  </a:lnTo>
                  <a:lnTo>
                    <a:pt x="87184" y="15863"/>
                  </a:lnTo>
                  <a:lnTo>
                    <a:pt x="86098" y="13724"/>
                  </a:lnTo>
                  <a:lnTo>
                    <a:pt x="84842" y="11714"/>
                  </a:lnTo>
                  <a:lnTo>
                    <a:pt x="83422" y="9841"/>
                  </a:lnTo>
                  <a:close/>
                </a:path>
              </a:pathLst>
            </a:custGeom>
            <a:solidFill>
              <a:srgbClr val="A2CDE2">
                <a:alpha val="100000"/>
              </a:srgbClr>
            </a:solidFill>
            <a:ln w="9525" cap="rnd">
              <a:solidFill>
                <a:srgbClr val="A2CD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5215990" y="5733740"/>
              <a:ext cx="89983" cy="89983"/>
            </a:xfrm>
            <a:custGeom>
              <a:avLst/>
              <a:pathLst>
                <a:path w="89983" h="89983">
                  <a:moveTo>
                    <a:pt x="76726" y="13256"/>
                  </a:moveTo>
                  <a:lnTo>
                    <a:pt x="74617" y="11277"/>
                  </a:lnTo>
                  <a:lnTo>
                    <a:pt x="72386" y="9437"/>
                  </a:lnTo>
                  <a:lnTo>
                    <a:pt x="70042" y="7743"/>
                  </a:lnTo>
                  <a:lnTo>
                    <a:pt x="67596" y="6202"/>
                  </a:lnTo>
                  <a:lnTo>
                    <a:pt x="65056" y="4820"/>
                  </a:lnTo>
                  <a:lnTo>
                    <a:pt x="62435" y="3603"/>
                  </a:lnTo>
                  <a:lnTo>
                    <a:pt x="59741" y="2556"/>
                  </a:lnTo>
                  <a:lnTo>
                    <a:pt x="56987" y="1684"/>
                  </a:lnTo>
                  <a:lnTo>
                    <a:pt x="54183" y="990"/>
                  </a:lnTo>
                  <a:lnTo>
                    <a:pt x="51342" y="476"/>
                  </a:lnTo>
                  <a:lnTo>
                    <a:pt x="48475" y="146"/>
                  </a:lnTo>
                  <a:lnTo>
                    <a:pt x="45593" y="0"/>
                  </a:lnTo>
                  <a:lnTo>
                    <a:pt x="42709" y="38"/>
                  </a:lnTo>
                  <a:lnTo>
                    <a:pt x="39834" y="261"/>
                  </a:lnTo>
                  <a:lnTo>
                    <a:pt x="36981" y="668"/>
                  </a:lnTo>
                  <a:lnTo>
                    <a:pt x="34160" y="1258"/>
                  </a:lnTo>
                  <a:lnTo>
                    <a:pt x="31384" y="2027"/>
                  </a:lnTo>
                  <a:lnTo>
                    <a:pt x="28664" y="2972"/>
                  </a:lnTo>
                  <a:lnTo>
                    <a:pt x="26011" y="4090"/>
                  </a:lnTo>
                  <a:lnTo>
                    <a:pt x="23436" y="5377"/>
                  </a:lnTo>
                  <a:lnTo>
                    <a:pt x="20949" y="6826"/>
                  </a:lnTo>
                  <a:lnTo>
                    <a:pt x="18561" y="8431"/>
                  </a:lnTo>
                  <a:lnTo>
                    <a:pt x="16282" y="10188"/>
                  </a:lnTo>
                  <a:lnTo>
                    <a:pt x="14121" y="12087"/>
                  </a:lnTo>
                  <a:lnTo>
                    <a:pt x="12087" y="14121"/>
                  </a:lnTo>
                  <a:lnTo>
                    <a:pt x="10188" y="16282"/>
                  </a:lnTo>
                  <a:lnTo>
                    <a:pt x="8431" y="18561"/>
                  </a:lnTo>
                  <a:lnTo>
                    <a:pt x="6826" y="20949"/>
                  </a:lnTo>
                  <a:lnTo>
                    <a:pt x="5377" y="23436"/>
                  </a:lnTo>
                  <a:lnTo>
                    <a:pt x="4090" y="26011"/>
                  </a:lnTo>
                  <a:lnTo>
                    <a:pt x="2972" y="28664"/>
                  </a:lnTo>
                  <a:lnTo>
                    <a:pt x="2027" y="31384"/>
                  </a:lnTo>
                  <a:lnTo>
                    <a:pt x="1258" y="34160"/>
                  </a:lnTo>
                  <a:lnTo>
                    <a:pt x="668" y="36981"/>
                  </a:lnTo>
                  <a:lnTo>
                    <a:pt x="261" y="39834"/>
                  </a:lnTo>
                  <a:lnTo>
                    <a:pt x="38" y="42709"/>
                  </a:lnTo>
                  <a:lnTo>
                    <a:pt x="0" y="45593"/>
                  </a:lnTo>
                  <a:lnTo>
                    <a:pt x="146" y="48475"/>
                  </a:lnTo>
                  <a:lnTo>
                    <a:pt x="476" y="51342"/>
                  </a:lnTo>
                  <a:lnTo>
                    <a:pt x="990" y="54183"/>
                  </a:lnTo>
                  <a:lnTo>
                    <a:pt x="1684" y="56987"/>
                  </a:lnTo>
                  <a:lnTo>
                    <a:pt x="2556" y="59741"/>
                  </a:lnTo>
                  <a:lnTo>
                    <a:pt x="3603" y="62435"/>
                  </a:lnTo>
                  <a:lnTo>
                    <a:pt x="4820" y="65056"/>
                  </a:lnTo>
                  <a:lnTo>
                    <a:pt x="6202" y="67596"/>
                  </a:lnTo>
                  <a:lnTo>
                    <a:pt x="7743" y="70042"/>
                  </a:lnTo>
                  <a:lnTo>
                    <a:pt x="9437" y="72386"/>
                  </a:lnTo>
                  <a:lnTo>
                    <a:pt x="11277" y="74617"/>
                  </a:lnTo>
                  <a:lnTo>
                    <a:pt x="13256" y="76726"/>
                  </a:lnTo>
                  <a:lnTo>
                    <a:pt x="15366" y="78705"/>
                  </a:lnTo>
                  <a:lnTo>
                    <a:pt x="17597" y="80546"/>
                  </a:lnTo>
                  <a:lnTo>
                    <a:pt x="19940" y="82240"/>
                  </a:lnTo>
                  <a:lnTo>
                    <a:pt x="22387" y="83781"/>
                  </a:lnTo>
                  <a:lnTo>
                    <a:pt x="24926" y="85163"/>
                  </a:lnTo>
                  <a:lnTo>
                    <a:pt x="27548" y="86380"/>
                  </a:lnTo>
                  <a:lnTo>
                    <a:pt x="30242" y="87426"/>
                  </a:lnTo>
                  <a:lnTo>
                    <a:pt x="32996" y="88298"/>
                  </a:lnTo>
                  <a:lnTo>
                    <a:pt x="35799" y="88993"/>
                  </a:lnTo>
                  <a:lnTo>
                    <a:pt x="38641" y="89506"/>
                  </a:lnTo>
                  <a:lnTo>
                    <a:pt x="41508" y="89837"/>
                  </a:lnTo>
                  <a:lnTo>
                    <a:pt x="44390" y="89983"/>
                  </a:lnTo>
                  <a:lnTo>
                    <a:pt x="47274" y="89945"/>
                  </a:lnTo>
                  <a:lnTo>
                    <a:pt x="50148" y="89721"/>
                  </a:lnTo>
                  <a:lnTo>
                    <a:pt x="53002" y="89314"/>
                  </a:lnTo>
                  <a:lnTo>
                    <a:pt x="55823" y="88725"/>
                  </a:lnTo>
                  <a:lnTo>
                    <a:pt x="58599" y="87956"/>
                  </a:lnTo>
                  <a:lnTo>
                    <a:pt x="61319" y="87010"/>
                  </a:lnTo>
                  <a:lnTo>
                    <a:pt x="63972" y="85892"/>
                  </a:lnTo>
                  <a:lnTo>
                    <a:pt x="66547" y="84606"/>
                  </a:lnTo>
                  <a:lnTo>
                    <a:pt x="69034" y="83157"/>
                  </a:lnTo>
                  <a:lnTo>
                    <a:pt x="71421" y="81551"/>
                  </a:lnTo>
                  <a:lnTo>
                    <a:pt x="73701" y="79795"/>
                  </a:lnTo>
                  <a:lnTo>
                    <a:pt x="75862" y="77896"/>
                  </a:lnTo>
                  <a:lnTo>
                    <a:pt x="77896" y="75862"/>
                  </a:lnTo>
                  <a:lnTo>
                    <a:pt x="79795" y="73701"/>
                  </a:lnTo>
                  <a:lnTo>
                    <a:pt x="81551" y="71421"/>
                  </a:lnTo>
                  <a:lnTo>
                    <a:pt x="83157" y="69034"/>
                  </a:lnTo>
                  <a:lnTo>
                    <a:pt x="84606" y="66547"/>
                  </a:lnTo>
                  <a:lnTo>
                    <a:pt x="85892" y="63972"/>
                  </a:lnTo>
                  <a:lnTo>
                    <a:pt x="87010" y="61319"/>
                  </a:lnTo>
                  <a:lnTo>
                    <a:pt x="87956" y="58599"/>
                  </a:lnTo>
                  <a:lnTo>
                    <a:pt x="88725" y="55823"/>
                  </a:lnTo>
                  <a:lnTo>
                    <a:pt x="89314" y="53002"/>
                  </a:lnTo>
                  <a:lnTo>
                    <a:pt x="89721" y="50148"/>
                  </a:lnTo>
                  <a:lnTo>
                    <a:pt x="89945" y="47274"/>
                  </a:lnTo>
                  <a:lnTo>
                    <a:pt x="89983" y="44390"/>
                  </a:lnTo>
                  <a:lnTo>
                    <a:pt x="89837" y="41508"/>
                  </a:lnTo>
                  <a:lnTo>
                    <a:pt x="89506" y="38641"/>
                  </a:lnTo>
                  <a:lnTo>
                    <a:pt x="88993" y="35799"/>
                  </a:lnTo>
                  <a:lnTo>
                    <a:pt x="88298" y="32996"/>
                  </a:lnTo>
                  <a:lnTo>
                    <a:pt x="87426" y="30242"/>
                  </a:lnTo>
                  <a:lnTo>
                    <a:pt x="86380" y="27548"/>
                  </a:lnTo>
                  <a:lnTo>
                    <a:pt x="85163" y="24926"/>
                  </a:lnTo>
                  <a:lnTo>
                    <a:pt x="83781" y="22387"/>
                  </a:lnTo>
                  <a:lnTo>
                    <a:pt x="82240" y="19940"/>
                  </a:lnTo>
                  <a:lnTo>
                    <a:pt x="80546" y="17597"/>
                  </a:lnTo>
                  <a:lnTo>
                    <a:pt x="78705" y="15366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5216003" y="5839635"/>
              <a:ext cx="89957" cy="89957"/>
            </a:xfrm>
            <a:custGeom>
              <a:avLst/>
              <a:pathLst>
                <a:path w="89957" h="89957">
                  <a:moveTo>
                    <a:pt x="76339" y="13618"/>
                  </a:moveTo>
                  <a:lnTo>
                    <a:pt x="74207" y="11615"/>
                  </a:lnTo>
                  <a:lnTo>
                    <a:pt x="71954" y="9749"/>
                  </a:lnTo>
                  <a:lnTo>
                    <a:pt x="69591" y="8027"/>
                  </a:lnTo>
                  <a:lnTo>
                    <a:pt x="67127" y="6458"/>
                  </a:lnTo>
                  <a:lnTo>
                    <a:pt x="64572" y="5046"/>
                  </a:lnTo>
                  <a:lnTo>
                    <a:pt x="61936" y="3799"/>
                  </a:lnTo>
                  <a:lnTo>
                    <a:pt x="59231" y="2721"/>
                  </a:lnTo>
                  <a:lnTo>
                    <a:pt x="56467" y="1817"/>
                  </a:lnTo>
                  <a:lnTo>
                    <a:pt x="53656" y="1090"/>
                  </a:lnTo>
                  <a:lnTo>
                    <a:pt x="50809" y="543"/>
                  </a:lnTo>
                  <a:lnTo>
                    <a:pt x="47938" y="179"/>
                  </a:lnTo>
                  <a:lnTo>
                    <a:pt x="45055" y="0"/>
                  </a:lnTo>
                  <a:lnTo>
                    <a:pt x="42172" y="4"/>
                  </a:lnTo>
                  <a:lnTo>
                    <a:pt x="39300" y="194"/>
                  </a:lnTo>
                  <a:lnTo>
                    <a:pt x="36451" y="568"/>
                  </a:lnTo>
                  <a:lnTo>
                    <a:pt x="33638" y="1124"/>
                  </a:lnTo>
                  <a:lnTo>
                    <a:pt x="30871" y="1861"/>
                  </a:lnTo>
                  <a:lnTo>
                    <a:pt x="28162" y="2774"/>
                  </a:lnTo>
                  <a:lnTo>
                    <a:pt x="25523" y="3861"/>
                  </a:lnTo>
                  <a:lnTo>
                    <a:pt x="22963" y="5117"/>
                  </a:lnTo>
                  <a:lnTo>
                    <a:pt x="20494" y="6537"/>
                  </a:lnTo>
                  <a:lnTo>
                    <a:pt x="18125" y="8115"/>
                  </a:lnTo>
                  <a:lnTo>
                    <a:pt x="15867" y="9844"/>
                  </a:lnTo>
                  <a:lnTo>
                    <a:pt x="13728" y="11718"/>
                  </a:lnTo>
                  <a:lnTo>
                    <a:pt x="11718" y="13728"/>
                  </a:lnTo>
                  <a:lnTo>
                    <a:pt x="9844" y="15867"/>
                  </a:lnTo>
                  <a:lnTo>
                    <a:pt x="8115" y="18125"/>
                  </a:lnTo>
                  <a:lnTo>
                    <a:pt x="6537" y="20494"/>
                  </a:lnTo>
                  <a:lnTo>
                    <a:pt x="5117" y="22963"/>
                  </a:lnTo>
                  <a:lnTo>
                    <a:pt x="3861" y="25523"/>
                  </a:lnTo>
                  <a:lnTo>
                    <a:pt x="2774" y="28162"/>
                  </a:lnTo>
                  <a:lnTo>
                    <a:pt x="1861" y="30871"/>
                  </a:lnTo>
                  <a:lnTo>
                    <a:pt x="1124" y="33638"/>
                  </a:lnTo>
                  <a:lnTo>
                    <a:pt x="568" y="36451"/>
                  </a:lnTo>
                  <a:lnTo>
                    <a:pt x="194" y="39300"/>
                  </a:lnTo>
                  <a:lnTo>
                    <a:pt x="4" y="42172"/>
                  </a:lnTo>
                  <a:lnTo>
                    <a:pt x="0" y="45055"/>
                  </a:lnTo>
                  <a:lnTo>
                    <a:pt x="179" y="47938"/>
                  </a:lnTo>
                  <a:lnTo>
                    <a:pt x="543" y="50809"/>
                  </a:lnTo>
                  <a:lnTo>
                    <a:pt x="1090" y="53656"/>
                  </a:lnTo>
                  <a:lnTo>
                    <a:pt x="1817" y="56467"/>
                  </a:lnTo>
                  <a:lnTo>
                    <a:pt x="2721" y="59231"/>
                  </a:lnTo>
                  <a:lnTo>
                    <a:pt x="3799" y="61936"/>
                  </a:lnTo>
                  <a:lnTo>
                    <a:pt x="5046" y="64572"/>
                  </a:lnTo>
                  <a:lnTo>
                    <a:pt x="6458" y="67127"/>
                  </a:lnTo>
                  <a:lnTo>
                    <a:pt x="8027" y="69591"/>
                  </a:lnTo>
                  <a:lnTo>
                    <a:pt x="9749" y="71954"/>
                  </a:lnTo>
                  <a:lnTo>
                    <a:pt x="11615" y="74207"/>
                  </a:lnTo>
                  <a:lnTo>
                    <a:pt x="13618" y="76339"/>
                  </a:lnTo>
                  <a:lnTo>
                    <a:pt x="15750" y="78342"/>
                  </a:lnTo>
                  <a:lnTo>
                    <a:pt x="18002" y="80208"/>
                  </a:lnTo>
                  <a:lnTo>
                    <a:pt x="20365" y="81930"/>
                  </a:lnTo>
                  <a:lnTo>
                    <a:pt x="22830" y="83499"/>
                  </a:lnTo>
                  <a:lnTo>
                    <a:pt x="25385" y="84910"/>
                  </a:lnTo>
                  <a:lnTo>
                    <a:pt x="28021" y="86158"/>
                  </a:lnTo>
                  <a:lnTo>
                    <a:pt x="30726" y="87236"/>
                  </a:lnTo>
                  <a:lnTo>
                    <a:pt x="33490" y="88140"/>
                  </a:lnTo>
                  <a:lnTo>
                    <a:pt x="36301" y="88867"/>
                  </a:lnTo>
                  <a:lnTo>
                    <a:pt x="39148" y="89413"/>
                  </a:lnTo>
                  <a:lnTo>
                    <a:pt x="42019" y="89777"/>
                  </a:lnTo>
                  <a:lnTo>
                    <a:pt x="44902" y="89957"/>
                  </a:lnTo>
                  <a:lnTo>
                    <a:pt x="47785" y="89952"/>
                  </a:lnTo>
                  <a:lnTo>
                    <a:pt x="50657" y="89763"/>
                  </a:lnTo>
                  <a:lnTo>
                    <a:pt x="53505" y="89389"/>
                  </a:lnTo>
                  <a:lnTo>
                    <a:pt x="56319" y="88833"/>
                  </a:lnTo>
                  <a:lnTo>
                    <a:pt x="59086" y="88096"/>
                  </a:lnTo>
                  <a:lnTo>
                    <a:pt x="61794" y="87183"/>
                  </a:lnTo>
                  <a:lnTo>
                    <a:pt x="64434" y="86096"/>
                  </a:lnTo>
                  <a:lnTo>
                    <a:pt x="66994" y="84840"/>
                  </a:lnTo>
                  <a:lnTo>
                    <a:pt x="69463" y="83420"/>
                  </a:lnTo>
                  <a:lnTo>
                    <a:pt x="71832" y="81842"/>
                  </a:lnTo>
                  <a:lnTo>
                    <a:pt x="74090" y="80113"/>
                  </a:lnTo>
                  <a:lnTo>
                    <a:pt x="76229" y="78239"/>
                  </a:lnTo>
                  <a:lnTo>
                    <a:pt x="78239" y="76229"/>
                  </a:lnTo>
                  <a:lnTo>
                    <a:pt x="80113" y="74090"/>
                  </a:lnTo>
                  <a:lnTo>
                    <a:pt x="81842" y="71832"/>
                  </a:lnTo>
                  <a:lnTo>
                    <a:pt x="83420" y="69463"/>
                  </a:lnTo>
                  <a:lnTo>
                    <a:pt x="84840" y="66994"/>
                  </a:lnTo>
                  <a:lnTo>
                    <a:pt x="86096" y="64434"/>
                  </a:lnTo>
                  <a:lnTo>
                    <a:pt x="87183" y="61794"/>
                  </a:lnTo>
                  <a:lnTo>
                    <a:pt x="88096" y="59086"/>
                  </a:lnTo>
                  <a:lnTo>
                    <a:pt x="88833" y="56319"/>
                  </a:lnTo>
                  <a:lnTo>
                    <a:pt x="89389" y="53505"/>
                  </a:lnTo>
                  <a:lnTo>
                    <a:pt x="89763" y="50657"/>
                  </a:lnTo>
                  <a:lnTo>
                    <a:pt x="89952" y="47785"/>
                  </a:lnTo>
                  <a:lnTo>
                    <a:pt x="89957" y="44902"/>
                  </a:lnTo>
                  <a:lnTo>
                    <a:pt x="89777" y="42019"/>
                  </a:lnTo>
                  <a:lnTo>
                    <a:pt x="89413" y="39148"/>
                  </a:lnTo>
                  <a:lnTo>
                    <a:pt x="88867" y="36301"/>
                  </a:lnTo>
                  <a:lnTo>
                    <a:pt x="88140" y="33490"/>
                  </a:lnTo>
                  <a:lnTo>
                    <a:pt x="87236" y="30726"/>
                  </a:lnTo>
                  <a:lnTo>
                    <a:pt x="86158" y="28021"/>
                  </a:lnTo>
                  <a:lnTo>
                    <a:pt x="84910" y="25385"/>
                  </a:lnTo>
                  <a:lnTo>
                    <a:pt x="83499" y="22830"/>
                  </a:lnTo>
                  <a:lnTo>
                    <a:pt x="81930" y="20365"/>
                  </a:lnTo>
                  <a:lnTo>
                    <a:pt x="80208" y="18002"/>
                  </a:lnTo>
                  <a:lnTo>
                    <a:pt x="78342" y="15750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5215986" y="5945500"/>
              <a:ext cx="89990" cy="89990"/>
            </a:xfrm>
            <a:custGeom>
              <a:avLst/>
              <a:pathLst>
                <a:path w="89990" h="89990">
                  <a:moveTo>
                    <a:pt x="76889" y="13101"/>
                  </a:moveTo>
                  <a:lnTo>
                    <a:pt x="74789" y="11133"/>
                  </a:lnTo>
                  <a:lnTo>
                    <a:pt x="72567" y="9304"/>
                  </a:lnTo>
                  <a:lnTo>
                    <a:pt x="70232" y="7621"/>
                  </a:lnTo>
                  <a:lnTo>
                    <a:pt x="67793" y="6092"/>
                  </a:lnTo>
                  <a:lnTo>
                    <a:pt x="65261" y="4723"/>
                  </a:lnTo>
                  <a:lnTo>
                    <a:pt x="62645" y="3519"/>
                  </a:lnTo>
                  <a:lnTo>
                    <a:pt x="59956" y="2486"/>
                  </a:lnTo>
                  <a:lnTo>
                    <a:pt x="57207" y="1627"/>
                  </a:lnTo>
                  <a:lnTo>
                    <a:pt x="54407" y="947"/>
                  </a:lnTo>
                  <a:lnTo>
                    <a:pt x="51568" y="448"/>
                  </a:lnTo>
                  <a:lnTo>
                    <a:pt x="48702" y="131"/>
                  </a:lnTo>
                  <a:lnTo>
                    <a:pt x="45821" y="0"/>
                  </a:lnTo>
                  <a:lnTo>
                    <a:pt x="42937" y="52"/>
                  </a:lnTo>
                  <a:lnTo>
                    <a:pt x="40061" y="290"/>
                  </a:lnTo>
                  <a:lnTo>
                    <a:pt x="37205" y="711"/>
                  </a:lnTo>
                  <a:lnTo>
                    <a:pt x="34382" y="1315"/>
                  </a:lnTo>
                  <a:lnTo>
                    <a:pt x="31602" y="2098"/>
                  </a:lnTo>
                  <a:lnTo>
                    <a:pt x="28877" y="3057"/>
                  </a:lnTo>
                  <a:lnTo>
                    <a:pt x="26218" y="4188"/>
                  </a:lnTo>
                  <a:lnTo>
                    <a:pt x="23636" y="5487"/>
                  </a:lnTo>
                  <a:lnTo>
                    <a:pt x="21143" y="6949"/>
                  </a:lnTo>
                  <a:lnTo>
                    <a:pt x="18747" y="8566"/>
                  </a:lnTo>
                  <a:lnTo>
                    <a:pt x="16459" y="10334"/>
                  </a:lnTo>
                  <a:lnTo>
                    <a:pt x="14288" y="12244"/>
                  </a:lnTo>
                  <a:lnTo>
                    <a:pt x="12244" y="14288"/>
                  </a:lnTo>
                  <a:lnTo>
                    <a:pt x="10334" y="16459"/>
                  </a:lnTo>
                  <a:lnTo>
                    <a:pt x="8566" y="18747"/>
                  </a:lnTo>
                  <a:lnTo>
                    <a:pt x="6949" y="21143"/>
                  </a:lnTo>
                  <a:lnTo>
                    <a:pt x="5487" y="23636"/>
                  </a:lnTo>
                  <a:lnTo>
                    <a:pt x="4188" y="26218"/>
                  </a:lnTo>
                  <a:lnTo>
                    <a:pt x="3057" y="28877"/>
                  </a:lnTo>
                  <a:lnTo>
                    <a:pt x="2098" y="31602"/>
                  </a:lnTo>
                  <a:lnTo>
                    <a:pt x="1315" y="34382"/>
                  </a:lnTo>
                  <a:lnTo>
                    <a:pt x="711" y="37205"/>
                  </a:lnTo>
                  <a:lnTo>
                    <a:pt x="290" y="40061"/>
                  </a:lnTo>
                  <a:lnTo>
                    <a:pt x="52" y="42937"/>
                  </a:lnTo>
                  <a:lnTo>
                    <a:pt x="0" y="45821"/>
                  </a:lnTo>
                  <a:lnTo>
                    <a:pt x="131" y="48702"/>
                  </a:lnTo>
                  <a:lnTo>
                    <a:pt x="448" y="51568"/>
                  </a:lnTo>
                  <a:lnTo>
                    <a:pt x="947" y="54407"/>
                  </a:lnTo>
                  <a:lnTo>
                    <a:pt x="1627" y="57207"/>
                  </a:lnTo>
                  <a:lnTo>
                    <a:pt x="2486" y="59956"/>
                  </a:lnTo>
                  <a:lnTo>
                    <a:pt x="3519" y="62645"/>
                  </a:lnTo>
                  <a:lnTo>
                    <a:pt x="4723" y="65261"/>
                  </a:lnTo>
                  <a:lnTo>
                    <a:pt x="6092" y="67793"/>
                  </a:lnTo>
                  <a:lnTo>
                    <a:pt x="7621" y="70232"/>
                  </a:lnTo>
                  <a:lnTo>
                    <a:pt x="9304" y="72567"/>
                  </a:lnTo>
                  <a:lnTo>
                    <a:pt x="11133" y="74789"/>
                  </a:lnTo>
                  <a:lnTo>
                    <a:pt x="13101" y="76889"/>
                  </a:lnTo>
                  <a:lnTo>
                    <a:pt x="15201" y="78857"/>
                  </a:lnTo>
                  <a:lnTo>
                    <a:pt x="17423" y="80686"/>
                  </a:lnTo>
                  <a:lnTo>
                    <a:pt x="19758" y="82369"/>
                  </a:lnTo>
                  <a:lnTo>
                    <a:pt x="22197" y="83898"/>
                  </a:lnTo>
                  <a:lnTo>
                    <a:pt x="24729" y="85267"/>
                  </a:lnTo>
                  <a:lnTo>
                    <a:pt x="27345" y="86471"/>
                  </a:lnTo>
                  <a:lnTo>
                    <a:pt x="30033" y="87504"/>
                  </a:lnTo>
                  <a:lnTo>
                    <a:pt x="32783" y="88362"/>
                  </a:lnTo>
                  <a:lnTo>
                    <a:pt x="35583" y="89043"/>
                  </a:lnTo>
                  <a:lnTo>
                    <a:pt x="38422" y="89542"/>
                  </a:lnTo>
                  <a:lnTo>
                    <a:pt x="41288" y="89858"/>
                  </a:lnTo>
                  <a:lnTo>
                    <a:pt x="44169" y="89990"/>
                  </a:lnTo>
                  <a:lnTo>
                    <a:pt x="47053" y="89937"/>
                  </a:lnTo>
                  <a:lnTo>
                    <a:pt x="49929" y="89700"/>
                  </a:lnTo>
                  <a:lnTo>
                    <a:pt x="52785" y="89278"/>
                  </a:lnTo>
                  <a:lnTo>
                    <a:pt x="55608" y="88675"/>
                  </a:lnTo>
                  <a:lnTo>
                    <a:pt x="58388" y="87892"/>
                  </a:lnTo>
                  <a:lnTo>
                    <a:pt x="61113" y="86933"/>
                  </a:lnTo>
                  <a:lnTo>
                    <a:pt x="63772" y="85802"/>
                  </a:lnTo>
                  <a:lnTo>
                    <a:pt x="66354" y="84503"/>
                  </a:lnTo>
                  <a:lnTo>
                    <a:pt x="68847" y="83041"/>
                  </a:lnTo>
                  <a:lnTo>
                    <a:pt x="71243" y="81424"/>
                  </a:lnTo>
                  <a:lnTo>
                    <a:pt x="73531" y="79656"/>
                  </a:lnTo>
                  <a:lnTo>
                    <a:pt x="75702" y="77746"/>
                  </a:lnTo>
                  <a:lnTo>
                    <a:pt x="77746" y="75702"/>
                  </a:lnTo>
                  <a:lnTo>
                    <a:pt x="79656" y="73531"/>
                  </a:lnTo>
                  <a:lnTo>
                    <a:pt x="81424" y="71243"/>
                  </a:lnTo>
                  <a:lnTo>
                    <a:pt x="83041" y="68847"/>
                  </a:lnTo>
                  <a:lnTo>
                    <a:pt x="84503" y="66354"/>
                  </a:lnTo>
                  <a:lnTo>
                    <a:pt x="85802" y="63772"/>
                  </a:lnTo>
                  <a:lnTo>
                    <a:pt x="86933" y="61113"/>
                  </a:lnTo>
                  <a:lnTo>
                    <a:pt x="87892" y="58388"/>
                  </a:lnTo>
                  <a:lnTo>
                    <a:pt x="88675" y="55608"/>
                  </a:lnTo>
                  <a:lnTo>
                    <a:pt x="89278" y="52785"/>
                  </a:lnTo>
                  <a:lnTo>
                    <a:pt x="89700" y="49929"/>
                  </a:lnTo>
                  <a:lnTo>
                    <a:pt x="89937" y="47053"/>
                  </a:lnTo>
                  <a:lnTo>
                    <a:pt x="89990" y="44169"/>
                  </a:lnTo>
                  <a:lnTo>
                    <a:pt x="89858" y="41288"/>
                  </a:lnTo>
                  <a:lnTo>
                    <a:pt x="89542" y="38422"/>
                  </a:lnTo>
                  <a:lnTo>
                    <a:pt x="89043" y="35583"/>
                  </a:lnTo>
                  <a:lnTo>
                    <a:pt x="88362" y="32783"/>
                  </a:lnTo>
                  <a:lnTo>
                    <a:pt x="87504" y="30033"/>
                  </a:lnTo>
                  <a:lnTo>
                    <a:pt x="86471" y="27345"/>
                  </a:lnTo>
                  <a:lnTo>
                    <a:pt x="85267" y="24729"/>
                  </a:lnTo>
                  <a:lnTo>
                    <a:pt x="83898" y="22197"/>
                  </a:lnTo>
                  <a:lnTo>
                    <a:pt x="82369" y="19758"/>
                  </a:lnTo>
                  <a:lnTo>
                    <a:pt x="80686" y="17423"/>
                  </a:lnTo>
                  <a:lnTo>
                    <a:pt x="78857" y="15201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5321884" y="3722002"/>
              <a:ext cx="89959" cy="89959"/>
            </a:xfrm>
            <a:custGeom>
              <a:avLst/>
              <a:pathLst>
                <a:path w="89959" h="89959">
                  <a:moveTo>
                    <a:pt x="76365" y="13594"/>
                  </a:moveTo>
                  <a:lnTo>
                    <a:pt x="74234" y="11593"/>
                  </a:lnTo>
                  <a:lnTo>
                    <a:pt x="71983" y="9728"/>
                  </a:lnTo>
                  <a:lnTo>
                    <a:pt x="69621" y="8009"/>
                  </a:lnTo>
                  <a:lnTo>
                    <a:pt x="67158" y="6441"/>
                  </a:lnTo>
                  <a:lnTo>
                    <a:pt x="64604" y="5032"/>
                  </a:lnTo>
                  <a:lnTo>
                    <a:pt x="61969" y="3786"/>
                  </a:lnTo>
                  <a:lnTo>
                    <a:pt x="59265" y="2710"/>
                  </a:lnTo>
                  <a:lnTo>
                    <a:pt x="56501" y="1808"/>
                  </a:lnTo>
                  <a:lnTo>
                    <a:pt x="53691" y="1083"/>
                  </a:lnTo>
                  <a:lnTo>
                    <a:pt x="50844" y="539"/>
                  </a:lnTo>
                  <a:lnTo>
                    <a:pt x="47973" y="177"/>
                  </a:lnTo>
                  <a:lnTo>
                    <a:pt x="45091" y="0"/>
                  </a:lnTo>
                  <a:lnTo>
                    <a:pt x="42207" y="7"/>
                  </a:lnTo>
                  <a:lnTo>
                    <a:pt x="39335" y="199"/>
                  </a:lnTo>
                  <a:lnTo>
                    <a:pt x="36486" y="574"/>
                  </a:lnTo>
                  <a:lnTo>
                    <a:pt x="33673" y="1133"/>
                  </a:lnTo>
                  <a:lnTo>
                    <a:pt x="30905" y="1871"/>
                  </a:lnTo>
                  <a:lnTo>
                    <a:pt x="28196" y="2787"/>
                  </a:lnTo>
                  <a:lnTo>
                    <a:pt x="25555" y="3876"/>
                  </a:lnTo>
                  <a:lnTo>
                    <a:pt x="22994" y="5134"/>
                  </a:lnTo>
                  <a:lnTo>
                    <a:pt x="20524" y="6556"/>
                  </a:lnTo>
                  <a:lnTo>
                    <a:pt x="18154" y="8136"/>
                  </a:lnTo>
                  <a:lnTo>
                    <a:pt x="15894" y="9867"/>
                  </a:lnTo>
                  <a:lnTo>
                    <a:pt x="13754" y="11742"/>
                  </a:lnTo>
                  <a:lnTo>
                    <a:pt x="11742" y="13754"/>
                  </a:lnTo>
                  <a:lnTo>
                    <a:pt x="9867" y="15894"/>
                  </a:lnTo>
                  <a:lnTo>
                    <a:pt x="8136" y="18154"/>
                  </a:lnTo>
                  <a:lnTo>
                    <a:pt x="6556" y="20524"/>
                  </a:lnTo>
                  <a:lnTo>
                    <a:pt x="5134" y="22994"/>
                  </a:lnTo>
                  <a:lnTo>
                    <a:pt x="3876" y="25555"/>
                  </a:lnTo>
                  <a:lnTo>
                    <a:pt x="2787" y="28196"/>
                  </a:lnTo>
                  <a:lnTo>
                    <a:pt x="1871" y="30905"/>
                  </a:lnTo>
                  <a:lnTo>
                    <a:pt x="1133" y="33673"/>
                  </a:lnTo>
                  <a:lnTo>
                    <a:pt x="574" y="36486"/>
                  </a:lnTo>
                  <a:lnTo>
                    <a:pt x="199" y="39335"/>
                  </a:lnTo>
                  <a:lnTo>
                    <a:pt x="7" y="42207"/>
                  </a:lnTo>
                  <a:lnTo>
                    <a:pt x="0" y="45091"/>
                  </a:lnTo>
                  <a:lnTo>
                    <a:pt x="177" y="47973"/>
                  </a:lnTo>
                  <a:lnTo>
                    <a:pt x="539" y="50844"/>
                  </a:lnTo>
                  <a:lnTo>
                    <a:pt x="1083" y="53691"/>
                  </a:lnTo>
                  <a:lnTo>
                    <a:pt x="1808" y="56501"/>
                  </a:lnTo>
                  <a:lnTo>
                    <a:pt x="2710" y="59265"/>
                  </a:lnTo>
                  <a:lnTo>
                    <a:pt x="3786" y="61969"/>
                  </a:lnTo>
                  <a:lnTo>
                    <a:pt x="5032" y="64604"/>
                  </a:lnTo>
                  <a:lnTo>
                    <a:pt x="6441" y="67158"/>
                  </a:lnTo>
                  <a:lnTo>
                    <a:pt x="8009" y="69621"/>
                  </a:lnTo>
                  <a:lnTo>
                    <a:pt x="9728" y="71983"/>
                  </a:lnTo>
                  <a:lnTo>
                    <a:pt x="11593" y="74234"/>
                  </a:lnTo>
                  <a:lnTo>
                    <a:pt x="13594" y="76365"/>
                  </a:lnTo>
                  <a:lnTo>
                    <a:pt x="15725" y="78366"/>
                  </a:lnTo>
                  <a:lnTo>
                    <a:pt x="17976" y="80231"/>
                  </a:lnTo>
                  <a:lnTo>
                    <a:pt x="20338" y="81950"/>
                  </a:lnTo>
                  <a:lnTo>
                    <a:pt x="22801" y="83518"/>
                  </a:lnTo>
                  <a:lnTo>
                    <a:pt x="25355" y="84927"/>
                  </a:lnTo>
                  <a:lnTo>
                    <a:pt x="27990" y="86173"/>
                  </a:lnTo>
                  <a:lnTo>
                    <a:pt x="30694" y="87248"/>
                  </a:lnTo>
                  <a:lnTo>
                    <a:pt x="33458" y="88151"/>
                  </a:lnTo>
                  <a:lnTo>
                    <a:pt x="36268" y="88876"/>
                  </a:lnTo>
                  <a:lnTo>
                    <a:pt x="39115" y="89420"/>
                  </a:lnTo>
                  <a:lnTo>
                    <a:pt x="41985" y="89782"/>
                  </a:lnTo>
                  <a:lnTo>
                    <a:pt x="44868" y="89959"/>
                  </a:lnTo>
                  <a:lnTo>
                    <a:pt x="47752" y="89952"/>
                  </a:lnTo>
                  <a:lnTo>
                    <a:pt x="50624" y="89760"/>
                  </a:lnTo>
                  <a:lnTo>
                    <a:pt x="53472" y="89384"/>
                  </a:lnTo>
                  <a:lnTo>
                    <a:pt x="56286" y="88826"/>
                  </a:lnTo>
                  <a:lnTo>
                    <a:pt x="59054" y="88087"/>
                  </a:lnTo>
                  <a:lnTo>
                    <a:pt x="61763" y="87172"/>
                  </a:lnTo>
                  <a:lnTo>
                    <a:pt x="64404" y="86083"/>
                  </a:lnTo>
                  <a:lnTo>
                    <a:pt x="66965" y="84825"/>
                  </a:lnTo>
                  <a:lnTo>
                    <a:pt x="69435" y="83403"/>
                  </a:lnTo>
                  <a:lnTo>
                    <a:pt x="71805" y="81823"/>
                  </a:lnTo>
                  <a:lnTo>
                    <a:pt x="74065" y="80092"/>
                  </a:lnTo>
                  <a:lnTo>
                    <a:pt x="76205" y="78217"/>
                  </a:lnTo>
                  <a:lnTo>
                    <a:pt x="78217" y="76205"/>
                  </a:lnTo>
                  <a:lnTo>
                    <a:pt x="80092" y="74065"/>
                  </a:lnTo>
                  <a:lnTo>
                    <a:pt x="81823" y="71805"/>
                  </a:lnTo>
                  <a:lnTo>
                    <a:pt x="83403" y="69435"/>
                  </a:lnTo>
                  <a:lnTo>
                    <a:pt x="84825" y="66965"/>
                  </a:lnTo>
                  <a:lnTo>
                    <a:pt x="86083" y="64404"/>
                  </a:lnTo>
                  <a:lnTo>
                    <a:pt x="87172" y="61763"/>
                  </a:lnTo>
                  <a:lnTo>
                    <a:pt x="88087" y="59054"/>
                  </a:lnTo>
                  <a:lnTo>
                    <a:pt x="88826" y="56286"/>
                  </a:lnTo>
                  <a:lnTo>
                    <a:pt x="89384" y="53472"/>
                  </a:lnTo>
                  <a:lnTo>
                    <a:pt x="89760" y="50624"/>
                  </a:lnTo>
                  <a:lnTo>
                    <a:pt x="89952" y="47752"/>
                  </a:lnTo>
                  <a:lnTo>
                    <a:pt x="89959" y="44868"/>
                  </a:lnTo>
                  <a:lnTo>
                    <a:pt x="89782" y="41985"/>
                  </a:lnTo>
                  <a:lnTo>
                    <a:pt x="89420" y="39115"/>
                  </a:lnTo>
                  <a:lnTo>
                    <a:pt x="88876" y="36268"/>
                  </a:lnTo>
                  <a:lnTo>
                    <a:pt x="88151" y="33458"/>
                  </a:lnTo>
                  <a:lnTo>
                    <a:pt x="87248" y="30694"/>
                  </a:lnTo>
                  <a:lnTo>
                    <a:pt x="86173" y="27990"/>
                  </a:lnTo>
                  <a:lnTo>
                    <a:pt x="84927" y="25355"/>
                  </a:lnTo>
                  <a:lnTo>
                    <a:pt x="83518" y="22801"/>
                  </a:lnTo>
                  <a:lnTo>
                    <a:pt x="81950" y="20338"/>
                  </a:lnTo>
                  <a:lnTo>
                    <a:pt x="80231" y="17976"/>
                  </a:lnTo>
                  <a:lnTo>
                    <a:pt x="78366" y="15725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5321865" y="3827865"/>
              <a:ext cx="89996" cy="89996"/>
            </a:xfrm>
            <a:custGeom>
              <a:avLst/>
              <a:pathLst>
                <a:path w="89996" h="89996">
                  <a:moveTo>
                    <a:pt x="77575" y="12421"/>
                  </a:moveTo>
                  <a:lnTo>
                    <a:pt x="75519" y="10499"/>
                  </a:lnTo>
                  <a:lnTo>
                    <a:pt x="73337" y="8718"/>
                  </a:lnTo>
                  <a:lnTo>
                    <a:pt x="71040" y="7087"/>
                  </a:lnTo>
                  <a:lnTo>
                    <a:pt x="68635" y="5612"/>
                  </a:lnTo>
                  <a:lnTo>
                    <a:pt x="66133" y="4298"/>
                  </a:lnTo>
                  <a:lnTo>
                    <a:pt x="63544" y="3152"/>
                  </a:lnTo>
                  <a:lnTo>
                    <a:pt x="60879" y="2178"/>
                  </a:lnTo>
                  <a:lnTo>
                    <a:pt x="58149" y="1379"/>
                  </a:lnTo>
                  <a:lnTo>
                    <a:pt x="55365" y="760"/>
                  </a:lnTo>
                  <a:lnTo>
                    <a:pt x="52538" y="323"/>
                  </a:lnTo>
                  <a:lnTo>
                    <a:pt x="49680" y="69"/>
                  </a:lnTo>
                  <a:lnTo>
                    <a:pt x="46803" y="0"/>
                  </a:lnTo>
                  <a:lnTo>
                    <a:pt x="43918" y="115"/>
                  </a:lnTo>
                  <a:lnTo>
                    <a:pt x="41038" y="415"/>
                  </a:lnTo>
                  <a:lnTo>
                    <a:pt x="38174" y="899"/>
                  </a:lnTo>
                  <a:lnTo>
                    <a:pt x="35339" y="1563"/>
                  </a:lnTo>
                  <a:lnTo>
                    <a:pt x="32542" y="2406"/>
                  </a:lnTo>
                  <a:lnTo>
                    <a:pt x="29798" y="3424"/>
                  </a:lnTo>
                  <a:lnTo>
                    <a:pt x="27115" y="4613"/>
                  </a:lnTo>
                  <a:lnTo>
                    <a:pt x="24506" y="5968"/>
                  </a:lnTo>
                  <a:lnTo>
                    <a:pt x="21981" y="7483"/>
                  </a:lnTo>
                  <a:lnTo>
                    <a:pt x="19551" y="9153"/>
                  </a:lnTo>
                  <a:lnTo>
                    <a:pt x="17226" y="10969"/>
                  </a:lnTo>
                  <a:lnTo>
                    <a:pt x="15014" y="12926"/>
                  </a:lnTo>
                  <a:lnTo>
                    <a:pt x="12926" y="15014"/>
                  </a:lnTo>
                  <a:lnTo>
                    <a:pt x="10969" y="17226"/>
                  </a:lnTo>
                  <a:lnTo>
                    <a:pt x="9153" y="19551"/>
                  </a:lnTo>
                  <a:lnTo>
                    <a:pt x="7483" y="21981"/>
                  </a:lnTo>
                  <a:lnTo>
                    <a:pt x="5968" y="24506"/>
                  </a:lnTo>
                  <a:lnTo>
                    <a:pt x="4613" y="27115"/>
                  </a:lnTo>
                  <a:lnTo>
                    <a:pt x="3424" y="29798"/>
                  </a:lnTo>
                  <a:lnTo>
                    <a:pt x="2406" y="32542"/>
                  </a:lnTo>
                  <a:lnTo>
                    <a:pt x="1563" y="35339"/>
                  </a:lnTo>
                  <a:lnTo>
                    <a:pt x="899" y="38174"/>
                  </a:lnTo>
                  <a:lnTo>
                    <a:pt x="415" y="41038"/>
                  </a:lnTo>
                  <a:lnTo>
                    <a:pt x="115" y="43918"/>
                  </a:lnTo>
                  <a:lnTo>
                    <a:pt x="0" y="46803"/>
                  </a:lnTo>
                  <a:lnTo>
                    <a:pt x="69" y="49680"/>
                  </a:lnTo>
                  <a:lnTo>
                    <a:pt x="323" y="52538"/>
                  </a:lnTo>
                  <a:lnTo>
                    <a:pt x="760" y="55365"/>
                  </a:lnTo>
                  <a:lnTo>
                    <a:pt x="1379" y="58149"/>
                  </a:lnTo>
                  <a:lnTo>
                    <a:pt x="2178" y="60879"/>
                  </a:lnTo>
                  <a:lnTo>
                    <a:pt x="3152" y="63544"/>
                  </a:lnTo>
                  <a:lnTo>
                    <a:pt x="4298" y="66133"/>
                  </a:lnTo>
                  <a:lnTo>
                    <a:pt x="5612" y="68635"/>
                  </a:lnTo>
                  <a:lnTo>
                    <a:pt x="7087" y="71040"/>
                  </a:lnTo>
                  <a:lnTo>
                    <a:pt x="8718" y="73337"/>
                  </a:lnTo>
                  <a:lnTo>
                    <a:pt x="10499" y="75519"/>
                  </a:lnTo>
                  <a:lnTo>
                    <a:pt x="12421" y="77575"/>
                  </a:lnTo>
                  <a:lnTo>
                    <a:pt x="14477" y="79497"/>
                  </a:lnTo>
                  <a:lnTo>
                    <a:pt x="16658" y="81277"/>
                  </a:lnTo>
                  <a:lnTo>
                    <a:pt x="18956" y="82908"/>
                  </a:lnTo>
                  <a:lnTo>
                    <a:pt x="21361" y="84384"/>
                  </a:lnTo>
                  <a:lnTo>
                    <a:pt x="23862" y="85697"/>
                  </a:lnTo>
                  <a:lnTo>
                    <a:pt x="26451" y="86844"/>
                  </a:lnTo>
                  <a:lnTo>
                    <a:pt x="29116" y="87818"/>
                  </a:lnTo>
                  <a:lnTo>
                    <a:pt x="31846" y="88616"/>
                  </a:lnTo>
                  <a:lnTo>
                    <a:pt x="34631" y="89235"/>
                  </a:lnTo>
                  <a:lnTo>
                    <a:pt x="37458" y="89673"/>
                  </a:lnTo>
                  <a:lnTo>
                    <a:pt x="40316" y="89927"/>
                  </a:lnTo>
                  <a:lnTo>
                    <a:pt x="43193" y="89996"/>
                  </a:lnTo>
                  <a:lnTo>
                    <a:pt x="46077" y="89880"/>
                  </a:lnTo>
                  <a:lnTo>
                    <a:pt x="48957" y="89580"/>
                  </a:lnTo>
                  <a:lnTo>
                    <a:pt x="51821" y="89097"/>
                  </a:lnTo>
                  <a:lnTo>
                    <a:pt x="54657" y="88432"/>
                  </a:lnTo>
                  <a:lnTo>
                    <a:pt x="57453" y="87589"/>
                  </a:lnTo>
                  <a:lnTo>
                    <a:pt x="60198" y="86571"/>
                  </a:lnTo>
                  <a:lnTo>
                    <a:pt x="62880" y="85382"/>
                  </a:lnTo>
                  <a:lnTo>
                    <a:pt x="65489" y="84027"/>
                  </a:lnTo>
                  <a:lnTo>
                    <a:pt x="68014" y="82512"/>
                  </a:lnTo>
                  <a:lnTo>
                    <a:pt x="70444" y="80843"/>
                  </a:lnTo>
                  <a:lnTo>
                    <a:pt x="72770" y="79026"/>
                  </a:lnTo>
                  <a:lnTo>
                    <a:pt x="74981" y="77070"/>
                  </a:lnTo>
                  <a:lnTo>
                    <a:pt x="77070" y="74981"/>
                  </a:lnTo>
                  <a:lnTo>
                    <a:pt x="79026" y="72770"/>
                  </a:lnTo>
                  <a:lnTo>
                    <a:pt x="80843" y="70444"/>
                  </a:lnTo>
                  <a:lnTo>
                    <a:pt x="82512" y="68014"/>
                  </a:lnTo>
                  <a:lnTo>
                    <a:pt x="84027" y="65489"/>
                  </a:lnTo>
                  <a:lnTo>
                    <a:pt x="85382" y="62880"/>
                  </a:lnTo>
                  <a:lnTo>
                    <a:pt x="86571" y="60198"/>
                  </a:lnTo>
                  <a:lnTo>
                    <a:pt x="87589" y="57453"/>
                  </a:lnTo>
                  <a:lnTo>
                    <a:pt x="88432" y="54657"/>
                  </a:lnTo>
                  <a:lnTo>
                    <a:pt x="89097" y="51821"/>
                  </a:lnTo>
                  <a:lnTo>
                    <a:pt x="89580" y="48957"/>
                  </a:lnTo>
                  <a:lnTo>
                    <a:pt x="89880" y="46077"/>
                  </a:lnTo>
                  <a:lnTo>
                    <a:pt x="89996" y="43193"/>
                  </a:lnTo>
                  <a:lnTo>
                    <a:pt x="89927" y="40316"/>
                  </a:lnTo>
                  <a:lnTo>
                    <a:pt x="89673" y="37458"/>
                  </a:lnTo>
                  <a:lnTo>
                    <a:pt x="89235" y="34631"/>
                  </a:lnTo>
                  <a:lnTo>
                    <a:pt x="88616" y="31846"/>
                  </a:lnTo>
                  <a:lnTo>
                    <a:pt x="87818" y="29116"/>
                  </a:lnTo>
                  <a:lnTo>
                    <a:pt x="86844" y="26451"/>
                  </a:lnTo>
                  <a:lnTo>
                    <a:pt x="85697" y="23862"/>
                  </a:lnTo>
                  <a:lnTo>
                    <a:pt x="84384" y="21361"/>
                  </a:lnTo>
                  <a:lnTo>
                    <a:pt x="82908" y="18956"/>
                  </a:lnTo>
                  <a:lnTo>
                    <a:pt x="81277" y="16658"/>
                  </a:lnTo>
                  <a:lnTo>
                    <a:pt x="79497" y="14477"/>
                  </a:lnTo>
                  <a:close/>
                </a:path>
              </a:pathLst>
            </a:cu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5321873" y="3933755"/>
              <a:ext cx="89980" cy="89980"/>
            </a:xfrm>
            <a:custGeom>
              <a:avLst/>
              <a:pathLst>
                <a:path w="89980" h="89980">
                  <a:moveTo>
                    <a:pt x="77945" y="12035"/>
                  </a:moveTo>
                  <a:lnTo>
                    <a:pt x="75914" y="10139"/>
                  </a:lnTo>
                  <a:lnTo>
                    <a:pt x="73756" y="8387"/>
                  </a:lnTo>
                  <a:lnTo>
                    <a:pt x="71480" y="6785"/>
                  </a:lnTo>
                  <a:lnTo>
                    <a:pt x="69095" y="5340"/>
                  </a:lnTo>
                  <a:lnTo>
                    <a:pt x="66611" y="4058"/>
                  </a:lnTo>
                  <a:lnTo>
                    <a:pt x="64038" y="2944"/>
                  </a:lnTo>
                  <a:lnTo>
                    <a:pt x="61386" y="2003"/>
                  </a:lnTo>
                  <a:lnTo>
                    <a:pt x="58668" y="1239"/>
                  </a:lnTo>
                  <a:lnTo>
                    <a:pt x="55893" y="654"/>
                  </a:lnTo>
                  <a:lnTo>
                    <a:pt x="53073" y="252"/>
                  </a:lnTo>
                  <a:lnTo>
                    <a:pt x="50220" y="33"/>
                  </a:lnTo>
                  <a:lnTo>
                    <a:pt x="47346" y="0"/>
                  </a:lnTo>
                  <a:lnTo>
                    <a:pt x="44462" y="151"/>
                  </a:lnTo>
                  <a:lnTo>
                    <a:pt x="41580" y="486"/>
                  </a:lnTo>
                  <a:lnTo>
                    <a:pt x="38712" y="1004"/>
                  </a:lnTo>
                  <a:lnTo>
                    <a:pt x="35870" y="1703"/>
                  </a:lnTo>
                  <a:lnTo>
                    <a:pt x="33066" y="2580"/>
                  </a:lnTo>
                  <a:lnTo>
                    <a:pt x="30310" y="3631"/>
                  </a:lnTo>
                  <a:lnTo>
                    <a:pt x="27615" y="4852"/>
                  </a:lnTo>
                  <a:lnTo>
                    <a:pt x="24991" y="6238"/>
                  </a:lnTo>
                  <a:lnTo>
                    <a:pt x="22449" y="7783"/>
                  </a:lnTo>
                  <a:lnTo>
                    <a:pt x="20000" y="9481"/>
                  </a:lnTo>
                  <a:lnTo>
                    <a:pt x="17654" y="11325"/>
                  </a:lnTo>
                  <a:lnTo>
                    <a:pt x="15420" y="13307"/>
                  </a:lnTo>
                  <a:lnTo>
                    <a:pt x="13307" y="15420"/>
                  </a:lnTo>
                  <a:lnTo>
                    <a:pt x="11325" y="17654"/>
                  </a:lnTo>
                  <a:lnTo>
                    <a:pt x="9481" y="20000"/>
                  </a:lnTo>
                  <a:lnTo>
                    <a:pt x="7783" y="22449"/>
                  </a:lnTo>
                  <a:lnTo>
                    <a:pt x="6238" y="24991"/>
                  </a:lnTo>
                  <a:lnTo>
                    <a:pt x="4852" y="27615"/>
                  </a:lnTo>
                  <a:lnTo>
                    <a:pt x="3631" y="30310"/>
                  </a:lnTo>
                  <a:lnTo>
                    <a:pt x="2580" y="33066"/>
                  </a:lnTo>
                  <a:lnTo>
                    <a:pt x="1703" y="35870"/>
                  </a:lnTo>
                  <a:lnTo>
                    <a:pt x="1004" y="38712"/>
                  </a:lnTo>
                  <a:lnTo>
                    <a:pt x="486" y="41580"/>
                  </a:lnTo>
                  <a:lnTo>
                    <a:pt x="151" y="44462"/>
                  </a:lnTo>
                  <a:lnTo>
                    <a:pt x="0" y="47346"/>
                  </a:lnTo>
                  <a:lnTo>
                    <a:pt x="33" y="50220"/>
                  </a:lnTo>
                  <a:lnTo>
                    <a:pt x="252" y="53073"/>
                  </a:lnTo>
                  <a:lnTo>
                    <a:pt x="654" y="55893"/>
                  </a:lnTo>
                  <a:lnTo>
                    <a:pt x="1239" y="58668"/>
                  </a:lnTo>
                  <a:lnTo>
                    <a:pt x="2003" y="61386"/>
                  </a:lnTo>
                  <a:lnTo>
                    <a:pt x="2944" y="64038"/>
                  </a:lnTo>
                  <a:lnTo>
                    <a:pt x="4058" y="66611"/>
                  </a:lnTo>
                  <a:lnTo>
                    <a:pt x="5340" y="69095"/>
                  </a:lnTo>
                  <a:lnTo>
                    <a:pt x="6785" y="71480"/>
                  </a:lnTo>
                  <a:lnTo>
                    <a:pt x="8387" y="73756"/>
                  </a:lnTo>
                  <a:lnTo>
                    <a:pt x="10139" y="75914"/>
                  </a:lnTo>
                  <a:lnTo>
                    <a:pt x="12035" y="77945"/>
                  </a:lnTo>
                  <a:lnTo>
                    <a:pt x="14066" y="79841"/>
                  </a:lnTo>
                  <a:lnTo>
                    <a:pt x="16224" y="81593"/>
                  </a:lnTo>
                  <a:lnTo>
                    <a:pt x="18500" y="83195"/>
                  </a:lnTo>
                  <a:lnTo>
                    <a:pt x="20885" y="84640"/>
                  </a:lnTo>
                  <a:lnTo>
                    <a:pt x="23369" y="85922"/>
                  </a:lnTo>
                  <a:lnTo>
                    <a:pt x="25942" y="87035"/>
                  </a:lnTo>
                  <a:lnTo>
                    <a:pt x="28593" y="87976"/>
                  </a:lnTo>
                  <a:lnTo>
                    <a:pt x="31312" y="88741"/>
                  </a:lnTo>
                  <a:lnTo>
                    <a:pt x="34087" y="89325"/>
                  </a:lnTo>
                  <a:lnTo>
                    <a:pt x="36906" y="89728"/>
                  </a:lnTo>
                  <a:lnTo>
                    <a:pt x="39759" y="89946"/>
                  </a:lnTo>
                  <a:lnTo>
                    <a:pt x="42634" y="89980"/>
                  </a:lnTo>
                  <a:lnTo>
                    <a:pt x="45518" y="89829"/>
                  </a:lnTo>
                  <a:lnTo>
                    <a:pt x="48400" y="89494"/>
                  </a:lnTo>
                  <a:lnTo>
                    <a:pt x="51267" y="88976"/>
                  </a:lnTo>
                  <a:lnTo>
                    <a:pt x="54109" y="88277"/>
                  </a:lnTo>
                  <a:lnTo>
                    <a:pt x="56914" y="87400"/>
                  </a:lnTo>
                  <a:lnTo>
                    <a:pt x="59670" y="86349"/>
                  </a:lnTo>
                  <a:lnTo>
                    <a:pt x="62365" y="85128"/>
                  </a:lnTo>
                  <a:lnTo>
                    <a:pt x="64989" y="83742"/>
                  </a:lnTo>
                  <a:lnTo>
                    <a:pt x="67530" y="82197"/>
                  </a:lnTo>
                  <a:lnTo>
                    <a:pt x="69979" y="80499"/>
                  </a:lnTo>
                  <a:lnTo>
                    <a:pt x="72326" y="78655"/>
                  </a:lnTo>
                  <a:lnTo>
                    <a:pt x="74560" y="76672"/>
                  </a:lnTo>
                  <a:lnTo>
                    <a:pt x="76672" y="74560"/>
                  </a:lnTo>
                  <a:lnTo>
                    <a:pt x="78655" y="72326"/>
                  </a:lnTo>
                  <a:lnTo>
                    <a:pt x="80499" y="69979"/>
                  </a:lnTo>
                  <a:lnTo>
                    <a:pt x="82197" y="67530"/>
                  </a:lnTo>
                  <a:lnTo>
                    <a:pt x="83742" y="64989"/>
                  </a:lnTo>
                  <a:lnTo>
                    <a:pt x="85128" y="62365"/>
                  </a:lnTo>
                  <a:lnTo>
                    <a:pt x="86349" y="59670"/>
                  </a:lnTo>
                  <a:lnTo>
                    <a:pt x="87400" y="56914"/>
                  </a:lnTo>
                  <a:lnTo>
                    <a:pt x="88277" y="54109"/>
                  </a:lnTo>
                  <a:lnTo>
                    <a:pt x="88976" y="51267"/>
                  </a:lnTo>
                  <a:lnTo>
                    <a:pt x="89494" y="48400"/>
                  </a:lnTo>
                  <a:lnTo>
                    <a:pt x="89829" y="45518"/>
                  </a:lnTo>
                  <a:lnTo>
                    <a:pt x="89980" y="42634"/>
                  </a:lnTo>
                  <a:lnTo>
                    <a:pt x="89946" y="39759"/>
                  </a:lnTo>
                  <a:lnTo>
                    <a:pt x="89728" y="36906"/>
                  </a:lnTo>
                  <a:lnTo>
                    <a:pt x="89325" y="34087"/>
                  </a:lnTo>
                  <a:lnTo>
                    <a:pt x="88741" y="31312"/>
                  </a:lnTo>
                  <a:lnTo>
                    <a:pt x="87976" y="28593"/>
                  </a:lnTo>
                  <a:lnTo>
                    <a:pt x="87035" y="25942"/>
                  </a:lnTo>
                  <a:lnTo>
                    <a:pt x="85922" y="23369"/>
                  </a:lnTo>
                  <a:lnTo>
                    <a:pt x="84640" y="20885"/>
                  </a:lnTo>
                  <a:lnTo>
                    <a:pt x="83195" y="18500"/>
                  </a:lnTo>
                  <a:lnTo>
                    <a:pt x="81593" y="16224"/>
                  </a:lnTo>
                  <a:lnTo>
                    <a:pt x="79841" y="14066"/>
                  </a:lnTo>
                  <a:close/>
                </a:path>
              </a:pathLst>
            </a:custGeom>
            <a:solidFill>
              <a:srgbClr val="EDF5F9">
                <a:alpha val="100000"/>
              </a:srgbClr>
            </a:solidFill>
            <a:ln w="9525" cap="rnd">
              <a:solidFill>
                <a:srgbClr val="EDF5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5321880" y="4039644"/>
              <a:ext cx="89966" cy="89966"/>
            </a:xfrm>
            <a:custGeom>
              <a:avLst/>
              <a:pathLst>
                <a:path w="89966" h="89966">
                  <a:moveTo>
                    <a:pt x="76448" y="13518"/>
                  </a:moveTo>
                  <a:lnTo>
                    <a:pt x="74322" y="11521"/>
                  </a:lnTo>
                  <a:lnTo>
                    <a:pt x="72076" y="9662"/>
                  </a:lnTo>
                  <a:lnTo>
                    <a:pt x="69718" y="7948"/>
                  </a:lnTo>
                  <a:lnTo>
                    <a:pt x="67259" y="6387"/>
                  </a:lnTo>
                  <a:lnTo>
                    <a:pt x="64708" y="4983"/>
                  </a:lnTo>
                  <a:lnTo>
                    <a:pt x="62076" y="3745"/>
                  </a:lnTo>
                  <a:lnTo>
                    <a:pt x="59374" y="2675"/>
                  </a:lnTo>
                  <a:lnTo>
                    <a:pt x="56612" y="1780"/>
                  </a:lnTo>
                  <a:lnTo>
                    <a:pt x="53803" y="1062"/>
                  </a:lnTo>
                  <a:lnTo>
                    <a:pt x="50958" y="525"/>
                  </a:lnTo>
                  <a:lnTo>
                    <a:pt x="48088" y="170"/>
                  </a:lnTo>
                  <a:lnTo>
                    <a:pt x="45205" y="0"/>
                  </a:lnTo>
                  <a:lnTo>
                    <a:pt x="42322" y="14"/>
                  </a:lnTo>
                  <a:lnTo>
                    <a:pt x="39449" y="213"/>
                  </a:lnTo>
                  <a:lnTo>
                    <a:pt x="36599" y="596"/>
                  </a:lnTo>
                  <a:lnTo>
                    <a:pt x="33784" y="1161"/>
                  </a:lnTo>
                  <a:lnTo>
                    <a:pt x="31014" y="1907"/>
                  </a:lnTo>
                  <a:lnTo>
                    <a:pt x="28302" y="2829"/>
                  </a:lnTo>
                  <a:lnTo>
                    <a:pt x="25659" y="3925"/>
                  </a:lnTo>
                  <a:lnTo>
                    <a:pt x="23095" y="5189"/>
                  </a:lnTo>
                  <a:lnTo>
                    <a:pt x="20621" y="6617"/>
                  </a:lnTo>
                  <a:lnTo>
                    <a:pt x="18247" y="8203"/>
                  </a:lnTo>
                  <a:lnTo>
                    <a:pt x="15983" y="9940"/>
                  </a:lnTo>
                  <a:lnTo>
                    <a:pt x="13838" y="11821"/>
                  </a:lnTo>
                  <a:lnTo>
                    <a:pt x="11821" y="13838"/>
                  </a:lnTo>
                  <a:lnTo>
                    <a:pt x="9940" y="15983"/>
                  </a:lnTo>
                  <a:lnTo>
                    <a:pt x="8203" y="18247"/>
                  </a:lnTo>
                  <a:lnTo>
                    <a:pt x="6617" y="20621"/>
                  </a:lnTo>
                  <a:lnTo>
                    <a:pt x="5189" y="23095"/>
                  </a:lnTo>
                  <a:lnTo>
                    <a:pt x="3925" y="25659"/>
                  </a:lnTo>
                  <a:lnTo>
                    <a:pt x="2829" y="28302"/>
                  </a:lnTo>
                  <a:lnTo>
                    <a:pt x="1907" y="31014"/>
                  </a:lnTo>
                  <a:lnTo>
                    <a:pt x="1161" y="33784"/>
                  </a:lnTo>
                  <a:lnTo>
                    <a:pt x="596" y="36599"/>
                  </a:lnTo>
                  <a:lnTo>
                    <a:pt x="213" y="39449"/>
                  </a:lnTo>
                  <a:lnTo>
                    <a:pt x="14" y="42322"/>
                  </a:lnTo>
                  <a:lnTo>
                    <a:pt x="0" y="45205"/>
                  </a:lnTo>
                  <a:lnTo>
                    <a:pt x="170" y="48088"/>
                  </a:lnTo>
                  <a:lnTo>
                    <a:pt x="525" y="50958"/>
                  </a:lnTo>
                  <a:lnTo>
                    <a:pt x="1062" y="53803"/>
                  </a:lnTo>
                  <a:lnTo>
                    <a:pt x="1780" y="56612"/>
                  </a:lnTo>
                  <a:lnTo>
                    <a:pt x="2675" y="59374"/>
                  </a:lnTo>
                  <a:lnTo>
                    <a:pt x="3745" y="62076"/>
                  </a:lnTo>
                  <a:lnTo>
                    <a:pt x="4983" y="64708"/>
                  </a:lnTo>
                  <a:lnTo>
                    <a:pt x="6387" y="67259"/>
                  </a:lnTo>
                  <a:lnTo>
                    <a:pt x="7948" y="69718"/>
                  </a:lnTo>
                  <a:lnTo>
                    <a:pt x="9662" y="72076"/>
                  </a:lnTo>
                  <a:lnTo>
                    <a:pt x="11521" y="74322"/>
                  </a:lnTo>
                  <a:lnTo>
                    <a:pt x="13518" y="76448"/>
                  </a:lnTo>
                  <a:lnTo>
                    <a:pt x="15643" y="78444"/>
                  </a:lnTo>
                  <a:lnTo>
                    <a:pt x="17890" y="80303"/>
                  </a:lnTo>
                  <a:lnTo>
                    <a:pt x="20247" y="82017"/>
                  </a:lnTo>
                  <a:lnTo>
                    <a:pt x="22707" y="83579"/>
                  </a:lnTo>
                  <a:lnTo>
                    <a:pt x="25258" y="84982"/>
                  </a:lnTo>
                  <a:lnTo>
                    <a:pt x="27890" y="86221"/>
                  </a:lnTo>
                  <a:lnTo>
                    <a:pt x="30592" y="87290"/>
                  </a:lnTo>
                  <a:lnTo>
                    <a:pt x="33353" y="88185"/>
                  </a:lnTo>
                  <a:lnTo>
                    <a:pt x="36162" y="88903"/>
                  </a:lnTo>
                  <a:lnTo>
                    <a:pt x="39007" y="89440"/>
                  </a:lnTo>
                  <a:lnTo>
                    <a:pt x="41877" y="89795"/>
                  </a:lnTo>
                  <a:lnTo>
                    <a:pt x="44760" y="89966"/>
                  </a:lnTo>
                  <a:lnTo>
                    <a:pt x="47643" y="89951"/>
                  </a:lnTo>
                  <a:lnTo>
                    <a:pt x="50516" y="89752"/>
                  </a:lnTo>
                  <a:lnTo>
                    <a:pt x="53366" y="89369"/>
                  </a:lnTo>
                  <a:lnTo>
                    <a:pt x="56181" y="88804"/>
                  </a:lnTo>
                  <a:lnTo>
                    <a:pt x="58951" y="88058"/>
                  </a:lnTo>
                  <a:lnTo>
                    <a:pt x="61663" y="87136"/>
                  </a:lnTo>
                  <a:lnTo>
                    <a:pt x="64306" y="86040"/>
                  </a:lnTo>
                  <a:lnTo>
                    <a:pt x="66870" y="84776"/>
                  </a:lnTo>
                  <a:lnTo>
                    <a:pt x="69345" y="83348"/>
                  </a:lnTo>
                  <a:lnTo>
                    <a:pt x="71719" y="81762"/>
                  </a:lnTo>
                  <a:lnTo>
                    <a:pt x="73983" y="80026"/>
                  </a:lnTo>
                  <a:lnTo>
                    <a:pt x="76128" y="78145"/>
                  </a:lnTo>
                  <a:lnTo>
                    <a:pt x="78145" y="76128"/>
                  </a:lnTo>
                  <a:lnTo>
                    <a:pt x="80026" y="73983"/>
                  </a:lnTo>
                  <a:lnTo>
                    <a:pt x="81762" y="71719"/>
                  </a:lnTo>
                  <a:lnTo>
                    <a:pt x="83348" y="69345"/>
                  </a:lnTo>
                  <a:lnTo>
                    <a:pt x="84776" y="66870"/>
                  </a:lnTo>
                  <a:lnTo>
                    <a:pt x="86040" y="64306"/>
                  </a:lnTo>
                  <a:lnTo>
                    <a:pt x="87136" y="61663"/>
                  </a:lnTo>
                  <a:lnTo>
                    <a:pt x="88058" y="58951"/>
                  </a:lnTo>
                  <a:lnTo>
                    <a:pt x="88804" y="56181"/>
                  </a:lnTo>
                  <a:lnTo>
                    <a:pt x="89369" y="53366"/>
                  </a:lnTo>
                  <a:lnTo>
                    <a:pt x="89752" y="50516"/>
                  </a:lnTo>
                  <a:lnTo>
                    <a:pt x="89951" y="47643"/>
                  </a:lnTo>
                  <a:lnTo>
                    <a:pt x="89966" y="44760"/>
                  </a:lnTo>
                  <a:lnTo>
                    <a:pt x="89795" y="41877"/>
                  </a:lnTo>
                  <a:lnTo>
                    <a:pt x="89440" y="39007"/>
                  </a:lnTo>
                  <a:lnTo>
                    <a:pt x="88903" y="36162"/>
                  </a:lnTo>
                  <a:lnTo>
                    <a:pt x="88185" y="33353"/>
                  </a:lnTo>
                  <a:lnTo>
                    <a:pt x="87290" y="30592"/>
                  </a:lnTo>
                  <a:lnTo>
                    <a:pt x="86221" y="27890"/>
                  </a:lnTo>
                  <a:lnTo>
                    <a:pt x="84982" y="25258"/>
                  </a:lnTo>
                  <a:lnTo>
                    <a:pt x="83579" y="22707"/>
                  </a:lnTo>
                  <a:lnTo>
                    <a:pt x="82017" y="20247"/>
                  </a:lnTo>
                  <a:lnTo>
                    <a:pt x="80303" y="17890"/>
                  </a:lnTo>
                  <a:lnTo>
                    <a:pt x="78444" y="15643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5321869" y="4145514"/>
              <a:ext cx="89988" cy="89988"/>
            </a:xfrm>
            <a:custGeom>
              <a:avLst/>
              <a:pathLst>
                <a:path w="89988" h="89988">
                  <a:moveTo>
                    <a:pt x="77794" y="12194"/>
                  </a:moveTo>
                  <a:lnTo>
                    <a:pt x="75752" y="10288"/>
                  </a:lnTo>
                  <a:lnTo>
                    <a:pt x="73585" y="8524"/>
                  </a:lnTo>
                  <a:lnTo>
                    <a:pt x="71299" y="6910"/>
                  </a:lnTo>
                  <a:lnTo>
                    <a:pt x="68906" y="5452"/>
                  </a:lnTo>
                  <a:lnTo>
                    <a:pt x="66415" y="4157"/>
                  </a:lnTo>
                  <a:lnTo>
                    <a:pt x="63835" y="3030"/>
                  </a:lnTo>
                  <a:lnTo>
                    <a:pt x="61178" y="2075"/>
                  </a:lnTo>
                  <a:lnTo>
                    <a:pt x="58455" y="1297"/>
                  </a:lnTo>
                  <a:lnTo>
                    <a:pt x="55676" y="698"/>
                  </a:lnTo>
                  <a:lnTo>
                    <a:pt x="52853" y="281"/>
                  </a:lnTo>
                  <a:lnTo>
                    <a:pt x="49998" y="48"/>
                  </a:lnTo>
                  <a:lnTo>
                    <a:pt x="47123" y="0"/>
                  </a:lnTo>
                  <a:lnTo>
                    <a:pt x="44238" y="136"/>
                  </a:lnTo>
                  <a:lnTo>
                    <a:pt x="41357" y="457"/>
                  </a:lnTo>
                  <a:lnTo>
                    <a:pt x="38491" y="961"/>
                  </a:lnTo>
                  <a:lnTo>
                    <a:pt x="35651" y="1645"/>
                  </a:lnTo>
                  <a:lnTo>
                    <a:pt x="32850" y="2508"/>
                  </a:lnTo>
                  <a:lnTo>
                    <a:pt x="30099" y="3546"/>
                  </a:lnTo>
                  <a:lnTo>
                    <a:pt x="27409" y="4753"/>
                  </a:lnTo>
                  <a:lnTo>
                    <a:pt x="24791" y="6127"/>
                  </a:lnTo>
                  <a:lnTo>
                    <a:pt x="22257" y="7659"/>
                  </a:lnTo>
                  <a:lnTo>
                    <a:pt x="19815" y="9346"/>
                  </a:lnTo>
                  <a:lnTo>
                    <a:pt x="17477" y="11178"/>
                  </a:lnTo>
                  <a:lnTo>
                    <a:pt x="15253" y="13150"/>
                  </a:lnTo>
                  <a:lnTo>
                    <a:pt x="13150" y="15253"/>
                  </a:lnTo>
                  <a:lnTo>
                    <a:pt x="11178" y="17477"/>
                  </a:lnTo>
                  <a:lnTo>
                    <a:pt x="9346" y="19815"/>
                  </a:lnTo>
                  <a:lnTo>
                    <a:pt x="7659" y="22257"/>
                  </a:lnTo>
                  <a:lnTo>
                    <a:pt x="6127" y="24791"/>
                  </a:lnTo>
                  <a:lnTo>
                    <a:pt x="4753" y="27409"/>
                  </a:lnTo>
                  <a:lnTo>
                    <a:pt x="3546" y="30099"/>
                  </a:lnTo>
                  <a:lnTo>
                    <a:pt x="2508" y="32850"/>
                  </a:lnTo>
                  <a:lnTo>
                    <a:pt x="1645" y="35651"/>
                  </a:lnTo>
                  <a:lnTo>
                    <a:pt x="961" y="38491"/>
                  </a:lnTo>
                  <a:lnTo>
                    <a:pt x="457" y="41357"/>
                  </a:lnTo>
                  <a:lnTo>
                    <a:pt x="136" y="44238"/>
                  </a:lnTo>
                  <a:lnTo>
                    <a:pt x="0" y="47123"/>
                  </a:lnTo>
                  <a:lnTo>
                    <a:pt x="48" y="49998"/>
                  </a:lnTo>
                  <a:lnTo>
                    <a:pt x="281" y="52853"/>
                  </a:lnTo>
                  <a:lnTo>
                    <a:pt x="698" y="55676"/>
                  </a:lnTo>
                  <a:lnTo>
                    <a:pt x="1297" y="58455"/>
                  </a:lnTo>
                  <a:lnTo>
                    <a:pt x="2075" y="61178"/>
                  </a:lnTo>
                  <a:lnTo>
                    <a:pt x="3030" y="63835"/>
                  </a:lnTo>
                  <a:lnTo>
                    <a:pt x="4157" y="66415"/>
                  </a:lnTo>
                  <a:lnTo>
                    <a:pt x="5452" y="68906"/>
                  </a:lnTo>
                  <a:lnTo>
                    <a:pt x="6910" y="71299"/>
                  </a:lnTo>
                  <a:lnTo>
                    <a:pt x="8524" y="73585"/>
                  </a:lnTo>
                  <a:lnTo>
                    <a:pt x="10288" y="75752"/>
                  </a:lnTo>
                  <a:lnTo>
                    <a:pt x="12194" y="77794"/>
                  </a:lnTo>
                  <a:lnTo>
                    <a:pt x="14236" y="79700"/>
                  </a:lnTo>
                  <a:lnTo>
                    <a:pt x="16403" y="81464"/>
                  </a:lnTo>
                  <a:lnTo>
                    <a:pt x="18688" y="83078"/>
                  </a:lnTo>
                  <a:lnTo>
                    <a:pt x="21082" y="84536"/>
                  </a:lnTo>
                  <a:lnTo>
                    <a:pt x="23573" y="85831"/>
                  </a:lnTo>
                  <a:lnTo>
                    <a:pt x="26153" y="86958"/>
                  </a:lnTo>
                  <a:lnTo>
                    <a:pt x="28810" y="87913"/>
                  </a:lnTo>
                  <a:lnTo>
                    <a:pt x="31533" y="88691"/>
                  </a:lnTo>
                  <a:lnTo>
                    <a:pt x="34312" y="89290"/>
                  </a:lnTo>
                  <a:lnTo>
                    <a:pt x="37135" y="89707"/>
                  </a:lnTo>
                  <a:lnTo>
                    <a:pt x="39990" y="89940"/>
                  </a:lnTo>
                  <a:lnTo>
                    <a:pt x="42865" y="89988"/>
                  </a:lnTo>
                  <a:lnTo>
                    <a:pt x="45749" y="89852"/>
                  </a:lnTo>
                  <a:lnTo>
                    <a:pt x="48631" y="89531"/>
                  </a:lnTo>
                  <a:lnTo>
                    <a:pt x="51497" y="89027"/>
                  </a:lnTo>
                  <a:lnTo>
                    <a:pt x="54336" y="88343"/>
                  </a:lnTo>
                  <a:lnTo>
                    <a:pt x="57138" y="87480"/>
                  </a:lnTo>
                  <a:lnTo>
                    <a:pt x="59889" y="86442"/>
                  </a:lnTo>
                  <a:lnTo>
                    <a:pt x="62579" y="85234"/>
                  </a:lnTo>
                  <a:lnTo>
                    <a:pt x="65197" y="83861"/>
                  </a:lnTo>
                  <a:lnTo>
                    <a:pt x="67731" y="82328"/>
                  </a:lnTo>
                  <a:lnTo>
                    <a:pt x="70173" y="80642"/>
                  </a:lnTo>
                  <a:lnTo>
                    <a:pt x="72510" y="78809"/>
                  </a:lnTo>
                  <a:lnTo>
                    <a:pt x="74735" y="76838"/>
                  </a:lnTo>
                  <a:lnTo>
                    <a:pt x="76838" y="74735"/>
                  </a:lnTo>
                  <a:lnTo>
                    <a:pt x="78809" y="72510"/>
                  </a:lnTo>
                  <a:lnTo>
                    <a:pt x="80642" y="70173"/>
                  </a:lnTo>
                  <a:lnTo>
                    <a:pt x="82328" y="67731"/>
                  </a:lnTo>
                  <a:lnTo>
                    <a:pt x="83861" y="65197"/>
                  </a:lnTo>
                  <a:lnTo>
                    <a:pt x="85234" y="62579"/>
                  </a:lnTo>
                  <a:lnTo>
                    <a:pt x="86442" y="59889"/>
                  </a:lnTo>
                  <a:lnTo>
                    <a:pt x="87480" y="57138"/>
                  </a:lnTo>
                  <a:lnTo>
                    <a:pt x="88343" y="54336"/>
                  </a:lnTo>
                  <a:lnTo>
                    <a:pt x="89027" y="51497"/>
                  </a:lnTo>
                  <a:lnTo>
                    <a:pt x="89531" y="48631"/>
                  </a:lnTo>
                  <a:lnTo>
                    <a:pt x="89852" y="45749"/>
                  </a:lnTo>
                  <a:lnTo>
                    <a:pt x="89988" y="42865"/>
                  </a:lnTo>
                  <a:lnTo>
                    <a:pt x="89940" y="39990"/>
                  </a:lnTo>
                  <a:lnTo>
                    <a:pt x="89707" y="37135"/>
                  </a:lnTo>
                  <a:lnTo>
                    <a:pt x="89290" y="34312"/>
                  </a:lnTo>
                  <a:lnTo>
                    <a:pt x="88691" y="31533"/>
                  </a:lnTo>
                  <a:lnTo>
                    <a:pt x="87913" y="28810"/>
                  </a:lnTo>
                  <a:lnTo>
                    <a:pt x="86958" y="26153"/>
                  </a:lnTo>
                  <a:lnTo>
                    <a:pt x="85831" y="23573"/>
                  </a:lnTo>
                  <a:lnTo>
                    <a:pt x="84536" y="21082"/>
                  </a:lnTo>
                  <a:lnTo>
                    <a:pt x="83078" y="18688"/>
                  </a:lnTo>
                  <a:lnTo>
                    <a:pt x="81464" y="16403"/>
                  </a:lnTo>
                  <a:lnTo>
                    <a:pt x="79700" y="14236"/>
                  </a:lnTo>
                  <a:close/>
                </a:path>
              </a:pathLst>
            </a:custGeom>
            <a:solidFill>
              <a:srgbClr val="EFF6FA">
                <a:alpha val="100000"/>
              </a:srgbClr>
            </a:solidFill>
            <a:ln w="9525" cap="rnd">
              <a:solidFill>
                <a:srgbClr val="EFF6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5321865" y="4251391"/>
              <a:ext cx="89997" cy="89997"/>
            </a:xfrm>
            <a:custGeom>
              <a:avLst/>
              <a:pathLst>
                <a:path w="89997" h="89997">
                  <a:moveTo>
                    <a:pt x="77126" y="12871"/>
                  </a:moveTo>
                  <a:lnTo>
                    <a:pt x="75041" y="10918"/>
                  </a:lnTo>
                  <a:lnTo>
                    <a:pt x="72833" y="9105"/>
                  </a:lnTo>
                  <a:lnTo>
                    <a:pt x="70510" y="7440"/>
                  </a:lnTo>
                  <a:lnTo>
                    <a:pt x="68083" y="5929"/>
                  </a:lnTo>
                  <a:lnTo>
                    <a:pt x="65561" y="4579"/>
                  </a:lnTo>
                  <a:lnTo>
                    <a:pt x="62954" y="3394"/>
                  </a:lnTo>
                  <a:lnTo>
                    <a:pt x="60273" y="2381"/>
                  </a:lnTo>
                  <a:lnTo>
                    <a:pt x="57530" y="1543"/>
                  </a:lnTo>
                  <a:lnTo>
                    <a:pt x="54735" y="883"/>
                  </a:lnTo>
                  <a:lnTo>
                    <a:pt x="51900" y="405"/>
                  </a:lnTo>
                  <a:lnTo>
                    <a:pt x="49037" y="110"/>
                  </a:lnTo>
                  <a:lnTo>
                    <a:pt x="46157" y="0"/>
                  </a:lnTo>
                  <a:lnTo>
                    <a:pt x="43273" y="74"/>
                  </a:lnTo>
                  <a:lnTo>
                    <a:pt x="40395" y="333"/>
                  </a:lnTo>
                  <a:lnTo>
                    <a:pt x="37537" y="775"/>
                  </a:lnTo>
                  <a:lnTo>
                    <a:pt x="34709" y="1399"/>
                  </a:lnTo>
                  <a:lnTo>
                    <a:pt x="31923" y="2203"/>
                  </a:lnTo>
                  <a:lnTo>
                    <a:pt x="29191" y="3182"/>
                  </a:lnTo>
                  <a:lnTo>
                    <a:pt x="26524" y="4333"/>
                  </a:lnTo>
                  <a:lnTo>
                    <a:pt x="23933" y="5651"/>
                  </a:lnTo>
                  <a:lnTo>
                    <a:pt x="21429" y="7131"/>
                  </a:lnTo>
                  <a:lnTo>
                    <a:pt x="19021" y="8766"/>
                  </a:lnTo>
                  <a:lnTo>
                    <a:pt x="16721" y="10551"/>
                  </a:lnTo>
                  <a:lnTo>
                    <a:pt x="14536" y="12476"/>
                  </a:lnTo>
                  <a:lnTo>
                    <a:pt x="12476" y="14536"/>
                  </a:lnTo>
                  <a:lnTo>
                    <a:pt x="10551" y="16721"/>
                  </a:lnTo>
                  <a:lnTo>
                    <a:pt x="8766" y="19021"/>
                  </a:lnTo>
                  <a:lnTo>
                    <a:pt x="7131" y="21429"/>
                  </a:lnTo>
                  <a:lnTo>
                    <a:pt x="5651" y="23933"/>
                  </a:lnTo>
                  <a:lnTo>
                    <a:pt x="4333" y="26524"/>
                  </a:lnTo>
                  <a:lnTo>
                    <a:pt x="3182" y="29191"/>
                  </a:lnTo>
                  <a:lnTo>
                    <a:pt x="2203" y="31923"/>
                  </a:lnTo>
                  <a:lnTo>
                    <a:pt x="1399" y="34709"/>
                  </a:lnTo>
                  <a:lnTo>
                    <a:pt x="775" y="37537"/>
                  </a:lnTo>
                  <a:lnTo>
                    <a:pt x="333" y="40395"/>
                  </a:lnTo>
                  <a:lnTo>
                    <a:pt x="74" y="43273"/>
                  </a:lnTo>
                  <a:lnTo>
                    <a:pt x="0" y="46157"/>
                  </a:lnTo>
                  <a:lnTo>
                    <a:pt x="110" y="49037"/>
                  </a:lnTo>
                  <a:lnTo>
                    <a:pt x="405" y="51900"/>
                  </a:lnTo>
                  <a:lnTo>
                    <a:pt x="883" y="54735"/>
                  </a:lnTo>
                  <a:lnTo>
                    <a:pt x="1543" y="57530"/>
                  </a:lnTo>
                  <a:lnTo>
                    <a:pt x="2381" y="60273"/>
                  </a:lnTo>
                  <a:lnTo>
                    <a:pt x="3394" y="62954"/>
                  </a:lnTo>
                  <a:lnTo>
                    <a:pt x="4579" y="65561"/>
                  </a:lnTo>
                  <a:lnTo>
                    <a:pt x="5929" y="68083"/>
                  </a:lnTo>
                  <a:lnTo>
                    <a:pt x="7440" y="70510"/>
                  </a:lnTo>
                  <a:lnTo>
                    <a:pt x="9105" y="72833"/>
                  </a:lnTo>
                  <a:lnTo>
                    <a:pt x="10918" y="75041"/>
                  </a:lnTo>
                  <a:lnTo>
                    <a:pt x="12871" y="77126"/>
                  </a:lnTo>
                  <a:lnTo>
                    <a:pt x="14955" y="79079"/>
                  </a:lnTo>
                  <a:lnTo>
                    <a:pt x="17163" y="80891"/>
                  </a:lnTo>
                  <a:lnTo>
                    <a:pt x="19486" y="82557"/>
                  </a:lnTo>
                  <a:lnTo>
                    <a:pt x="21913" y="84068"/>
                  </a:lnTo>
                  <a:lnTo>
                    <a:pt x="24436" y="85418"/>
                  </a:lnTo>
                  <a:lnTo>
                    <a:pt x="27043" y="86602"/>
                  </a:lnTo>
                  <a:lnTo>
                    <a:pt x="29723" y="87615"/>
                  </a:lnTo>
                  <a:lnTo>
                    <a:pt x="32466" y="88454"/>
                  </a:lnTo>
                  <a:lnTo>
                    <a:pt x="35261" y="89113"/>
                  </a:lnTo>
                  <a:lnTo>
                    <a:pt x="38096" y="89591"/>
                  </a:lnTo>
                  <a:lnTo>
                    <a:pt x="40959" y="89886"/>
                  </a:lnTo>
                  <a:lnTo>
                    <a:pt x="43839" y="89997"/>
                  </a:lnTo>
                  <a:lnTo>
                    <a:pt x="46724" y="89923"/>
                  </a:lnTo>
                  <a:lnTo>
                    <a:pt x="49601" y="89664"/>
                  </a:lnTo>
                  <a:lnTo>
                    <a:pt x="52460" y="89221"/>
                  </a:lnTo>
                  <a:lnTo>
                    <a:pt x="55288" y="88597"/>
                  </a:lnTo>
                  <a:lnTo>
                    <a:pt x="58073" y="87794"/>
                  </a:lnTo>
                  <a:lnTo>
                    <a:pt x="60805" y="86815"/>
                  </a:lnTo>
                  <a:lnTo>
                    <a:pt x="63472" y="85664"/>
                  </a:lnTo>
                  <a:lnTo>
                    <a:pt x="66063" y="84346"/>
                  </a:lnTo>
                  <a:lnTo>
                    <a:pt x="68568" y="82866"/>
                  </a:lnTo>
                  <a:lnTo>
                    <a:pt x="70975" y="81230"/>
                  </a:lnTo>
                  <a:lnTo>
                    <a:pt x="73276" y="79446"/>
                  </a:lnTo>
                  <a:lnTo>
                    <a:pt x="75461" y="77520"/>
                  </a:lnTo>
                  <a:lnTo>
                    <a:pt x="77520" y="75461"/>
                  </a:lnTo>
                  <a:lnTo>
                    <a:pt x="79446" y="73276"/>
                  </a:lnTo>
                  <a:lnTo>
                    <a:pt x="81230" y="70975"/>
                  </a:lnTo>
                  <a:lnTo>
                    <a:pt x="82866" y="68568"/>
                  </a:lnTo>
                  <a:lnTo>
                    <a:pt x="84346" y="66063"/>
                  </a:lnTo>
                  <a:lnTo>
                    <a:pt x="85664" y="63472"/>
                  </a:lnTo>
                  <a:lnTo>
                    <a:pt x="86815" y="60805"/>
                  </a:lnTo>
                  <a:lnTo>
                    <a:pt x="87794" y="58073"/>
                  </a:lnTo>
                  <a:lnTo>
                    <a:pt x="88597" y="55288"/>
                  </a:lnTo>
                  <a:lnTo>
                    <a:pt x="89221" y="52460"/>
                  </a:lnTo>
                  <a:lnTo>
                    <a:pt x="89664" y="49601"/>
                  </a:lnTo>
                  <a:lnTo>
                    <a:pt x="89923" y="46724"/>
                  </a:lnTo>
                  <a:lnTo>
                    <a:pt x="89997" y="43839"/>
                  </a:lnTo>
                  <a:lnTo>
                    <a:pt x="89886" y="40959"/>
                  </a:lnTo>
                  <a:lnTo>
                    <a:pt x="89591" y="38096"/>
                  </a:lnTo>
                  <a:lnTo>
                    <a:pt x="89113" y="35261"/>
                  </a:lnTo>
                  <a:lnTo>
                    <a:pt x="88454" y="32466"/>
                  </a:lnTo>
                  <a:lnTo>
                    <a:pt x="87615" y="29723"/>
                  </a:lnTo>
                  <a:lnTo>
                    <a:pt x="86602" y="27043"/>
                  </a:lnTo>
                  <a:lnTo>
                    <a:pt x="85418" y="24436"/>
                  </a:lnTo>
                  <a:lnTo>
                    <a:pt x="84068" y="21913"/>
                  </a:lnTo>
                  <a:lnTo>
                    <a:pt x="82557" y="19486"/>
                  </a:lnTo>
                  <a:lnTo>
                    <a:pt x="80891" y="17163"/>
                  </a:lnTo>
                  <a:lnTo>
                    <a:pt x="79079" y="14955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5321868" y="4357276"/>
              <a:ext cx="89990" cy="89990"/>
            </a:xfrm>
            <a:custGeom>
              <a:avLst/>
              <a:pathLst>
                <a:path w="89990" h="89990">
                  <a:moveTo>
                    <a:pt x="76875" y="13115"/>
                  </a:moveTo>
                  <a:lnTo>
                    <a:pt x="74775" y="11145"/>
                  </a:lnTo>
                  <a:lnTo>
                    <a:pt x="72552" y="9315"/>
                  </a:lnTo>
                  <a:lnTo>
                    <a:pt x="70216" y="7631"/>
                  </a:lnTo>
                  <a:lnTo>
                    <a:pt x="67776" y="6101"/>
                  </a:lnTo>
                  <a:lnTo>
                    <a:pt x="65243" y="4731"/>
                  </a:lnTo>
                  <a:lnTo>
                    <a:pt x="62627" y="3526"/>
                  </a:lnTo>
                  <a:lnTo>
                    <a:pt x="59938" y="2492"/>
                  </a:lnTo>
                  <a:lnTo>
                    <a:pt x="57188" y="1632"/>
                  </a:lnTo>
                  <a:lnTo>
                    <a:pt x="54387" y="951"/>
                  </a:lnTo>
                  <a:lnTo>
                    <a:pt x="51549" y="450"/>
                  </a:lnTo>
                  <a:lnTo>
                    <a:pt x="48683" y="133"/>
                  </a:lnTo>
                  <a:lnTo>
                    <a:pt x="45802" y="0"/>
                  </a:lnTo>
                  <a:lnTo>
                    <a:pt x="42917" y="51"/>
                  </a:lnTo>
                  <a:lnTo>
                    <a:pt x="40042" y="288"/>
                  </a:lnTo>
                  <a:lnTo>
                    <a:pt x="37186" y="708"/>
                  </a:lnTo>
                  <a:lnTo>
                    <a:pt x="34363" y="1310"/>
                  </a:lnTo>
                  <a:lnTo>
                    <a:pt x="31583" y="2091"/>
                  </a:lnTo>
                  <a:lnTo>
                    <a:pt x="28858" y="3049"/>
                  </a:lnTo>
                  <a:lnTo>
                    <a:pt x="26200" y="4180"/>
                  </a:lnTo>
                  <a:lnTo>
                    <a:pt x="23619" y="5478"/>
                  </a:lnTo>
                  <a:lnTo>
                    <a:pt x="21126" y="6938"/>
                  </a:lnTo>
                  <a:lnTo>
                    <a:pt x="18731" y="8555"/>
                  </a:lnTo>
                  <a:lnTo>
                    <a:pt x="16444" y="10321"/>
                  </a:lnTo>
                  <a:lnTo>
                    <a:pt x="14274" y="12230"/>
                  </a:lnTo>
                  <a:lnTo>
                    <a:pt x="12230" y="14274"/>
                  </a:lnTo>
                  <a:lnTo>
                    <a:pt x="10321" y="16444"/>
                  </a:lnTo>
                  <a:lnTo>
                    <a:pt x="8555" y="18731"/>
                  </a:lnTo>
                  <a:lnTo>
                    <a:pt x="6938" y="21126"/>
                  </a:lnTo>
                  <a:lnTo>
                    <a:pt x="5478" y="23619"/>
                  </a:lnTo>
                  <a:lnTo>
                    <a:pt x="4180" y="26200"/>
                  </a:lnTo>
                  <a:lnTo>
                    <a:pt x="3049" y="28858"/>
                  </a:lnTo>
                  <a:lnTo>
                    <a:pt x="2091" y="31583"/>
                  </a:lnTo>
                  <a:lnTo>
                    <a:pt x="1310" y="34363"/>
                  </a:lnTo>
                  <a:lnTo>
                    <a:pt x="708" y="37186"/>
                  </a:lnTo>
                  <a:lnTo>
                    <a:pt x="288" y="40042"/>
                  </a:lnTo>
                  <a:lnTo>
                    <a:pt x="51" y="42917"/>
                  </a:lnTo>
                  <a:lnTo>
                    <a:pt x="0" y="45802"/>
                  </a:lnTo>
                  <a:lnTo>
                    <a:pt x="133" y="48683"/>
                  </a:lnTo>
                  <a:lnTo>
                    <a:pt x="450" y="51549"/>
                  </a:lnTo>
                  <a:lnTo>
                    <a:pt x="951" y="54387"/>
                  </a:lnTo>
                  <a:lnTo>
                    <a:pt x="1632" y="57188"/>
                  </a:lnTo>
                  <a:lnTo>
                    <a:pt x="2492" y="59938"/>
                  </a:lnTo>
                  <a:lnTo>
                    <a:pt x="3526" y="62627"/>
                  </a:lnTo>
                  <a:lnTo>
                    <a:pt x="4731" y="65243"/>
                  </a:lnTo>
                  <a:lnTo>
                    <a:pt x="6101" y="67776"/>
                  </a:lnTo>
                  <a:lnTo>
                    <a:pt x="7631" y="70216"/>
                  </a:lnTo>
                  <a:lnTo>
                    <a:pt x="9315" y="72552"/>
                  </a:lnTo>
                  <a:lnTo>
                    <a:pt x="11145" y="74775"/>
                  </a:lnTo>
                  <a:lnTo>
                    <a:pt x="13115" y="76875"/>
                  </a:lnTo>
                  <a:lnTo>
                    <a:pt x="15215" y="78844"/>
                  </a:lnTo>
                  <a:lnTo>
                    <a:pt x="17438" y="80674"/>
                  </a:lnTo>
                  <a:lnTo>
                    <a:pt x="19773" y="82358"/>
                  </a:lnTo>
                  <a:lnTo>
                    <a:pt x="22213" y="83888"/>
                  </a:lnTo>
                  <a:lnTo>
                    <a:pt x="24746" y="85258"/>
                  </a:lnTo>
                  <a:lnTo>
                    <a:pt x="27363" y="86463"/>
                  </a:lnTo>
                  <a:lnTo>
                    <a:pt x="30051" y="87497"/>
                  </a:lnTo>
                  <a:lnTo>
                    <a:pt x="32802" y="88357"/>
                  </a:lnTo>
                  <a:lnTo>
                    <a:pt x="35602" y="89039"/>
                  </a:lnTo>
                  <a:lnTo>
                    <a:pt x="38441" y="89539"/>
                  </a:lnTo>
                  <a:lnTo>
                    <a:pt x="41307" y="89857"/>
                  </a:lnTo>
                  <a:lnTo>
                    <a:pt x="44188" y="89990"/>
                  </a:lnTo>
                  <a:lnTo>
                    <a:pt x="47072" y="89938"/>
                  </a:lnTo>
                  <a:lnTo>
                    <a:pt x="49948" y="89702"/>
                  </a:lnTo>
                  <a:lnTo>
                    <a:pt x="52803" y="89282"/>
                  </a:lnTo>
                  <a:lnTo>
                    <a:pt x="55627" y="88680"/>
                  </a:lnTo>
                  <a:lnTo>
                    <a:pt x="58406" y="87898"/>
                  </a:lnTo>
                  <a:lnTo>
                    <a:pt x="61131" y="86940"/>
                  </a:lnTo>
                  <a:lnTo>
                    <a:pt x="63789" y="85810"/>
                  </a:lnTo>
                  <a:lnTo>
                    <a:pt x="66370" y="84512"/>
                  </a:lnTo>
                  <a:lnTo>
                    <a:pt x="68863" y="83051"/>
                  </a:lnTo>
                  <a:lnTo>
                    <a:pt x="71258" y="81435"/>
                  </a:lnTo>
                  <a:lnTo>
                    <a:pt x="73546" y="79668"/>
                  </a:lnTo>
                  <a:lnTo>
                    <a:pt x="75715" y="77759"/>
                  </a:lnTo>
                  <a:lnTo>
                    <a:pt x="77759" y="75715"/>
                  </a:lnTo>
                  <a:lnTo>
                    <a:pt x="79668" y="73546"/>
                  </a:lnTo>
                  <a:lnTo>
                    <a:pt x="81435" y="71258"/>
                  </a:lnTo>
                  <a:lnTo>
                    <a:pt x="83051" y="68863"/>
                  </a:lnTo>
                  <a:lnTo>
                    <a:pt x="84512" y="66370"/>
                  </a:lnTo>
                  <a:lnTo>
                    <a:pt x="85810" y="63789"/>
                  </a:lnTo>
                  <a:lnTo>
                    <a:pt x="86940" y="61131"/>
                  </a:lnTo>
                  <a:lnTo>
                    <a:pt x="87898" y="58406"/>
                  </a:lnTo>
                  <a:lnTo>
                    <a:pt x="88680" y="55627"/>
                  </a:lnTo>
                  <a:lnTo>
                    <a:pt x="89282" y="52803"/>
                  </a:lnTo>
                  <a:lnTo>
                    <a:pt x="89702" y="49948"/>
                  </a:lnTo>
                  <a:lnTo>
                    <a:pt x="89938" y="47072"/>
                  </a:lnTo>
                  <a:lnTo>
                    <a:pt x="89990" y="44188"/>
                  </a:lnTo>
                  <a:lnTo>
                    <a:pt x="89857" y="41307"/>
                  </a:lnTo>
                  <a:lnTo>
                    <a:pt x="89539" y="38441"/>
                  </a:lnTo>
                  <a:lnTo>
                    <a:pt x="89039" y="35602"/>
                  </a:lnTo>
                  <a:lnTo>
                    <a:pt x="88357" y="32802"/>
                  </a:lnTo>
                  <a:lnTo>
                    <a:pt x="87497" y="30051"/>
                  </a:lnTo>
                  <a:lnTo>
                    <a:pt x="86463" y="27363"/>
                  </a:lnTo>
                  <a:lnTo>
                    <a:pt x="85258" y="24746"/>
                  </a:lnTo>
                  <a:lnTo>
                    <a:pt x="83888" y="22213"/>
                  </a:lnTo>
                  <a:lnTo>
                    <a:pt x="82358" y="19773"/>
                  </a:lnTo>
                  <a:lnTo>
                    <a:pt x="80674" y="17438"/>
                  </a:lnTo>
                  <a:lnTo>
                    <a:pt x="78844" y="15215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5321872" y="4463161"/>
              <a:ext cx="89983" cy="89983"/>
            </a:xfrm>
            <a:custGeom>
              <a:avLst/>
              <a:pathLst>
                <a:path w="89983" h="89983">
                  <a:moveTo>
                    <a:pt x="76726" y="13257"/>
                  </a:moveTo>
                  <a:lnTo>
                    <a:pt x="74616" y="11278"/>
                  </a:lnTo>
                  <a:lnTo>
                    <a:pt x="72385" y="9438"/>
                  </a:lnTo>
                  <a:lnTo>
                    <a:pt x="70042" y="7743"/>
                  </a:lnTo>
                  <a:lnTo>
                    <a:pt x="67595" y="6202"/>
                  </a:lnTo>
                  <a:lnTo>
                    <a:pt x="65056" y="4820"/>
                  </a:lnTo>
                  <a:lnTo>
                    <a:pt x="62434" y="3603"/>
                  </a:lnTo>
                  <a:lnTo>
                    <a:pt x="59740" y="2557"/>
                  </a:lnTo>
                  <a:lnTo>
                    <a:pt x="56986" y="1684"/>
                  </a:lnTo>
                  <a:lnTo>
                    <a:pt x="54182" y="990"/>
                  </a:lnTo>
                  <a:lnTo>
                    <a:pt x="51341" y="476"/>
                  </a:lnTo>
                  <a:lnTo>
                    <a:pt x="48474" y="146"/>
                  </a:lnTo>
                  <a:lnTo>
                    <a:pt x="45592" y="0"/>
                  </a:lnTo>
                  <a:lnTo>
                    <a:pt x="42708" y="38"/>
                  </a:lnTo>
                  <a:lnTo>
                    <a:pt x="39833" y="261"/>
                  </a:lnTo>
                  <a:lnTo>
                    <a:pt x="36980" y="668"/>
                  </a:lnTo>
                  <a:lnTo>
                    <a:pt x="34159" y="1258"/>
                  </a:lnTo>
                  <a:lnTo>
                    <a:pt x="31383" y="2026"/>
                  </a:lnTo>
                  <a:lnTo>
                    <a:pt x="28663" y="2972"/>
                  </a:lnTo>
                  <a:lnTo>
                    <a:pt x="26010" y="4090"/>
                  </a:lnTo>
                  <a:lnTo>
                    <a:pt x="23435" y="5376"/>
                  </a:lnTo>
                  <a:lnTo>
                    <a:pt x="20948" y="6825"/>
                  </a:lnTo>
                  <a:lnTo>
                    <a:pt x="18561" y="8431"/>
                  </a:lnTo>
                  <a:lnTo>
                    <a:pt x="16281" y="10187"/>
                  </a:lnTo>
                  <a:lnTo>
                    <a:pt x="14120" y="12086"/>
                  </a:lnTo>
                  <a:lnTo>
                    <a:pt x="12086" y="14120"/>
                  </a:lnTo>
                  <a:lnTo>
                    <a:pt x="10187" y="16281"/>
                  </a:lnTo>
                  <a:lnTo>
                    <a:pt x="8431" y="18561"/>
                  </a:lnTo>
                  <a:lnTo>
                    <a:pt x="6825" y="20948"/>
                  </a:lnTo>
                  <a:lnTo>
                    <a:pt x="5376" y="23435"/>
                  </a:lnTo>
                  <a:lnTo>
                    <a:pt x="4090" y="26010"/>
                  </a:lnTo>
                  <a:lnTo>
                    <a:pt x="2972" y="28663"/>
                  </a:lnTo>
                  <a:lnTo>
                    <a:pt x="2026" y="31383"/>
                  </a:lnTo>
                  <a:lnTo>
                    <a:pt x="1258" y="34159"/>
                  </a:lnTo>
                  <a:lnTo>
                    <a:pt x="668" y="36980"/>
                  </a:lnTo>
                  <a:lnTo>
                    <a:pt x="261" y="39833"/>
                  </a:lnTo>
                  <a:lnTo>
                    <a:pt x="38" y="42708"/>
                  </a:lnTo>
                  <a:lnTo>
                    <a:pt x="0" y="45592"/>
                  </a:lnTo>
                  <a:lnTo>
                    <a:pt x="146" y="48474"/>
                  </a:lnTo>
                  <a:lnTo>
                    <a:pt x="476" y="51341"/>
                  </a:lnTo>
                  <a:lnTo>
                    <a:pt x="990" y="54182"/>
                  </a:lnTo>
                  <a:lnTo>
                    <a:pt x="1684" y="56986"/>
                  </a:lnTo>
                  <a:lnTo>
                    <a:pt x="2557" y="59740"/>
                  </a:lnTo>
                  <a:lnTo>
                    <a:pt x="3603" y="62434"/>
                  </a:lnTo>
                  <a:lnTo>
                    <a:pt x="4820" y="65056"/>
                  </a:lnTo>
                  <a:lnTo>
                    <a:pt x="6202" y="67595"/>
                  </a:lnTo>
                  <a:lnTo>
                    <a:pt x="7743" y="70042"/>
                  </a:lnTo>
                  <a:lnTo>
                    <a:pt x="9438" y="72385"/>
                  </a:lnTo>
                  <a:lnTo>
                    <a:pt x="11278" y="74616"/>
                  </a:lnTo>
                  <a:lnTo>
                    <a:pt x="13257" y="76726"/>
                  </a:lnTo>
                  <a:lnTo>
                    <a:pt x="15366" y="78705"/>
                  </a:lnTo>
                  <a:lnTo>
                    <a:pt x="17597" y="80545"/>
                  </a:lnTo>
                  <a:lnTo>
                    <a:pt x="19941" y="82239"/>
                  </a:lnTo>
                  <a:lnTo>
                    <a:pt x="22388" y="83781"/>
                  </a:lnTo>
                  <a:lnTo>
                    <a:pt x="24927" y="85162"/>
                  </a:lnTo>
                  <a:lnTo>
                    <a:pt x="27549" y="86379"/>
                  </a:lnTo>
                  <a:lnTo>
                    <a:pt x="30242" y="87426"/>
                  </a:lnTo>
                  <a:lnTo>
                    <a:pt x="32997" y="88298"/>
                  </a:lnTo>
                  <a:lnTo>
                    <a:pt x="35800" y="88993"/>
                  </a:lnTo>
                  <a:lnTo>
                    <a:pt x="38641" y="89506"/>
                  </a:lnTo>
                  <a:lnTo>
                    <a:pt x="41509" y="89837"/>
                  </a:lnTo>
                  <a:lnTo>
                    <a:pt x="44390" y="89983"/>
                  </a:lnTo>
                  <a:lnTo>
                    <a:pt x="47274" y="89945"/>
                  </a:lnTo>
                  <a:lnTo>
                    <a:pt x="50149" y="89721"/>
                  </a:lnTo>
                  <a:lnTo>
                    <a:pt x="53003" y="89314"/>
                  </a:lnTo>
                  <a:lnTo>
                    <a:pt x="55823" y="88725"/>
                  </a:lnTo>
                  <a:lnTo>
                    <a:pt x="58599" y="87956"/>
                  </a:lnTo>
                  <a:lnTo>
                    <a:pt x="61320" y="87011"/>
                  </a:lnTo>
                  <a:lnTo>
                    <a:pt x="63973" y="85893"/>
                  </a:lnTo>
                  <a:lnTo>
                    <a:pt x="66548" y="84606"/>
                  </a:lnTo>
                  <a:lnTo>
                    <a:pt x="69034" y="83157"/>
                  </a:lnTo>
                  <a:lnTo>
                    <a:pt x="71422" y="81552"/>
                  </a:lnTo>
                  <a:lnTo>
                    <a:pt x="73701" y="79796"/>
                  </a:lnTo>
                  <a:lnTo>
                    <a:pt x="75862" y="77897"/>
                  </a:lnTo>
                  <a:lnTo>
                    <a:pt x="77897" y="75862"/>
                  </a:lnTo>
                  <a:lnTo>
                    <a:pt x="79796" y="73701"/>
                  </a:lnTo>
                  <a:lnTo>
                    <a:pt x="81552" y="71422"/>
                  </a:lnTo>
                  <a:lnTo>
                    <a:pt x="83157" y="69034"/>
                  </a:lnTo>
                  <a:lnTo>
                    <a:pt x="84606" y="66548"/>
                  </a:lnTo>
                  <a:lnTo>
                    <a:pt x="85893" y="63973"/>
                  </a:lnTo>
                  <a:lnTo>
                    <a:pt x="87011" y="61320"/>
                  </a:lnTo>
                  <a:lnTo>
                    <a:pt x="87956" y="58599"/>
                  </a:lnTo>
                  <a:lnTo>
                    <a:pt x="88725" y="55823"/>
                  </a:lnTo>
                  <a:lnTo>
                    <a:pt x="89314" y="53003"/>
                  </a:lnTo>
                  <a:lnTo>
                    <a:pt x="89721" y="50149"/>
                  </a:lnTo>
                  <a:lnTo>
                    <a:pt x="89945" y="47274"/>
                  </a:lnTo>
                  <a:lnTo>
                    <a:pt x="89983" y="44390"/>
                  </a:lnTo>
                  <a:lnTo>
                    <a:pt x="89837" y="41509"/>
                  </a:lnTo>
                  <a:lnTo>
                    <a:pt x="89506" y="38641"/>
                  </a:lnTo>
                  <a:lnTo>
                    <a:pt x="88993" y="35800"/>
                  </a:lnTo>
                  <a:lnTo>
                    <a:pt x="88298" y="32997"/>
                  </a:lnTo>
                  <a:lnTo>
                    <a:pt x="87426" y="30242"/>
                  </a:lnTo>
                  <a:lnTo>
                    <a:pt x="86379" y="27549"/>
                  </a:lnTo>
                  <a:lnTo>
                    <a:pt x="85162" y="24927"/>
                  </a:lnTo>
                  <a:lnTo>
                    <a:pt x="83781" y="22388"/>
                  </a:lnTo>
                  <a:lnTo>
                    <a:pt x="82239" y="19941"/>
                  </a:lnTo>
                  <a:lnTo>
                    <a:pt x="80545" y="17597"/>
                  </a:lnTo>
                  <a:lnTo>
                    <a:pt x="78705" y="15366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5321880" y="4569051"/>
              <a:ext cx="89966" cy="89966"/>
            </a:xfrm>
            <a:custGeom>
              <a:avLst/>
              <a:pathLst>
                <a:path w="89966" h="89966">
                  <a:moveTo>
                    <a:pt x="76456" y="13510"/>
                  </a:moveTo>
                  <a:lnTo>
                    <a:pt x="74331" y="11514"/>
                  </a:lnTo>
                  <a:lnTo>
                    <a:pt x="72085" y="9655"/>
                  </a:lnTo>
                  <a:lnTo>
                    <a:pt x="69728" y="7942"/>
                  </a:lnTo>
                  <a:lnTo>
                    <a:pt x="67269" y="6381"/>
                  </a:lnTo>
                  <a:lnTo>
                    <a:pt x="64718" y="4979"/>
                  </a:lnTo>
                  <a:lnTo>
                    <a:pt x="62086" y="3741"/>
                  </a:lnTo>
                  <a:lnTo>
                    <a:pt x="59385" y="2672"/>
                  </a:lnTo>
                  <a:lnTo>
                    <a:pt x="56623" y="1777"/>
                  </a:lnTo>
                  <a:lnTo>
                    <a:pt x="53815" y="1060"/>
                  </a:lnTo>
                  <a:lnTo>
                    <a:pt x="50969" y="523"/>
                  </a:lnTo>
                  <a:lnTo>
                    <a:pt x="48099" y="169"/>
                  </a:lnTo>
                  <a:lnTo>
                    <a:pt x="45217" y="0"/>
                  </a:lnTo>
                  <a:lnTo>
                    <a:pt x="42333" y="14"/>
                  </a:lnTo>
                  <a:lnTo>
                    <a:pt x="39461" y="214"/>
                  </a:lnTo>
                  <a:lnTo>
                    <a:pt x="36611" y="598"/>
                  </a:lnTo>
                  <a:lnTo>
                    <a:pt x="33795" y="1164"/>
                  </a:lnTo>
                  <a:lnTo>
                    <a:pt x="31025" y="1910"/>
                  </a:lnTo>
                  <a:lnTo>
                    <a:pt x="28313" y="2834"/>
                  </a:lnTo>
                  <a:lnTo>
                    <a:pt x="25669" y="3930"/>
                  </a:lnTo>
                  <a:lnTo>
                    <a:pt x="23105" y="5195"/>
                  </a:lnTo>
                  <a:lnTo>
                    <a:pt x="20630" y="6624"/>
                  </a:lnTo>
                  <a:lnTo>
                    <a:pt x="18256" y="8210"/>
                  </a:lnTo>
                  <a:lnTo>
                    <a:pt x="15991" y="9947"/>
                  </a:lnTo>
                  <a:lnTo>
                    <a:pt x="13846" y="11828"/>
                  </a:lnTo>
                  <a:lnTo>
                    <a:pt x="11828" y="13846"/>
                  </a:lnTo>
                  <a:lnTo>
                    <a:pt x="9947" y="15991"/>
                  </a:lnTo>
                  <a:lnTo>
                    <a:pt x="8210" y="18256"/>
                  </a:lnTo>
                  <a:lnTo>
                    <a:pt x="6624" y="20630"/>
                  </a:lnTo>
                  <a:lnTo>
                    <a:pt x="5195" y="23105"/>
                  </a:lnTo>
                  <a:lnTo>
                    <a:pt x="3930" y="25669"/>
                  </a:lnTo>
                  <a:lnTo>
                    <a:pt x="2834" y="28313"/>
                  </a:lnTo>
                  <a:lnTo>
                    <a:pt x="1910" y="31025"/>
                  </a:lnTo>
                  <a:lnTo>
                    <a:pt x="1164" y="33795"/>
                  </a:lnTo>
                  <a:lnTo>
                    <a:pt x="598" y="36611"/>
                  </a:lnTo>
                  <a:lnTo>
                    <a:pt x="214" y="39461"/>
                  </a:lnTo>
                  <a:lnTo>
                    <a:pt x="14" y="42333"/>
                  </a:lnTo>
                  <a:lnTo>
                    <a:pt x="0" y="45217"/>
                  </a:lnTo>
                  <a:lnTo>
                    <a:pt x="169" y="48099"/>
                  </a:lnTo>
                  <a:lnTo>
                    <a:pt x="523" y="50969"/>
                  </a:lnTo>
                  <a:lnTo>
                    <a:pt x="1060" y="53815"/>
                  </a:lnTo>
                  <a:lnTo>
                    <a:pt x="1777" y="56623"/>
                  </a:lnTo>
                  <a:lnTo>
                    <a:pt x="2672" y="59385"/>
                  </a:lnTo>
                  <a:lnTo>
                    <a:pt x="3741" y="62086"/>
                  </a:lnTo>
                  <a:lnTo>
                    <a:pt x="4979" y="64718"/>
                  </a:lnTo>
                  <a:lnTo>
                    <a:pt x="6381" y="67269"/>
                  </a:lnTo>
                  <a:lnTo>
                    <a:pt x="7942" y="69728"/>
                  </a:lnTo>
                  <a:lnTo>
                    <a:pt x="9655" y="72085"/>
                  </a:lnTo>
                  <a:lnTo>
                    <a:pt x="11514" y="74331"/>
                  </a:lnTo>
                  <a:lnTo>
                    <a:pt x="13510" y="76456"/>
                  </a:lnTo>
                  <a:lnTo>
                    <a:pt x="15635" y="78452"/>
                  </a:lnTo>
                  <a:lnTo>
                    <a:pt x="17881" y="80310"/>
                  </a:lnTo>
                  <a:lnTo>
                    <a:pt x="20238" y="82024"/>
                  </a:lnTo>
                  <a:lnTo>
                    <a:pt x="22697" y="83585"/>
                  </a:lnTo>
                  <a:lnTo>
                    <a:pt x="25248" y="84987"/>
                  </a:lnTo>
                  <a:lnTo>
                    <a:pt x="27879" y="86225"/>
                  </a:lnTo>
                  <a:lnTo>
                    <a:pt x="30581" y="87294"/>
                  </a:lnTo>
                  <a:lnTo>
                    <a:pt x="33342" y="88189"/>
                  </a:lnTo>
                  <a:lnTo>
                    <a:pt x="36151" y="88906"/>
                  </a:lnTo>
                  <a:lnTo>
                    <a:pt x="38997" y="89443"/>
                  </a:lnTo>
                  <a:lnTo>
                    <a:pt x="41866" y="89797"/>
                  </a:lnTo>
                  <a:lnTo>
                    <a:pt x="44749" y="89966"/>
                  </a:lnTo>
                  <a:lnTo>
                    <a:pt x="47633" y="89951"/>
                  </a:lnTo>
                  <a:lnTo>
                    <a:pt x="50505" y="89752"/>
                  </a:lnTo>
                  <a:lnTo>
                    <a:pt x="53355" y="89368"/>
                  </a:lnTo>
                  <a:lnTo>
                    <a:pt x="56171" y="88802"/>
                  </a:lnTo>
                  <a:lnTo>
                    <a:pt x="58941" y="88056"/>
                  </a:lnTo>
                  <a:lnTo>
                    <a:pt x="61653" y="87132"/>
                  </a:lnTo>
                  <a:lnTo>
                    <a:pt x="64297" y="86036"/>
                  </a:lnTo>
                  <a:lnTo>
                    <a:pt x="66861" y="84771"/>
                  </a:lnTo>
                  <a:lnTo>
                    <a:pt x="69335" y="83342"/>
                  </a:lnTo>
                  <a:lnTo>
                    <a:pt x="71710" y="81756"/>
                  </a:lnTo>
                  <a:lnTo>
                    <a:pt x="73974" y="80019"/>
                  </a:lnTo>
                  <a:lnTo>
                    <a:pt x="76120" y="78137"/>
                  </a:lnTo>
                  <a:lnTo>
                    <a:pt x="78137" y="76120"/>
                  </a:lnTo>
                  <a:lnTo>
                    <a:pt x="80019" y="73974"/>
                  </a:lnTo>
                  <a:lnTo>
                    <a:pt x="81756" y="71710"/>
                  </a:lnTo>
                  <a:lnTo>
                    <a:pt x="83342" y="69335"/>
                  </a:lnTo>
                  <a:lnTo>
                    <a:pt x="84771" y="66861"/>
                  </a:lnTo>
                  <a:lnTo>
                    <a:pt x="86036" y="64297"/>
                  </a:lnTo>
                  <a:lnTo>
                    <a:pt x="87132" y="61653"/>
                  </a:lnTo>
                  <a:lnTo>
                    <a:pt x="88056" y="58941"/>
                  </a:lnTo>
                  <a:lnTo>
                    <a:pt x="88802" y="56171"/>
                  </a:lnTo>
                  <a:lnTo>
                    <a:pt x="89368" y="53355"/>
                  </a:lnTo>
                  <a:lnTo>
                    <a:pt x="89752" y="50505"/>
                  </a:lnTo>
                  <a:lnTo>
                    <a:pt x="89951" y="47633"/>
                  </a:lnTo>
                  <a:lnTo>
                    <a:pt x="89966" y="44749"/>
                  </a:lnTo>
                  <a:lnTo>
                    <a:pt x="89797" y="41866"/>
                  </a:lnTo>
                  <a:lnTo>
                    <a:pt x="89443" y="38997"/>
                  </a:lnTo>
                  <a:lnTo>
                    <a:pt x="88906" y="36151"/>
                  </a:lnTo>
                  <a:lnTo>
                    <a:pt x="88189" y="33342"/>
                  </a:lnTo>
                  <a:lnTo>
                    <a:pt x="87294" y="30581"/>
                  </a:lnTo>
                  <a:lnTo>
                    <a:pt x="86225" y="27879"/>
                  </a:lnTo>
                  <a:lnTo>
                    <a:pt x="84987" y="25248"/>
                  </a:lnTo>
                  <a:lnTo>
                    <a:pt x="83585" y="22697"/>
                  </a:lnTo>
                  <a:lnTo>
                    <a:pt x="82024" y="20238"/>
                  </a:lnTo>
                  <a:lnTo>
                    <a:pt x="80310" y="17881"/>
                  </a:lnTo>
                  <a:lnTo>
                    <a:pt x="78452" y="15635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5321956" y="4675009"/>
              <a:ext cx="89814" cy="89814"/>
            </a:xfrm>
            <a:custGeom>
              <a:avLst/>
              <a:pathLst>
                <a:path w="89814" h="89814">
                  <a:moveTo>
                    <a:pt x="89814" y="0"/>
                  </a:moveTo>
                  <a:lnTo>
                    <a:pt x="89537" y="276"/>
                  </a:lnTo>
                  <a:lnTo>
                    <a:pt x="89077" y="737"/>
                  </a:lnTo>
                  <a:lnTo>
                    <a:pt x="88435" y="1379"/>
                  </a:lnTo>
                  <a:lnTo>
                    <a:pt x="87614" y="2200"/>
                  </a:lnTo>
                  <a:lnTo>
                    <a:pt x="86618" y="3196"/>
                  </a:lnTo>
                  <a:lnTo>
                    <a:pt x="85450" y="4363"/>
                  </a:lnTo>
                  <a:lnTo>
                    <a:pt x="84116" y="5698"/>
                  </a:lnTo>
                  <a:lnTo>
                    <a:pt x="82620" y="7193"/>
                  </a:lnTo>
                  <a:lnTo>
                    <a:pt x="80970" y="8843"/>
                  </a:lnTo>
                  <a:lnTo>
                    <a:pt x="79172" y="10642"/>
                  </a:lnTo>
                  <a:lnTo>
                    <a:pt x="77232" y="12581"/>
                  </a:lnTo>
                  <a:lnTo>
                    <a:pt x="75160" y="14653"/>
                  </a:lnTo>
                  <a:lnTo>
                    <a:pt x="72964" y="16850"/>
                  </a:lnTo>
                  <a:lnTo>
                    <a:pt x="70652" y="19162"/>
                  </a:lnTo>
                  <a:lnTo>
                    <a:pt x="68234" y="21579"/>
                  </a:lnTo>
                  <a:lnTo>
                    <a:pt x="65721" y="24093"/>
                  </a:lnTo>
                  <a:lnTo>
                    <a:pt x="63122" y="26692"/>
                  </a:lnTo>
                  <a:lnTo>
                    <a:pt x="60448" y="29365"/>
                  </a:lnTo>
                  <a:lnTo>
                    <a:pt x="57710" y="32103"/>
                  </a:lnTo>
                  <a:lnTo>
                    <a:pt x="54920" y="34893"/>
                  </a:lnTo>
                  <a:lnTo>
                    <a:pt x="52089" y="37725"/>
                  </a:lnTo>
                  <a:lnTo>
                    <a:pt x="49228" y="40586"/>
                  </a:lnTo>
                  <a:lnTo>
                    <a:pt x="46349" y="43464"/>
                  </a:lnTo>
                  <a:lnTo>
                    <a:pt x="43464" y="46349"/>
                  </a:lnTo>
                  <a:lnTo>
                    <a:pt x="40586" y="49228"/>
                  </a:lnTo>
                  <a:lnTo>
                    <a:pt x="37725" y="52089"/>
                  </a:lnTo>
                  <a:lnTo>
                    <a:pt x="34893" y="54920"/>
                  </a:lnTo>
                  <a:lnTo>
                    <a:pt x="32103" y="57710"/>
                  </a:lnTo>
                  <a:lnTo>
                    <a:pt x="29365" y="60448"/>
                  </a:lnTo>
                  <a:lnTo>
                    <a:pt x="26692" y="63122"/>
                  </a:lnTo>
                  <a:lnTo>
                    <a:pt x="24093" y="65721"/>
                  </a:lnTo>
                  <a:lnTo>
                    <a:pt x="21579" y="68234"/>
                  </a:lnTo>
                  <a:lnTo>
                    <a:pt x="19162" y="70652"/>
                  </a:lnTo>
                  <a:lnTo>
                    <a:pt x="16850" y="72964"/>
                  </a:lnTo>
                  <a:lnTo>
                    <a:pt x="14653" y="75160"/>
                  </a:lnTo>
                  <a:lnTo>
                    <a:pt x="12581" y="77232"/>
                  </a:lnTo>
                  <a:lnTo>
                    <a:pt x="10642" y="79172"/>
                  </a:lnTo>
                  <a:lnTo>
                    <a:pt x="8843" y="80970"/>
                  </a:lnTo>
                  <a:lnTo>
                    <a:pt x="7193" y="82620"/>
                  </a:lnTo>
                  <a:lnTo>
                    <a:pt x="5698" y="84116"/>
                  </a:lnTo>
                  <a:lnTo>
                    <a:pt x="4363" y="85450"/>
                  </a:lnTo>
                  <a:lnTo>
                    <a:pt x="3196" y="86618"/>
                  </a:lnTo>
                  <a:lnTo>
                    <a:pt x="2200" y="87614"/>
                  </a:lnTo>
                  <a:lnTo>
                    <a:pt x="1379" y="88435"/>
                  </a:lnTo>
                  <a:lnTo>
                    <a:pt x="737" y="89077"/>
                  </a:lnTo>
                  <a:lnTo>
                    <a:pt x="276" y="89537"/>
                  </a:lnTo>
                  <a:lnTo>
                    <a:pt x="0" y="89814"/>
                  </a:lnTo>
                  <a:lnTo>
                    <a:pt x="276" y="89537"/>
                  </a:lnTo>
                  <a:lnTo>
                    <a:pt x="737" y="89077"/>
                  </a:lnTo>
                  <a:lnTo>
                    <a:pt x="1379" y="88435"/>
                  </a:lnTo>
                  <a:lnTo>
                    <a:pt x="2200" y="87614"/>
                  </a:lnTo>
                  <a:lnTo>
                    <a:pt x="3196" y="86618"/>
                  </a:lnTo>
                  <a:lnTo>
                    <a:pt x="4363" y="85450"/>
                  </a:lnTo>
                  <a:lnTo>
                    <a:pt x="5698" y="84116"/>
                  </a:lnTo>
                  <a:lnTo>
                    <a:pt x="7193" y="82620"/>
                  </a:lnTo>
                  <a:lnTo>
                    <a:pt x="8843" y="80970"/>
                  </a:lnTo>
                  <a:lnTo>
                    <a:pt x="10642" y="79172"/>
                  </a:lnTo>
                  <a:lnTo>
                    <a:pt x="12581" y="77232"/>
                  </a:lnTo>
                  <a:lnTo>
                    <a:pt x="14653" y="75160"/>
                  </a:lnTo>
                  <a:lnTo>
                    <a:pt x="16850" y="72964"/>
                  </a:lnTo>
                  <a:lnTo>
                    <a:pt x="19162" y="70652"/>
                  </a:lnTo>
                  <a:lnTo>
                    <a:pt x="21579" y="68234"/>
                  </a:lnTo>
                  <a:lnTo>
                    <a:pt x="24093" y="65721"/>
                  </a:lnTo>
                  <a:lnTo>
                    <a:pt x="26692" y="63122"/>
                  </a:lnTo>
                  <a:lnTo>
                    <a:pt x="29365" y="60448"/>
                  </a:lnTo>
                  <a:lnTo>
                    <a:pt x="32103" y="57710"/>
                  </a:lnTo>
                  <a:lnTo>
                    <a:pt x="34893" y="54920"/>
                  </a:lnTo>
                  <a:lnTo>
                    <a:pt x="37725" y="52089"/>
                  </a:lnTo>
                  <a:lnTo>
                    <a:pt x="40586" y="49228"/>
                  </a:lnTo>
                  <a:lnTo>
                    <a:pt x="43464" y="46349"/>
                  </a:lnTo>
                  <a:lnTo>
                    <a:pt x="46349" y="43464"/>
                  </a:lnTo>
                  <a:lnTo>
                    <a:pt x="49228" y="40586"/>
                  </a:lnTo>
                  <a:lnTo>
                    <a:pt x="52089" y="37725"/>
                  </a:lnTo>
                  <a:lnTo>
                    <a:pt x="54920" y="34893"/>
                  </a:lnTo>
                  <a:lnTo>
                    <a:pt x="57710" y="32103"/>
                  </a:lnTo>
                  <a:lnTo>
                    <a:pt x="60448" y="29365"/>
                  </a:lnTo>
                  <a:lnTo>
                    <a:pt x="63122" y="26692"/>
                  </a:lnTo>
                  <a:lnTo>
                    <a:pt x="65721" y="24093"/>
                  </a:lnTo>
                  <a:lnTo>
                    <a:pt x="68234" y="21579"/>
                  </a:lnTo>
                  <a:lnTo>
                    <a:pt x="70652" y="19162"/>
                  </a:lnTo>
                  <a:lnTo>
                    <a:pt x="72964" y="16850"/>
                  </a:lnTo>
                  <a:lnTo>
                    <a:pt x="75160" y="14653"/>
                  </a:lnTo>
                  <a:lnTo>
                    <a:pt x="77232" y="12581"/>
                  </a:lnTo>
                  <a:lnTo>
                    <a:pt x="79172" y="10642"/>
                  </a:lnTo>
                  <a:lnTo>
                    <a:pt x="80970" y="8843"/>
                  </a:lnTo>
                  <a:lnTo>
                    <a:pt x="82620" y="7193"/>
                  </a:lnTo>
                  <a:lnTo>
                    <a:pt x="84116" y="5698"/>
                  </a:lnTo>
                  <a:lnTo>
                    <a:pt x="85450" y="4363"/>
                  </a:lnTo>
                  <a:lnTo>
                    <a:pt x="86618" y="3196"/>
                  </a:lnTo>
                  <a:lnTo>
                    <a:pt x="87614" y="2200"/>
                  </a:lnTo>
                  <a:lnTo>
                    <a:pt x="88435" y="1379"/>
                  </a:lnTo>
                  <a:lnTo>
                    <a:pt x="89077" y="737"/>
                  </a:lnTo>
                  <a:lnTo>
                    <a:pt x="89537" y="276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5321866" y="4780800"/>
              <a:ext cx="89995" cy="89995"/>
            </a:xfrm>
            <a:custGeom>
              <a:avLst/>
              <a:pathLst>
                <a:path w="89995" h="89995">
                  <a:moveTo>
                    <a:pt x="77017" y="12977"/>
                  </a:moveTo>
                  <a:lnTo>
                    <a:pt x="74926" y="11017"/>
                  </a:lnTo>
                  <a:lnTo>
                    <a:pt x="72711" y="9196"/>
                  </a:lnTo>
                  <a:lnTo>
                    <a:pt x="70383" y="7523"/>
                  </a:lnTo>
                  <a:lnTo>
                    <a:pt x="67950" y="6004"/>
                  </a:lnTo>
                  <a:lnTo>
                    <a:pt x="65423" y="4645"/>
                  </a:lnTo>
                  <a:lnTo>
                    <a:pt x="62812" y="3452"/>
                  </a:lnTo>
                  <a:lnTo>
                    <a:pt x="60128" y="2429"/>
                  </a:lnTo>
                  <a:lnTo>
                    <a:pt x="57382" y="1582"/>
                  </a:lnTo>
                  <a:lnTo>
                    <a:pt x="54584" y="913"/>
                  </a:lnTo>
                  <a:lnTo>
                    <a:pt x="51748" y="425"/>
                  </a:lnTo>
                  <a:lnTo>
                    <a:pt x="48883" y="120"/>
                  </a:lnTo>
                  <a:lnTo>
                    <a:pt x="46003" y="0"/>
                  </a:lnTo>
                  <a:lnTo>
                    <a:pt x="43119" y="64"/>
                  </a:lnTo>
                  <a:lnTo>
                    <a:pt x="40242" y="313"/>
                  </a:lnTo>
                  <a:lnTo>
                    <a:pt x="37385" y="746"/>
                  </a:lnTo>
                  <a:lnTo>
                    <a:pt x="34559" y="1360"/>
                  </a:lnTo>
                  <a:lnTo>
                    <a:pt x="31776" y="2154"/>
                  </a:lnTo>
                  <a:lnTo>
                    <a:pt x="29047" y="3124"/>
                  </a:lnTo>
                  <a:lnTo>
                    <a:pt x="26384" y="4266"/>
                  </a:lnTo>
                  <a:lnTo>
                    <a:pt x="23797" y="5576"/>
                  </a:lnTo>
                  <a:lnTo>
                    <a:pt x="21297" y="7047"/>
                  </a:lnTo>
                  <a:lnTo>
                    <a:pt x="18895" y="8674"/>
                  </a:lnTo>
                  <a:lnTo>
                    <a:pt x="16600" y="10451"/>
                  </a:lnTo>
                  <a:lnTo>
                    <a:pt x="14422" y="12369"/>
                  </a:lnTo>
                  <a:lnTo>
                    <a:pt x="12369" y="14422"/>
                  </a:lnTo>
                  <a:lnTo>
                    <a:pt x="10451" y="16600"/>
                  </a:lnTo>
                  <a:lnTo>
                    <a:pt x="8674" y="18895"/>
                  </a:lnTo>
                  <a:lnTo>
                    <a:pt x="7047" y="21297"/>
                  </a:lnTo>
                  <a:lnTo>
                    <a:pt x="5576" y="23797"/>
                  </a:lnTo>
                  <a:lnTo>
                    <a:pt x="4266" y="26384"/>
                  </a:lnTo>
                  <a:lnTo>
                    <a:pt x="3124" y="29047"/>
                  </a:lnTo>
                  <a:lnTo>
                    <a:pt x="2154" y="31776"/>
                  </a:lnTo>
                  <a:lnTo>
                    <a:pt x="1360" y="34559"/>
                  </a:lnTo>
                  <a:lnTo>
                    <a:pt x="746" y="37385"/>
                  </a:lnTo>
                  <a:lnTo>
                    <a:pt x="313" y="40242"/>
                  </a:lnTo>
                  <a:lnTo>
                    <a:pt x="64" y="43119"/>
                  </a:lnTo>
                  <a:lnTo>
                    <a:pt x="0" y="46003"/>
                  </a:lnTo>
                  <a:lnTo>
                    <a:pt x="120" y="48883"/>
                  </a:lnTo>
                  <a:lnTo>
                    <a:pt x="425" y="51748"/>
                  </a:lnTo>
                  <a:lnTo>
                    <a:pt x="913" y="54584"/>
                  </a:lnTo>
                  <a:lnTo>
                    <a:pt x="1582" y="57382"/>
                  </a:lnTo>
                  <a:lnTo>
                    <a:pt x="2429" y="60128"/>
                  </a:lnTo>
                  <a:lnTo>
                    <a:pt x="3452" y="62812"/>
                  </a:lnTo>
                  <a:lnTo>
                    <a:pt x="4645" y="65423"/>
                  </a:lnTo>
                  <a:lnTo>
                    <a:pt x="6004" y="67950"/>
                  </a:lnTo>
                  <a:lnTo>
                    <a:pt x="7523" y="70383"/>
                  </a:lnTo>
                  <a:lnTo>
                    <a:pt x="9196" y="72711"/>
                  </a:lnTo>
                  <a:lnTo>
                    <a:pt x="11017" y="74926"/>
                  </a:lnTo>
                  <a:lnTo>
                    <a:pt x="12977" y="77017"/>
                  </a:lnTo>
                  <a:lnTo>
                    <a:pt x="15068" y="78977"/>
                  </a:lnTo>
                  <a:lnTo>
                    <a:pt x="17283" y="80798"/>
                  </a:lnTo>
                  <a:lnTo>
                    <a:pt x="19611" y="82471"/>
                  </a:lnTo>
                  <a:lnTo>
                    <a:pt x="22044" y="83990"/>
                  </a:lnTo>
                  <a:lnTo>
                    <a:pt x="24571" y="85349"/>
                  </a:lnTo>
                  <a:lnTo>
                    <a:pt x="27182" y="86542"/>
                  </a:lnTo>
                  <a:lnTo>
                    <a:pt x="29866" y="87565"/>
                  </a:lnTo>
                  <a:lnTo>
                    <a:pt x="32612" y="88412"/>
                  </a:lnTo>
                  <a:lnTo>
                    <a:pt x="35410" y="89081"/>
                  </a:lnTo>
                  <a:lnTo>
                    <a:pt x="38246" y="89569"/>
                  </a:lnTo>
                  <a:lnTo>
                    <a:pt x="41111" y="89874"/>
                  </a:lnTo>
                  <a:lnTo>
                    <a:pt x="43991" y="89995"/>
                  </a:lnTo>
                  <a:lnTo>
                    <a:pt x="46876" y="89930"/>
                  </a:lnTo>
                  <a:lnTo>
                    <a:pt x="49752" y="89681"/>
                  </a:lnTo>
                  <a:lnTo>
                    <a:pt x="52609" y="89248"/>
                  </a:lnTo>
                  <a:lnTo>
                    <a:pt x="55435" y="88634"/>
                  </a:lnTo>
                  <a:lnTo>
                    <a:pt x="58218" y="87840"/>
                  </a:lnTo>
                  <a:lnTo>
                    <a:pt x="60947" y="86870"/>
                  </a:lnTo>
                  <a:lnTo>
                    <a:pt x="63610" y="85728"/>
                  </a:lnTo>
                  <a:lnTo>
                    <a:pt x="66197" y="84418"/>
                  </a:lnTo>
                  <a:lnTo>
                    <a:pt x="68697" y="82947"/>
                  </a:lnTo>
                  <a:lnTo>
                    <a:pt x="71099" y="81320"/>
                  </a:lnTo>
                  <a:lnTo>
                    <a:pt x="73394" y="79543"/>
                  </a:lnTo>
                  <a:lnTo>
                    <a:pt x="75572" y="77625"/>
                  </a:lnTo>
                  <a:lnTo>
                    <a:pt x="77625" y="75572"/>
                  </a:lnTo>
                  <a:lnTo>
                    <a:pt x="79543" y="73394"/>
                  </a:lnTo>
                  <a:lnTo>
                    <a:pt x="81320" y="71099"/>
                  </a:lnTo>
                  <a:lnTo>
                    <a:pt x="82947" y="68697"/>
                  </a:lnTo>
                  <a:lnTo>
                    <a:pt x="84418" y="66197"/>
                  </a:lnTo>
                  <a:lnTo>
                    <a:pt x="85728" y="63610"/>
                  </a:lnTo>
                  <a:lnTo>
                    <a:pt x="86870" y="60947"/>
                  </a:lnTo>
                  <a:lnTo>
                    <a:pt x="87840" y="58218"/>
                  </a:lnTo>
                  <a:lnTo>
                    <a:pt x="88634" y="55435"/>
                  </a:lnTo>
                  <a:lnTo>
                    <a:pt x="89248" y="52609"/>
                  </a:lnTo>
                  <a:lnTo>
                    <a:pt x="89681" y="49752"/>
                  </a:lnTo>
                  <a:lnTo>
                    <a:pt x="89930" y="46876"/>
                  </a:lnTo>
                  <a:lnTo>
                    <a:pt x="89995" y="43991"/>
                  </a:lnTo>
                  <a:lnTo>
                    <a:pt x="89874" y="41111"/>
                  </a:lnTo>
                  <a:lnTo>
                    <a:pt x="89569" y="38246"/>
                  </a:lnTo>
                  <a:lnTo>
                    <a:pt x="89081" y="35410"/>
                  </a:lnTo>
                  <a:lnTo>
                    <a:pt x="88412" y="32612"/>
                  </a:lnTo>
                  <a:lnTo>
                    <a:pt x="87565" y="29866"/>
                  </a:lnTo>
                  <a:lnTo>
                    <a:pt x="86542" y="27182"/>
                  </a:lnTo>
                  <a:lnTo>
                    <a:pt x="85349" y="24571"/>
                  </a:lnTo>
                  <a:lnTo>
                    <a:pt x="83990" y="22044"/>
                  </a:lnTo>
                  <a:lnTo>
                    <a:pt x="82471" y="19611"/>
                  </a:lnTo>
                  <a:lnTo>
                    <a:pt x="80798" y="17283"/>
                  </a:lnTo>
                  <a:lnTo>
                    <a:pt x="78977" y="15068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5321866" y="4886682"/>
              <a:ext cx="89995" cy="89995"/>
            </a:xfrm>
            <a:custGeom>
              <a:avLst/>
              <a:pathLst>
                <a:path w="89995" h="89995">
                  <a:moveTo>
                    <a:pt x="77044" y="12950"/>
                  </a:moveTo>
                  <a:lnTo>
                    <a:pt x="74954" y="10992"/>
                  </a:lnTo>
                  <a:lnTo>
                    <a:pt x="72742" y="9174"/>
                  </a:lnTo>
                  <a:lnTo>
                    <a:pt x="70415" y="7503"/>
                  </a:lnTo>
                  <a:lnTo>
                    <a:pt x="67983" y="5985"/>
                  </a:lnTo>
                  <a:lnTo>
                    <a:pt x="65457" y="4629"/>
                  </a:lnTo>
                  <a:lnTo>
                    <a:pt x="62847" y="3438"/>
                  </a:lnTo>
                  <a:lnTo>
                    <a:pt x="60164" y="2417"/>
                  </a:lnTo>
                  <a:lnTo>
                    <a:pt x="57418" y="1572"/>
                  </a:lnTo>
                  <a:lnTo>
                    <a:pt x="54622" y="905"/>
                  </a:lnTo>
                  <a:lnTo>
                    <a:pt x="51786" y="420"/>
                  </a:lnTo>
                  <a:lnTo>
                    <a:pt x="48922" y="117"/>
                  </a:lnTo>
                  <a:lnTo>
                    <a:pt x="46041" y="0"/>
                  </a:lnTo>
                  <a:lnTo>
                    <a:pt x="43157" y="66"/>
                  </a:lnTo>
                  <a:lnTo>
                    <a:pt x="40280" y="318"/>
                  </a:lnTo>
                  <a:lnTo>
                    <a:pt x="37422" y="753"/>
                  </a:lnTo>
                  <a:lnTo>
                    <a:pt x="34596" y="1370"/>
                  </a:lnTo>
                  <a:lnTo>
                    <a:pt x="31812" y="2166"/>
                  </a:lnTo>
                  <a:lnTo>
                    <a:pt x="29083" y="3139"/>
                  </a:lnTo>
                  <a:lnTo>
                    <a:pt x="26419" y="4283"/>
                  </a:lnTo>
                  <a:lnTo>
                    <a:pt x="23831" y="5594"/>
                  </a:lnTo>
                  <a:lnTo>
                    <a:pt x="21330" y="7068"/>
                  </a:lnTo>
                  <a:lnTo>
                    <a:pt x="18926" y="8697"/>
                  </a:lnTo>
                  <a:lnTo>
                    <a:pt x="16630" y="10476"/>
                  </a:lnTo>
                  <a:lnTo>
                    <a:pt x="14450" y="12396"/>
                  </a:lnTo>
                  <a:lnTo>
                    <a:pt x="12396" y="14450"/>
                  </a:lnTo>
                  <a:lnTo>
                    <a:pt x="10476" y="16630"/>
                  </a:lnTo>
                  <a:lnTo>
                    <a:pt x="8697" y="18926"/>
                  </a:lnTo>
                  <a:lnTo>
                    <a:pt x="7068" y="21330"/>
                  </a:lnTo>
                  <a:lnTo>
                    <a:pt x="5594" y="23831"/>
                  </a:lnTo>
                  <a:lnTo>
                    <a:pt x="4283" y="26419"/>
                  </a:lnTo>
                  <a:lnTo>
                    <a:pt x="3139" y="29083"/>
                  </a:lnTo>
                  <a:lnTo>
                    <a:pt x="2166" y="31812"/>
                  </a:lnTo>
                  <a:lnTo>
                    <a:pt x="1370" y="34596"/>
                  </a:lnTo>
                  <a:lnTo>
                    <a:pt x="753" y="37422"/>
                  </a:lnTo>
                  <a:lnTo>
                    <a:pt x="318" y="40280"/>
                  </a:lnTo>
                  <a:lnTo>
                    <a:pt x="66" y="43157"/>
                  </a:lnTo>
                  <a:lnTo>
                    <a:pt x="0" y="46041"/>
                  </a:lnTo>
                  <a:lnTo>
                    <a:pt x="117" y="48922"/>
                  </a:lnTo>
                  <a:lnTo>
                    <a:pt x="420" y="51786"/>
                  </a:lnTo>
                  <a:lnTo>
                    <a:pt x="905" y="54622"/>
                  </a:lnTo>
                  <a:lnTo>
                    <a:pt x="1572" y="57418"/>
                  </a:lnTo>
                  <a:lnTo>
                    <a:pt x="2417" y="60164"/>
                  </a:lnTo>
                  <a:lnTo>
                    <a:pt x="3438" y="62847"/>
                  </a:lnTo>
                  <a:lnTo>
                    <a:pt x="4629" y="65457"/>
                  </a:lnTo>
                  <a:lnTo>
                    <a:pt x="5985" y="67983"/>
                  </a:lnTo>
                  <a:lnTo>
                    <a:pt x="7503" y="70415"/>
                  </a:lnTo>
                  <a:lnTo>
                    <a:pt x="9174" y="72742"/>
                  </a:lnTo>
                  <a:lnTo>
                    <a:pt x="10992" y="74954"/>
                  </a:lnTo>
                  <a:lnTo>
                    <a:pt x="12950" y="77044"/>
                  </a:lnTo>
                  <a:lnTo>
                    <a:pt x="15040" y="79003"/>
                  </a:lnTo>
                  <a:lnTo>
                    <a:pt x="17253" y="80821"/>
                  </a:lnTo>
                  <a:lnTo>
                    <a:pt x="19580" y="82492"/>
                  </a:lnTo>
                  <a:lnTo>
                    <a:pt x="22012" y="84009"/>
                  </a:lnTo>
                  <a:lnTo>
                    <a:pt x="24538" y="85366"/>
                  </a:lnTo>
                  <a:lnTo>
                    <a:pt x="27147" y="86557"/>
                  </a:lnTo>
                  <a:lnTo>
                    <a:pt x="29831" y="87577"/>
                  </a:lnTo>
                  <a:lnTo>
                    <a:pt x="32576" y="88423"/>
                  </a:lnTo>
                  <a:lnTo>
                    <a:pt x="35373" y="89089"/>
                  </a:lnTo>
                  <a:lnTo>
                    <a:pt x="38209" y="89575"/>
                  </a:lnTo>
                  <a:lnTo>
                    <a:pt x="41073" y="89877"/>
                  </a:lnTo>
                  <a:lnTo>
                    <a:pt x="43954" y="89995"/>
                  </a:lnTo>
                  <a:lnTo>
                    <a:pt x="46838" y="89928"/>
                  </a:lnTo>
                  <a:lnTo>
                    <a:pt x="49715" y="89677"/>
                  </a:lnTo>
                  <a:lnTo>
                    <a:pt x="52573" y="89242"/>
                  </a:lnTo>
                  <a:lnTo>
                    <a:pt x="55399" y="88625"/>
                  </a:lnTo>
                  <a:lnTo>
                    <a:pt x="58183" y="87829"/>
                  </a:lnTo>
                  <a:lnTo>
                    <a:pt x="60912" y="86856"/>
                  </a:lnTo>
                  <a:lnTo>
                    <a:pt x="63576" y="85712"/>
                  </a:lnTo>
                  <a:lnTo>
                    <a:pt x="66164" y="84401"/>
                  </a:lnTo>
                  <a:lnTo>
                    <a:pt x="68665" y="82927"/>
                  </a:lnTo>
                  <a:lnTo>
                    <a:pt x="71068" y="81298"/>
                  </a:lnTo>
                  <a:lnTo>
                    <a:pt x="73365" y="79519"/>
                  </a:lnTo>
                  <a:lnTo>
                    <a:pt x="75545" y="77599"/>
                  </a:lnTo>
                  <a:lnTo>
                    <a:pt x="77599" y="75545"/>
                  </a:lnTo>
                  <a:lnTo>
                    <a:pt x="79519" y="73365"/>
                  </a:lnTo>
                  <a:lnTo>
                    <a:pt x="81298" y="71068"/>
                  </a:lnTo>
                  <a:lnTo>
                    <a:pt x="82927" y="68665"/>
                  </a:lnTo>
                  <a:lnTo>
                    <a:pt x="84401" y="66164"/>
                  </a:lnTo>
                  <a:lnTo>
                    <a:pt x="85712" y="63576"/>
                  </a:lnTo>
                  <a:lnTo>
                    <a:pt x="86856" y="60912"/>
                  </a:lnTo>
                  <a:lnTo>
                    <a:pt x="87829" y="58183"/>
                  </a:lnTo>
                  <a:lnTo>
                    <a:pt x="88625" y="55399"/>
                  </a:lnTo>
                  <a:lnTo>
                    <a:pt x="89242" y="52573"/>
                  </a:lnTo>
                  <a:lnTo>
                    <a:pt x="89677" y="49715"/>
                  </a:lnTo>
                  <a:lnTo>
                    <a:pt x="89928" y="46838"/>
                  </a:lnTo>
                  <a:lnTo>
                    <a:pt x="89995" y="43954"/>
                  </a:lnTo>
                  <a:lnTo>
                    <a:pt x="89877" y="41073"/>
                  </a:lnTo>
                  <a:lnTo>
                    <a:pt x="89575" y="38209"/>
                  </a:lnTo>
                  <a:lnTo>
                    <a:pt x="89089" y="35373"/>
                  </a:lnTo>
                  <a:lnTo>
                    <a:pt x="88423" y="32576"/>
                  </a:lnTo>
                  <a:lnTo>
                    <a:pt x="87577" y="29831"/>
                  </a:lnTo>
                  <a:lnTo>
                    <a:pt x="86557" y="27147"/>
                  </a:lnTo>
                  <a:lnTo>
                    <a:pt x="85366" y="24538"/>
                  </a:lnTo>
                  <a:lnTo>
                    <a:pt x="84009" y="22012"/>
                  </a:lnTo>
                  <a:lnTo>
                    <a:pt x="82492" y="19580"/>
                  </a:lnTo>
                  <a:lnTo>
                    <a:pt x="80821" y="17253"/>
                  </a:lnTo>
                  <a:lnTo>
                    <a:pt x="79003" y="15040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5321887" y="4992584"/>
              <a:ext cx="89953" cy="89953"/>
            </a:xfrm>
            <a:custGeom>
              <a:avLst/>
              <a:pathLst>
                <a:path w="89953" h="89953">
                  <a:moveTo>
                    <a:pt x="76285" y="13667"/>
                  </a:moveTo>
                  <a:lnTo>
                    <a:pt x="74150" y="11660"/>
                  </a:lnTo>
                  <a:lnTo>
                    <a:pt x="71895" y="9791"/>
                  </a:lnTo>
                  <a:lnTo>
                    <a:pt x="69529" y="8066"/>
                  </a:lnTo>
                  <a:lnTo>
                    <a:pt x="67063" y="6492"/>
                  </a:lnTo>
                  <a:lnTo>
                    <a:pt x="64505" y="5077"/>
                  </a:lnTo>
                  <a:lnTo>
                    <a:pt x="61868" y="3826"/>
                  </a:lnTo>
                  <a:lnTo>
                    <a:pt x="59161" y="2744"/>
                  </a:lnTo>
                  <a:lnTo>
                    <a:pt x="56396" y="1835"/>
                  </a:lnTo>
                  <a:lnTo>
                    <a:pt x="53583" y="1104"/>
                  </a:lnTo>
                  <a:lnTo>
                    <a:pt x="50736" y="553"/>
                  </a:lnTo>
                  <a:lnTo>
                    <a:pt x="47865" y="184"/>
                  </a:lnTo>
                  <a:lnTo>
                    <a:pt x="44981" y="0"/>
                  </a:lnTo>
                  <a:lnTo>
                    <a:pt x="42098" y="0"/>
                  </a:lnTo>
                  <a:lnTo>
                    <a:pt x="39227" y="185"/>
                  </a:lnTo>
                  <a:lnTo>
                    <a:pt x="36379" y="554"/>
                  </a:lnTo>
                  <a:lnTo>
                    <a:pt x="33567" y="1106"/>
                  </a:lnTo>
                  <a:lnTo>
                    <a:pt x="30801" y="1838"/>
                  </a:lnTo>
                  <a:lnTo>
                    <a:pt x="28094" y="2747"/>
                  </a:lnTo>
                  <a:lnTo>
                    <a:pt x="25456" y="3830"/>
                  </a:lnTo>
                  <a:lnTo>
                    <a:pt x="22899" y="5082"/>
                  </a:lnTo>
                  <a:lnTo>
                    <a:pt x="20432" y="6498"/>
                  </a:lnTo>
                  <a:lnTo>
                    <a:pt x="18066" y="8072"/>
                  </a:lnTo>
                  <a:lnTo>
                    <a:pt x="15810" y="9797"/>
                  </a:lnTo>
                  <a:lnTo>
                    <a:pt x="13674" y="11667"/>
                  </a:lnTo>
                  <a:lnTo>
                    <a:pt x="11667" y="13674"/>
                  </a:lnTo>
                  <a:lnTo>
                    <a:pt x="9797" y="15810"/>
                  </a:lnTo>
                  <a:lnTo>
                    <a:pt x="8072" y="18066"/>
                  </a:lnTo>
                  <a:lnTo>
                    <a:pt x="6498" y="20432"/>
                  </a:lnTo>
                  <a:lnTo>
                    <a:pt x="5082" y="22899"/>
                  </a:lnTo>
                  <a:lnTo>
                    <a:pt x="3830" y="25456"/>
                  </a:lnTo>
                  <a:lnTo>
                    <a:pt x="2747" y="28094"/>
                  </a:lnTo>
                  <a:lnTo>
                    <a:pt x="1838" y="30801"/>
                  </a:lnTo>
                  <a:lnTo>
                    <a:pt x="1106" y="33567"/>
                  </a:lnTo>
                  <a:lnTo>
                    <a:pt x="554" y="36379"/>
                  </a:lnTo>
                  <a:lnTo>
                    <a:pt x="185" y="39227"/>
                  </a:lnTo>
                  <a:lnTo>
                    <a:pt x="0" y="42098"/>
                  </a:lnTo>
                  <a:lnTo>
                    <a:pt x="0" y="44981"/>
                  </a:lnTo>
                  <a:lnTo>
                    <a:pt x="184" y="47865"/>
                  </a:lnTo>
                  <a:lnTo>
                    <a:pt x="553" y="50736"/>
                  </a:lnTo>
                  <a:lnTo>
                    <a:pt x="1104" y="53583"/>
                  </a:lnTo>
                  <a:lnTo>
                    <a:pt x="1835" y="56396"/>
                  </a:lnTo>
                  <a:lnTo>
                    <a:pt x="2744" y="59161"/>
                  </a:lnTo>
                  <a:lnTo>
                    <a:pt x="3826" y="61868"/>
                  </a:lnTo>
                  <a:lnTo>
                    <a:pt x="5077" y="64505"/>
                  </a:lnTo>
                  <a:lnTo>
                    <a:pt x="6492" y="67063"/>
                  </a:lnTo>
                  <a:lnTo>
                    <a:pt x="8066" y="69529"/>
                  </a:lnTo>
                  <a:lnTo>
                    <a:pt x="9791" y="71895"/>
                  </a:lnTo>
                  <a:lnTo>
                    <a:pt x="11660" y="74150"/>
                  </a:lnTo>
                  <a:lnTo>
                    <a:pt x="13667" y="76285"/>
                  </a:lnTo>
                  <a:lnTo>
                    <a:pt x="15802" y="78292"/>
                  </a:lnTo>
                  <a:lnTo>
                    <a:pt x="18057" y="80162"/>
                  </a:lnTo>
                  <a:lnTo>
                    <a:pt x="20423" y="81887"/>
                  </a:lnTo>
                  <a:lnTo>
                    <a:pt x="22890" y="83460"/>
                  </a:lnTo>
                  <a:lnTo>
                    <a:pt x="25447" y="84875"/>
                  </a:lnTo>
                  <a:lnTo>
                    <a:pt x="28085" y="86127"/>
                  </a:lnTo>
                  <a:lnTo>
                    <a:pt x="30792" y="87209"/>
                  </a:lnTo>
                  <a:lnTo>
                    <a:pt x="33557" y="88117"/>
                  </a:lnTo>
                  <a:lnTo>
                    <a:pt x="36369" y="88849"/>
                  </a:lnTo>
                  <a:lnTo>
                    <a:pt x="39217" y="89400"/>
                  </a:lnTo>
                  <a:lnTo>
                    <a:pt x="42088" y="89768"/>
                  </a:lnTo>
                  <a:lnTo>
                    <a:pt x="44971" y="89953"/>
                  </a:lnTo>
                  <a:lnTo>
                    <a:pt x="47854" y="89953"/>
                  </a:lnTo>
                  <a:lnTo>
                    <a:pt x="50726" y="89767"/>
                  </a:lnTo>
                  <a:lnTo>
                    <a:pt x="53573" y="89398"/>
                  </a:lnTo>
                  <a:lnTo>
                    <a:pt x="56386" y="88847"/>
                  </a:lnTo>
                  <a:lnTo>
                    <a:pt x="59151" y="88114"/>
                  </a:lnTo>
                  <a:lnTo>
                    <a:pt x="61858" y="87205"/>
                  </a:lnTo>
                  <a:lnTo>
                    <a:pt x="64496" y="86122"/>
                  </a:lnTo>
                  <a:lnTo>
                    <a:pt x="67054" y="84871"/>
                  </a:lnTo>
                  <a:lnTo>
                    <a:pt x="69521" y="83455"/>
                  </a:lnTo>
                  <a:lnTo>
                    <a:pt x="71887" y="81881"/>
                  </a:lnTo>
                  <a:lnTo>
                    <a:pt x="74142" y="80155"/>
                  </a:lnTo>
                  <a:lnTo>
                    <a:pt x="76278" y="78285"/>
                  </a:lnTo>
                  <a:lnTo>
                    <a:pt x="78285" y="76278"/>
                  </a:lnTo>
                  <a:lnTo>
                    <a:pt x="80155" y="74142"/>
                  </a:lnTo>
                  <a:lnTo>
                    <a:pt x="81881" y="71887"/>
                  </a:lnTo>
                  <a:lnTo>
                    <a:pt x="83455" y="69521"/>
                  </a:lnTo>
                  <a:lnTo>
                    <a:pt x="84871" y="67054"/>
                  </a:lnTo>
                  <a:lnTo>
                    <a:pt x="86122" y="64496"/>
                  </a:lnTo>
                  <a:lnTo>
                    <a:pt x="87205" y="61858"/>
                  </a:lnTo>
                  <a:lnTo>
                    <a:pt x="88114" y="59151"/>
                  </a:lnTo>
                  <a:lnTo>
                    <a:pt x="88847" y="56386"/>
                  </a:lnTo>
                  <a:lnTo>
                    <a:pt x="89398" y="53573"/>
                  </a:lnTo>
                  <a:lnTo>
                    <a:pt x="89767" y="50726"/>
                  </a:lnTo>
                  <a:lnTo>
                    <a:pt x="89953" y="47854"/>
                  </a:lnTo>
                  <a:lnTo>
                    <a:pt x="89953" y="44971"/>
                  </a:lnTo>
                  <a:lnTo>
                    <a:pt x="89768" y="42088"/>
                  </a:lnTo>
                  <a:lnTo>
                    <a:pt x="89400" y="39217"/>
                  </a:lnTo>
                  <a:lnTo>
                    <a:pt x="88849" y="36369"/>
                  </a:lnTo>
                  <a:lnTo>
                    <a:pt x="88117" y="33557"/>
                  </a:lnTo>
                  <a:lnTo>
                    <a:pt x="87209" y="30792"/>
                  </a:lnTo>
                  <a:lnTo>
                    <a:pt x="86127" y="28085"/>
                  </a:lnTo>
                  <a:lnTo>
                    <a:pt x="84875" y="25447"/>
                  </a:lnTo>
                  <a:lnTo>
                    <a:pt x="83460" y="22890"/>
                  </a:lnTo>
                  <a:lnTo>
                    <a:pt x="81887" y="20423"/>
                  </a:lnTo>
                  <a:lnTo>
                    <a:pt x="80162" y="18057"/>
                  </a:lnTo>
                  <a:lnTo>
                    <a:pt x="78292" y="15802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5321869" y="5098448"/>
              <a:ext cx="89988" cy="89988"/>
            </a:xfrm>
            <a:custGeom>
              <a:avLst/>
              <a:pathLst>
                <a:path w="89988" h="89988">
                  <a:moveTo>
                    <a:pt x="76838" y="13150"/>
                  </a:moveTo>
                  <a:lnTo>
                    <a:pt x="74736" y="11178"/>
                  </a:lnTo>
                  <a:lnTo>
                    <a:pt x="72511" y="9345"/>
                  </a:lnTo>
                  <a:lnTo>
                    <a:pt x="70173" y="7659"/>
                  </a:lnTo>
                  <a:lnTo>
                    <a:pt x="67732" y="6126"/>
                  </a:lnTo>
                  <a:lnTo>
                    <a:pt x="65197" y="4753"/>
                  </a:lnTo>
                  <a:lnTo>
                    <a:pt x="62579" y="3545"/>
                  </a:lnTo>
                  <a:lnTo>
                    <a:pt x="59889" y="2508"/>
                  </a:lnTo>
                  <a:lnTo>
                    <a:pt x="57138" y="1645"/>
                  </a:lnTo>
                  <a:lnTo>
                    <a:pt x="54337" y="960"/>
                  </a:lnTo>
                  <a:lnTo>
                    <a:pt x="51498" y="457"/>
                  </a:lnTo>
                  <a:lnTo>
                    <a:pt x="48631" y="136"/>
                  </a:lnTo>
                  <a:lnTo>
                    <a:pt x="45750" y="0"/>
                  </a:lnTo>
                  <a:lnTo>
                    <a:pt x="42866" y="48"/>
                  </a:lnTo>
                  <a:lnTo>
                    <a:pt x="39990" y="281"/>
                  </a:lnTo>
                  <a:lnTo>
                    <a:pt x="37135" y="698"/>
                  </a:lnTo>
                  <a:lnTo>
                    <a:pt x="34313" y="1297"/>
                  </a:lnTo>
                  <a:lnTo>
                    <a:pt x="31534" y="2075"/>
                  </a:lnTo>
                  <a:lnTo>
                    <a:pt x="28810" y="3030"/>
                  </a:lnTo>
                  <a:lnTo>
                    <a:pt x="26153" y="4158"/>
                  </a:lnTo>
                  <a:lnTo>
                    <a:pt x="23574" y="5453"/>
                  </a:lnTo>
                  <a:lnTo>
                    <a:pt x="21082" y="6910"/>
                  </a:lnTo>
                  <a:lnTo>
                    <a:pt x="18689" y="8524"/>
                  </a:lnTo>
                  <a:lnTo>
                    <a:pt x="16404" y="10288"/>
                  </a:lnTo>
                  <a:lnTo>
                    <a:pt x="14236" y="12195"/>
                  </a:lnTo>
                  <a:lnTo>
                    <a:pt x="12195" y="14236"/>
                  </a:lnTo>
                  <a:lnTo>
                    <a:pt x="10288" y="16404"/>
                  </a:lnTo>
                  <a:lnTo>
                    <a:pt x="8524" y="18689"/>
                  </a:lnTo>
                  <a:lnTo>
                    <a:pt x="6910" y="21082"/>
                  </a:lnTo>
                  <a:lnTo>
                    <a:pt x="5453" y="23574"/>
                  </a:lnTo>
                  <a:lnTo>
                    <a:pt x="4158" y="26153"/>
                  </a:lnTo>
                  <a:lnTo>
                    <a:pt x="3030" y="28810"/>
                  </a:lnTo>
                  <a:lnTo>
                    <a:pt x="2075" y="31534"/>
                  </a:lnTo>
                  <a:lnTo>
                    <a:pt x="1297" y="34313"/>
                  </a:lnTo>
                  <a:lnTo>
                    <a:pt x="698" y="37135"/>
                  </a:lnTo>
                  <a:lnTo>
                    <a:pt x="281" y="39990"/>
                  </a:lnTo>
                  <a:lnTo>
                    <a:pt x="48" y="42866"/>
                  </a:lnTo>
                  <a:lnTo>
                    <a:pt x="0" y="45750"/>
                  </a:lnTo>
                  <a:lnTo>
                    <a:pt x="136" y="48631"/>
                  </a:lnTo>
                  <a:lnTo>
                    <a:pt x="457" y="51498"/>
                  </a:lnTo>
                  <a:lnTo>
                    <a:pt x="960" y="54337"/>
                  </a:lnTo>
                  <a:lnTo>
                    <a:pt x="1645" y="57138"/>
                  </a:lnTo>
                  <a:lnTo>
                    <a:pt x="2508" y="59889"/>
                  </a:lnTo>
                  <a:lnTo>
                    <a:pt x="3545" y="62579"/>
                  </a:lnTo>
                  <a:lnTo>
                    <a:pt x="4753" y="65197"/>
                  </a:lnTo>
                  <a:lnTo>
                    <a:pt x="6126" y="67732"/>
                  </a:lnTo>
                  <a:lnTo>
                    <a:pt x="7659" y="70173"/>
                  </a:lnTo>
                  <a:lnTo>
                    <a:pt x="9345" y="72511"/>
                  </a:lnTo>
                  <a:lnTo>
                    <a:pt x="11178" y="74736"/>
                  </a:lnTo>
                  <a:lnTo>
                    <a:pt x="13150" y="76838"/>
                  </a:lnTo>
                  <a:lnTo>
                    <a:pt x="15252" y="78810"/>
                  </a:lnTo>
                  <a:lnTo>
                    <a:pt x="17477" y="80643"/>
                  </a:lnTo>
                  <a:lnTo>
                    <a:pt x="19815" y="82329"/>
                  </a:lnTo>
                  <a:lnTo>
                    <a:pt x="22256" y="83862"/>
                  </a:lnTo>
                  <a:lnTo>
                    <a:pt x="24791" y="85235"/>
                  </a:lnTo>
                  <a:lnTo>
                    <a:pt x="27408" y="86443"/>
                  </a:lnTo>
                  <a:lnTo>
                    <a:pt x="30098" y="87480"/>
                  </a:lnTo>
                  <a:lnTo>
                    <a:pt x="32850" y="88343"/>
                  </a:lnTo>
                  <a:lnTo>
                    <a:pt x="35651" y="89027"/>
                  </a:lnTo>
                  <a:lnTo>
                    <a:pt x="38490" y="89531"/>
                  </a:lnTo>
                  <a:lnTo>
                    <a:pt x="41356" y="89852"/>
                  </a:lnTo>
                  <a:lnTo>
                    <a:pt x="44238" y="89988"/>
                  </a:lnTo>
                  <a:lnTo>
                    <a:pt x="47122" y="89940"/>
                  </a:lnTo>
                  <a:lnTo>
                    <a:pt x="49997" y="89707"/>
                  </a:lnTo>
                  <a:lnTo>
                    <a:pt x="52852" y="89290"/>
                  </a:lnTo>
                  <a:lnTo>
                    <a:pt x="55675" y="88691"/>
                  </a:lnTo>
                  <a:lnTo>
                    <a:pt x="58454" y="87912"/>
                  </a:lnTo>
                  <a:lnTo>
                    <a:pt x="61177" y="86958"/>
                  </a:lnTo>
                  <a:lnTo>
                    <a:pt x="63834" y="85830"/>
                  </a:lnTo>
                  <a:lnTo>
                    <a:pt x="66414" y="84535"/>
                  </a:lnTo>
                  <a:lnTo>
                    <a:pt x="68906" y="83078"/>
                  </a:lnTo>
                  <a:lnTo>
                    <a:pt x="71299" y="81464"/>
                  </a:lnTo>
                  <a:lnTo>
                    <a:pt x="73584" y="79700"/>
                  </a:lnTo>
                  <a:lnTo>
                    <a:pt x="75752" y="77793"/>
                  </a:lnTo>
                  <a:lnTo>
                    <a:pt x="77793" y="75752"/>
                  </a:lnTo>
                  <a:lnTo>
                    <a:pt x="79700" y="73584"/>
                  </a:lnTo>
                  <a:lnTo>
                    <a:pt x="81464" y="71299"/>
                  </a:lnTo>
                  <a:lnTo>
                    <a:pt x="83078" y="68906"/>
                  </a:lnTo>
                  <a:lnTo>
                    <a:pt x="84535" y="66414"/>
                  </a:lnTo>
                  <a:lnTo>
                    <a:pt x="85830" y="63834"/>
                  </a:lnTo>
                  <a:lnTo>
                    <a:pt x="86958" y="61177"/>
                  </a:lnTo>
                  <a:lnTo>
                    <a:pt x="87912" y="58454"/>
                  </a:lnTo>
                  <a:lnTo>
                    <a:pt x="88691" y="55675"/>
                  </a:lnTo>
                  <a:lnTo>
                    <a:pt x="89290" y="52852"/>
                  </a:lnTo>
                  <a:lnTo>
                    <a:pt x="89707" y="49997"/>
                  </a:lnTo>
                  <a:lnTo>
                    <a:pt x="89940" y="47122"/>
                  </a:lnTo>
                  <a:lnTo>
                    <a:pt x="89988" y="44238"/>
                  </a:lnTo>
                  <a:lnTo>
                    <a:pt x="89852" y="41356"/>
                  </a:lnTo>
                  <a:lnTo>
                    <a:pt x="89531" y="38490"/>
                  </a:lnTo>
                  <a:lnTo>
                    <a:pt x="89027" y="35651"/>
                  </a:lnTo>
                  <a:lnTo>
                    <a:pt x="88343" y="32850"/>
                  </a:lnTo>
                  <a:lnTo>
                    <a:pt x="87480" y="30098"/>
                  </a:lnTo>
                  <a:lnTo>
                    <a:pt x="86443" y="27408"/>
                  </a:lnTo>
                  <a:lnTo>
                    <a:pt x="85235" y="24791"/>
                  </a:lnTo>
                  <a:lnTo>
                    <a:pt x="83862" y="22256"/>
                  </a:lnTo>
                  <a:lnTo>
                    <a:pt x="82329" y="19815"/>
                  </a:lnTo>
                  <a:lnTo>
                    <a:pt x="80643" y="17477"/>
                  </a:lnTo>
                  <a:lnTo>
                    <a:pt x="78810" y="15252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5321883" y="5204344"/>
              <a:ext cx="89960" cy="89960"/>
            </a:xfrm>
            <a:custGeom>
              <a:avLst/>
              <a:pathLst>
                <a:path w="89960" h="89960">
                  <a:moveTo>
                    <a:pt x="76373" y="13586"/>
                  </a:moveTo>
                  <a:lnTo>
                    <a:pt x="74243" y="11585"/>
                  </a:lnTo>
                  <a:lnTo>
                    <a:pt x="71993" y="9721"/>
                  </a:lnTo>
                  <a:lnTo>
                    <a:pt x="69631" y="8002"/>
                  </a:lnTo>
                  <a:lnTo>
                    <a:pt x="67169" y="6435"/>
                  </a:lnTo>
                  <a:lnTo>
                    <a:pt x="64615" y="5027"/>
                  </a:lnTo>
                  <a:lnTo>
                    <a:pt x="61980" y="3782"/>
                  </a:lnTo>
                  <a:lnTo>
                    <a:pt x="59276" y="2707"/>
                  </a:lnTo>
                  <a:lnTo>
                    <a:pt x="56513" y="1805"/>
                  </a:lnTo>
                  <a:lnTo>
                    <a:pt x="53702" y="1081"/>
                  </a:lnTo>
                  <a:lnTo>
                    <a:pt x="50856" y="538"/>
                  </a:lnTo>
                  <a:lnTo>
                    <a:pt x="47985" y="176"/>
                  </a:lnTo>
                  <a:lnTo>
                    <a:pt x="45102" y="0"/>
                  </a:lnTo>
                  <a:lnTo>
                    <a:pt x="42219" y="7"/>
                  </a:lnTo>
                  <a:lnTo>
                    <a:pt x="39347" y="200"/>
                  </a:lnTo>
                  <a:lnTo>
                    <a:pt x="36498" y="577"/>
                  </a:lnTo>
                  <a:lnTo>
                    <a:pt x="33684" y="1136"/>
                  </a:lnTo>
                  <a:lnTo>
                    <a:pt x="30916" y="1875"/>
                  </a:lnTo>
                  <a:lnTo>
                    <a:pt x="28206" y="2791"/>
                  </a:lnTo>
                  <a:lnTo>
                    <a:pt x="25566" y="3881"/>
                  </a:lnTo>
                  <a:lnTo>
                    <a:pt x="23004" y="5140"/>
                  </a:lnTo>
                  <a:lnTo>
                    <a:pt x="20534" y="6562"/>
                  </a:lnTo>
                  <a:lnTo>
                    <a:pt x="18163" y="8143"/>
                  </a:lnTo>
                  <a:lnTo>
                    <a:pt x="15903" y="9874"/>
                  </a:lnTo>
                  <a:lnTo>
                    <a:pt x="13762" y="11750"/>
                  </a:lnTo>
                  <a:lnTo>
                    <a:pt x="11750" y="13762"/>
                  </a:lnTo>
                  <a:lnTo>
                    <a:pt x="9874" y="15903"/>
                  </a:lnTo>
                  <a:lnTo>
                    <a:pt x="8143" y="18163"/>
                  </a:lnTo>
                  <a:lnTo>
                    <a:pt x="6562" y="20534"/>
                  </a:lnTo>
                  <a:lnTo>
                    <a:pt x="5140" y="23004"/>
                  </a:lnTo>
                  <a:lnTo>
                    <a:pt x="3881" y="25566"/>
                  </a:lnTo>
                  <a:lnTo>
                    <a:pt x="2791" y="28206"/>
                  </a:lnTo>
                  <a:lnTo>
                    <a:pt x="1875" y="30916"/>
                  </a:lnTo>
                  <a:lnTo>
                    <a:pt x="1136" y="33684"/>
                  </a:lnTo>
                  <a:lnTo>
                    <a:pt x="577" y="36498"/>
                  </a:lnTo>
                  <a:lnTo>
                    <a:pt x="200" y="39347"/>
                  </a:lnTo>
                  <a:lnTo>
                    <a:pt x="7" y="42219"/>
                  </a:lnTo>
                  <a:lnTo>
                    <a:pt x="0" y="45102"/>
                  </a:lnTo>
                  <a:lnTo>
                    <a:pt x="176" y="47985"/>
                  </a:lnTo>
                  <a:lnTo>
                    <a:pt x="538" y="50856"/>
                  </a:lnTo>
                  <a:lnTo>
                    <a:pt x="1081" y="53702"/>
                  </a:lnTo>
                  <a:lnTo>
                    <a:pt x="1805" y="56513"/>
                  </a:lnTo>
                  <a:lnTo>
                    <a:pt x="2707" y="59276"/>
                  </a:lnTo>
                  <a:lnTo>
                    <a:pt x="3782" y="61980"/>
                  </a:lnTo>
                  <a:lnTo>
                    <a:pt x="5027" y="64615"/>
                  </a:lnTo>
                  <a:lnTo>
                    <a:pt x="6435" y="67169"/>
                  </a:lnTo>
                  <a:lnTo>
                    <a:pt x="8002" y="69631"/>
                  </a:lnTo>
                  <a:lnTo>
                    <a:pt x="9721" y="71993"/>
                  </a:lnTo>
                  <a:lnTo>
                    <a:pt x="11585" y="74243"/>
                  </a:lnTo>
                  <a:lnTo>
                    <a:pt x="13586" y="76373"/>
                  </a:lnTo>
                  <a:lnTo>
                    <a:pt x="15717" y="78374"/>
                  </a:lnTo>
                  <a:lnTo>
                    <a:pt x="17967" y="80238"/>
                  </a:lnTo>
                  <a:lnTo>
                    <a:pt x="20328" y="81957"/>
                  </a:lnTo>
                  <a:lnTo>
                    <a:pt x="22791" y="83524"/>
                  </a:lnTo>
                  <a:lnTo>
                    <a:pt x="25345" y="84933"/>
                  </a:lnTo>
                  <a:lnTo>
                    <a:pt x="27980" y="86177"/>
                  </a:lnTo>
                  <a:lnTo>
                    <a:pt x="30684" y="87253"/>
                  </a:lnTo>
                  <a:lnTo>
                    <a:pt x="33447" y="88154"/>
                  </a:lnTo>
                  <a:lnTo>
                    <a:pt x="36258" y="88878"/>
                  </a:lnTo>
                  <a:lnTo>
                    <a:pt x="39104" y="89422"/>
                  </a:lnTo>
                  <a:lnTo>
                    <a:pt x="41975" y="89783"/>
                  </a:lnTo>
                  <a:lnTo>
                    <a:pt x="44857" y="89960"/>
                  </a:lnTo>
                  <a:lnTo>
                    <a:pt x="47741" y="89952"/>
                  </a:lnTo>
                  <a:lnTo>
                    <a:pt x="50613" y="89760"/>
                  </a:lnTo>
                  <a:lnTo>
                    <a:pt x="53462" y="89383"/>
                  </a:lnTo>
                  <a:lnTo>
                    <a:pt x="56276" y="88824"/>
                  </a:lnTo>
                  <a:lnTo>
                    <a:pt x="59043" y="88085"/>
                  </a:lnTo>
                  <a:lnTo>
                    <a:pt x="61753" y="87168"/>
                  </a:lnTo>
                  <a:lnTo>
                    <a:pt x="64394" y="86078"/>
                  </a:lnTo>
                  <a:lnTo>
                    <a:pt x="66955" y="84820"/>
                  </a:lnTo>
                  <a:lnTo>
                    <a:pt x="69426" y="83397"/>
                  </a:lnTo>
                  <a:lnTo>
                    <a:pt x="71796" y="81817"/>
                  </a:lnTo>
                  <a:lnTo>
                    <a:pt x="74057" y="80086"/>
                  </a:lnTo>
                  <a:lnTo>
                    <a:pt x="76197" y="78210"/>
                  </a:lnTo>
                  <a:lnTo>
                    <a:pt x="78210" y="76197"/>
                  </a:lnTo>
                  <a:lnTo>
                    <a:pt x="80086" y="74057"/>
                  </a:lnTo>
                  <a:lnTo>
                    <a:pt x="81817" y="71796"/>
                  </a:lnTo>
                  <a:lnTo>
                    <a:pt x="83397" y="69426"/>
                  </a:lnTo>
                  <a:lnTo>
                    <a:pt x="84820" y="66955"/>
                  </a:lnTo>
                  <a:lnTo>
                    <a:pt x="86078" y="64394"/>
                  </a:lnTo>
                  <a:lnTo>
                    <a:pt x="87168" y="61753"/>
                  </a:lnTo>
                  <a:lnTo>
                    <a:pt x="88085" y="59043"/>
                  </a:lnTo>
                  <a:lnTo>
                    <a:pt x="88824" y="56276"/>
                  </a:lnTo>
                  <a:lnTo>
                    <a:pt x="89383" y="53462"/>
                  </a:lnTo>
                  <a:lnTo>
                    <a:pt x="89760" y="50613"/>
                  </a:lnTo>
                  <a:lnTo>
                    <a:pt x="89952" y="47741"/>
                  </a:lnTo>
                  <a:lnTo>
                    <a:pt x="89960" y="44857"/>
                  </a:lnTo>
                  <a:lnTo>
                    <a:pt x="89783" y="41975"/>
                  </a:lnTo>
                  <a:lnTo>
                    <a:pt x="89422" y="39104"/>
                  </a:lnTo>
                  <a:lnTo>
                    <a:pt x="88878" y="36258"/>
                  </a:lnTo>
                  <a:lnTo>
                    <a:pt x="88154" y="33447"/>
                  </a:lnTo>
                  <a:lnTo>
                    <a:pt x="87253" y="30684"/>
                  </a:lnTo>
                  <a:lnTo>
                    <a:pt x="86177" y="27980"/>
                  </a:lnTo>
                  <a:lnTo>
                    <a:pt x="84933" y="25345"/>
                  </a:lnTo>
                  <a:lnTo>
                    <a:pt x="83524" y="22791"/>
                  </a:lnTo>
                  <a:lnTo>
                    <a:pt x="81957" y="20328"/>
                  </a:lnTo>
                  <a:lnTo>
                    <a:pt x="80238" y="17967"/>
                  </a:lnTo>
                  <a:lnTo>
                    <a:pt x="78374" y="15717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5321875" y="5310217"/>
              <a:ext cx="89977" cy="89977"/>
            </a:xfrm>
            <a:custGeom>
              <a:avLst/>
              <a:pathLst>
                <a:path w="89977" h="89977">
                  <a:moveTo>
                    <a:pt x="76615" y="13362"/>
                  </a:moveTo>
                  <a:lnTo>
                    <a:pt x="74499" y="11376"/>
                  </a:lnTo>
                  <a:lnTo>
                    <a:pt x="72261" y="9528"/>
                  </a:lnTo>
                  <a:lnTo>
                    <a:pt x="69912" y="7826"/>
                  </a:lnTo>
                  <a:lnTo>
                    <a:pt x="67460" y="6276"/>
                  </a:lnTo>
                  <a:lnTo>
                    <a:pt x="64916" y="4886"/>
                  </a:lnTo>
                  <a:lnTo>
                    <a:pt x="62290" y="3660"/>
                  </a:lnTo>
                  <a:lnTo>
                    <a:pt x="59593" y="2604"/>
                  </a:lnTo>
                  <a:lnTo>
                    <a:pt x="56836" y="1723"/>
                  </a:lnTo>
                  <a:lnTo>
                    <a:pt x="54031" y="1019"/>
                  </a:lnTo>
                  <a:lnTo>
                    <a:pt x="51188" y="496"/>
                  </a:lnTo>
                  <a:lnTo>
                    <a:pt x="48319" y="156"/>
                  </a:lnTo>
                  <a:lnTo>
                    <a:pt x="45437" y="0"/>
                  </a:lnTo>
                  <a:lnTo>
                    <a:pt x="42553" y="28"/>
                  </a:lnTo>
                  <a:lnTo>
                    <a:pt x="39679" y="242"/>
                  </a:lnTo>
                  <a:lnTo>
                    <a:pt x="36827" y="639"/>
                  </a:lnTo>
                  <a:lnTo>
                    <a:pt x="34009" y="1219"/>
                  </a:lnTo>
                  <a:lnTo>
                    <a:pt x="31235" y="1978"/>
                  </a:lnTo>
                  <a:lnTo>
                    <a:pt x="28518" y="2915"/>
                  </a:lnTo>
                  <a:lnTo>
                    <a:pt x="25869" y="4024"/>
                  </a:lnTo>
                  <a:lnTo>
                    <a:pt x="23298" y="5301"/>
                  </a:lnTo>
                  <a:lnTo>
                    <a:pt x="20817" y="6742"/>
                  </a:lnTo>
                  <a:lnTo>
                    <a:pt x="18435" y="8339"/>
                  </a:lnTo>
                  <a:lnTo>
                    <a:pt x="16161" y="10088"/>
                  </a:lnTo>
                  <a:lnTo>
                    <a:pt x="14007" y="11979"/>
                  </a:lnTo>
                  <a:lnTo>
                    <a:pt x="11979" y="14007"/>
                  </a:lnTo>
                  <a:lnTo>
                    <a:pt x="10088" y="16161"/>
                  </a:lnTo>
                  <a:lnTo>
                    <a:pt x="8339" y="18435"/>
                  </a:lnTo>
                  <a:lnTo>
                    <a:pt x="6742" y="20817"/>
                  </a:lnTo>
                  <a:lnTo>
                    <a:pt x="5301" y="23298"/>
                  </a:lnTo>
                  <a:lnTo>
                    <a:pt x="4024" y="25869"/>
                  </a:lnTo>
                  <a:lnTo>
                    <a:pt x="2915" y="28518"/>
                  </a:lnTo>
                  <a:lnTo>
                    <a:pt x="1978" y="31235"/>
                  </a:lnTo>
                  <a:lnTo>
                    <a:pt x="1219" y="34009"/>
                  </a:lnTo>
                  <a:lnTo>
                    <a:pt x="639" y="36827"/>
                  </a:lnTo>
                  <a:lnTo>
                    <a:pt x="242" y="39679"/>
                  </a:lnTo>
                  <a:lnTo>
                    <a:pt x="28" y="42553"/>
                  </a:lnTo>
                  <a:lnTo>
                    <a:pt x="0" y="45437"/>
                  </a:lnTo>
                  <a:lnTo>
                    <a:pt x="156" y="48319"/>
                  </a:lnTo>
                  <a:lnTo>
                    <a:pt x="496" y="51188"/>
                  </a:lnTo>
                  <a:lnTo>
                    <a:pt x="1019" y="54031"/>
                  </a:lnTo>
                  <a:lnTo>
                    <a:pt x="1723" y="56836"/>
                  </a:lnTo>
                  <a:lnTo>
                    <a:pt x="2604" y="59593"/>
                  </a:lnTo>
                  <a:lnTo>
                    <a:pt x="3660" y="62290"/>
                  </a:lnTo>
                  <a:lnTo>
                    <a:pt x="4886" y="64916"/>
                  </a:lnTo>
                  <a:lnTo>
                    <a:pt x="6276" y="67460"/>
                  </a:lnTo>
                  <a:lnTo>
                    <a:pt x="7826" y="69912"/>
                  </a:lnTo>
                  <a:lnTo>
                    <a:pt x="9528" y="72261"/>
                  </a:lnTo>
                  <a:lnTo>
                    <a:pt x="11376" y="74499"/>
                  </a:lnTo>
                  <a:lnTo>
                    <a:pt x="13362" y="76615"/>
                  </a:lnTo>
                  <a:lnTo>
                    <a:pt x="15478" y="78601"/>
                  </a:lnTo>
                  <a:lnTo>
                    <a:pt x="17715" y="80449"/>
                  </a:lnTo>
                  <a:lnTo>
                    <a:pt x="20064" y="82151"/>
                  </a:lnTo>
                  <a:lnTo>
                    <a:pt x="22516" y="83700"/>
                  </a:lnTo>
                  <a:lnTo>
                    <a:pt x="25060" y="85091"/>
                  </a:lnTo>
                  <a:lnTo>
                    <a:pt x="27686" y="86316"/>
                  </a:lnTo>
                  <a:lnTo>
                    <a:pt x="30383" y="87372"/>
                  </a:lnTo>
                  <a:lnTo>
                    <a:pt x="33140" y="88254"/>
                  </a:lnTo>
                  <a:lnTo>
                    <a:pt x="35946" y="88957"/>
                  </a:lnTo>
                  <a:lnTo>
                    <a:pt x="38789" y="89481"/>
                  </a:lnTo>
                  <a:lnTo>
                    <a:pt x="41657" y="89821"/>
                  </a:lnTo>
                  <a:lnTo>
                    <a:pt x="44539" y="89977"/>
                  </a:lnTo>
                  <a:lnTo>
                    <a:pt x="47423" y="89948"/>
                  </a:lnTo>
                  <a:lnTo>
                    <a:pt x="50297" y="89735"/>
                  </a:lnTo>
                  <a:lnTo>
                    <a:pt x="53149" y="89337"/>
                  </a:lnTo>
                  <a:lnTo>
                    <a:pt x="55968" y="88758"/>
                  </a:lnTo>
                  <a:lnTo>
                    <a:pt x="58741" y="87998"/>
                  </a:lnTo>
                  <a:lnTo>
                    <a:pt x="61458" y="87062"/>
                  </a:lnTo>
                  <a:lnTo>
                    <a:pt x="64107" y="85953"/>
                  </a:lnTo>
                  <a:lnTo>
                    <a:pt x="66678" y="84675"/>
                  </a:lnTo>
                  <a:lnTo>
                    <a:pt x="69160" y="83235"/>
                  </a:lnTo>
                  <a:lnTo>
                    <a:pt x="71542" y="81637"/>
                  </a:lnTo>
                  <a:lnTo>
                    <a:pt x="73815" y="79889"/>
                  </a:lnTo>
                  <a:lnTo>
                    <a:pt x="75970" y="77997"/>
                  </a:lnTo>
                  <a:lnTo>
                    <a:pt x="77997" y="75970"/>
                  </a:lnTo>
                  <a:lnTo>
                    <a:pt x="79889" y="73815"/>
                  </a:lnTo>
                  <a:lnTo>
                    <a:pt x="81637" y="71542"/>
                  </a:lnTo>
                  <a:lnTo>
                    <a:pt x="83235" y="69160"/>
                  </a:lnTo>
                  <a:lnTo>
                    <a:pt x="84675" y="66678"/>
                  </a:lnTo>
                  <a:lnTo>
                    <a:pt x="85953" y="64107"/>
                  </a:lnTo>
                  <a:lnTo>
                    <a:pt x="87062" y="61458"/>
                  </a:lnTo>
                  <a:lnTo>
                    <a:pt x="87998" y="58741"/>
                  </a:lnTo>
                  <a:lnTo>
                    <a:pt x="88758" y="55968"/>
                  </a:lnTo>
                  <a:lnTo>
                    <a:pt x="89337" y="53149"/>
                  </a:lnTo>
                  <a:lnTo>
                    <a:pt x="89735" y="50297"/>
                  </a:lnTo>
                  <a:lnTo>
                    <a:pt x="89948" y="47423"/>
                  </a:lnTo>
                  <a:lnTo>
                    <a:pt x="89977" y="44539"/>
                  </a:lnTo>
                  <a:lnTo>
                    <a:pt x="89821" y="41657"/>
                  </a:lnTo>
                  <a:lnTo>
                    <a:pt x="89481" y="38789"/>
                  </a:lnTo>
                  <a:lnTo>
                    <a:pt x="88957" y="35946"/>
                  </a:lnTo>
                  <a:lnTo>
                    <a:pt x="88254" y="33140"/>
                  </a:lnTo>
                  <a:lnTo>
                    <a:pt x="87372" y="30383"/>
                  </a:lnTo>
                  <a:lnTo>
                    <a:pt x="86316" y="27686"/>
                  </a:lnTo>
                  <a:lnTo>
                    <a:pt x="85091" y="25060"/>
                  </a:lnTo>
                  <a:lnTo>
                    <a:pt x="83700" y="22516"/>
                  </a:lnTo>
                  <a:lnTo>
                    <a:pt x="82151" y="20064"/>
                  </a:lnTo>
                  <a:lnTo>
                    <a:pt x="80449" y="17715"/>
                  </a:lnTo>
                  <a:lnTo>
                    <a:pt x="78601" y="15478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5321864" y="5416088"/>
              <a:ext cx="89999" cy="89999"/>
            </a:xfrm>
            <a:custGeom>
              <a:avLst/>
              <a:pathLst>
                <a:path w="89999" h="89999">
                  <a:moveTo>
                    <a:pt x="77342" y="12657"/>
                  </a:moveTo>
                  <a:lnTo>
                    <a:pt x="75271" y="10718"/>
                  </a:lnTo>
                  <a:lnTo>
                    <a:pt x="73075" y="8921"/>
                  </a:lnTo>
                  <a:lnTo>
                    <a:pt x="70764" y="7272"/>
                  </a:lnTo>
                  <a:lnTo>
                    <a:pt x="68348" y="5778"/>
                  </a:lnTo>
                  <a:lnTo>
                    <a:pt x="65835" y="4445"/>
                  </a:lnTo>
                  <a:lnTo>
                    <a:pt x="63237" y="3279"/>
                  </a:lnTo>
                  <a:lnTo>
                    <a:pt x="60564" y="2284"/>
                  </a:lnTo>
                  <a:lnTo>
                    <a:pt x="57826" y="1465"/>
                  </a:lnTo>
                  <a:lnTo>
                    <a:pt x="55037" y="825"/>
                  </a:lnTo>
                  <a:lnTo>
                    <a:pt x="52205" y="366"/>
                  </a:lnTo>
                  <a:lnTo>
                    <a:pt x="49345" y="90"/>
                  </a:lnTo>
                  <a:lnTo>
                    <a:pt x="46466" y="0"/>
                  </a:lnTo>
                  <a:lnTo>
                    <a:pt x="43581" y="94"/>
                  </a:lnTo>
                  <a:lnTo>
                    <a:pt x="40703" y="372"/>
                  </a:lnTo>
                  <a:lnTo>
                    <a:pt x="37842" y="834"/>
                  </a:lnTo>
                  <a:lnTo>
                    <a:pt x="35010" y="1477"/>
                  </a:lnTo>
                  <a:lnTo>
                    <a:pt x="32219" y="2300"/>
                  </a:lnTo>
                  <a:lnTo>
                    <a:pt x="29481" y="3297"/>
                  </a:lnTo>
                  <a:lnTo>
                    <a:pt x="26807" y="4467"/>
                  </a:lnTo>
                  <a:lnTo>
                    <a:pt x="24207" y="5802"/>
                  </a:lnTo>
                  <a:lnTo>
                    <a:pt x="21693" y="7299"/>
                  </a:lnTo>
                  <a:lnTo>
                    <a:pt x="19274" y="8951"/>
                  </a:lnTo>
                  <a:lnTo>
                    <a:pt x="16962" y="10750"/>
                  </a:lnTo>
                  <a:lnTo>
                    <a:pt x="14764" y="12691"/>
                  </a:lnTo>
                  <a:lnTo>
                    <a:pt x="12691" y="14764"/>
                  </a:lnTo>
                  <a:lnTo>
                    <a:pt x="10750" y="16962"/>
                  </a:lnTo>
                  <a:lnTo>
                    <a:pt x="8951" y="19274"/>
                  </a:lnTo>
                  <a:lnTo>
                    <a:pt x="7299" y="21693"/>
                  </a:lnTo>
                  <a:lnTo>
                    <a:pt x="5802" y="24207"/>
                  </a:lnTo>
                  <a:lnTo>
                    <a:pt x="4467" y="26807"/>
                  </a:lnTo>
                  <a:lnTo>
                    <a:pt x="3297" y="29481"/>
                  </a:lnTo>
                  <a:lnTo>
                    <a:pt x="2300" y="32219"/>
                  </a:lnTo>
                  <a:lnTo>
                    <a:pt x="1477" y="35010"/>
                  </a:lnTo>
                  <a:lnTo>
                    <a:pt x="834" y="37842"/>
                  </a:lnTo>
                  <a:lnTo>
                    <a:pt x="372" y="40703"/>
                  </a:lnTo>
                  <a:lnTo>
                    <a:pt x="94" y="43581"/>
                  </a:lnTo>
                  <a:lnTo>
                    <a:pt x="0" y="46466"/>
                  </a:lnTo>
                  <a:lnTo>
                    <a:pt x="90" y="49345"/>
                  </a:lnTo>
                  <a:lnTo>
                    <a:pt x="366" y="52205"/>
                  </a:lnTo>
                  <a:lnTo>
                    <a:pt x="825" y="55037"/>
                  </a:lnTo>
                  <a:lnTo>
                    <a:pt x="1465" y="57826"/>
                  </a:lnTo>
                  <a:lnTo>
                    <a:pt x="2284" y="60564"/>
                  </a:lnTo>
                  <a:lnTo>
                    <a:pt x="3279" y="63237"/>
                  </a:lnTo>
                  <a:lnTo>
                    <a:pt x="4445" y="65835"/>
                  </a:lnTo>
                  <a:lnTo>
                    <a:pt x="5778" y="68348"/>
                  </a:lnTo>
                  <a:lnTo>
                    <a:pt x="7272" y="70764"/>
                  </a:lnTo>
                  <a:lnTo>
                    <a:pt x="8921" y="73075"/>
                  </a:lnTo>
                  <a:lnTo>
                    <a:pt x="10718" y="75271"/>
                  </a:lnTo>
                  <a:lnTo>
                    <a:pt x="12657" y="77342"/>
                  </a:lnTo>
                  <a:lnTo>
                    <a:pt x="14728" y="79280"/>
                  </a:lnTo>
                  <a:lnTo>
                    <a:pt x="16923" y="81077"/>
                  </a:lnTo>
                  <a:lnTo>
                    <a:pt x="19234" y="82726"/>
                  </a:lnTo>
                  <a:lnTo>
                    <a:pt x="21651" y="84220"/>
                  </a:lnTo>
                  <a:lnTo>
                    <a:pt x="24163" y="85553"/>
                  </a:lnTo>
                  <a:lnTo>
                    <a:pt x="26762" y="86719"/>
                  </a:lnTo>
                  <a:lnTo>
                    <a:pt x="29435" y="87714"/>
                  </a:lnTo>
                  <a:lnTo>
                    <a:pt x="32172" y="88533"/>
                  </a:lnTo>
                  <a:lnTo>
                    <a:pt x="34962" y="89174"/>
                  </a:lnTo>
                  <a:lnTo>
                    <a:pt x="37793" y="89633"/>
                  </a:lnTo>
                  <a:lnTo>
                    <a:pt x="40654" y="89908"/>
                  </a:lnTo>
                  <a:lnTo>
                    <a:pt x="43532" y="89999"/>
                  </a:lnTo>
                  <a:lnTo>
                    <a:pt x="46417" y="89905"/>
                  </a:lnTo>
                  <a:lnTo>
                    <a:pt x="49296" y="89626"/>
                  </a:lnTo>
                  <a:lnTo>
                    <a:pt x="52157" y="89164"/>
                  </a:lnTo>
                  <a:lnTo>
                    <a:pt x="54989" y="88521"/>
                  </a:lnTo>
                  <a:lnTo>
                    <a:pt x="57779" y="87699"/>
                  </a:lnTo>
                  <a:lnTo>
                    <a:pt x="60517" y="86701"/>
                  </a:lnTo>
                  <a:lnTo>
                    <a:pt x="63192" y="85532"/>
                  </a:lnTo>
                  <a:lnTo>
                    <a:pt x="65791" y="84196"/>
                  </a:lnTo>
                  <a:lnTo>
                    <a:pt x="68306" y="82699"/>
                  </a:lnTo>
                  <a:lnTo>
                    <a:pt x="70724" y="81048"/>
                  </a:lnTo>
                  <a:lnTo>
                    <a:pt x="73037" y="79248"/>
                  </a:lnTo>
                  <a:lnTo>
                    <a:pt x="75234" y="77307"/>
                  </a:lnTo>
                  <a:lnTo>
                    <a:pt x="77307" y="75234"/>
                  </a:lnTo>
                  <a:lnTo>
                    <a:pt x="79248" y="73037"/>
                  </a:lnTo>
                  <a:lnTo>
                    <a:pt x="81048" y="70724"/>
                  </a:lnTo>
                  <a:lnTo>
                    <a:pt x="82699" y="68306"/>
                  </a:lnTo>
                  <a:lnTo>
                    <a:pt x="84196" y="65791"/>
                  </a:lnTo>
                  <a:lnTo>
                    <a:pt x="85532" y="63192"/>
                  </a:lnTo>
                  <a:lnTo>
                    <a:pt x="86701" y="60517"/>
                  </a:lnTo>
                  <a:lnTo>
                    <a:pt x="87699" y="57779"/>
                  </a:lnTo>
                  <a:lnTo>
                    <a:pt x="88521" y="54989"/>
                  </a:lnTo>
                  <a:lnTo>
                    <a:pt x="89164" y="52157"/>
                  </a:lnTo>
                  <a:lnTo>
                    <a:pt x="89626" y="49296"/>
                  </a:lnTo>
                  <a:lnTo>
                    <a:pt x="89905" y="46417"/>
                  </a:lnTo>
                  <a:lnTo>
                    <a:pt x="89999" y="43532"/>
                  </a:lnTo>
                  <a:lnTo>
                    <a:pt x="89908" y="40654"/>
                  </a:lnTo>
                  <a:lnTo>
                    <a:pt x="89633" y="37793"/>
                  </a:lnTo>
                  <a:lnTo>
                    <a:pt x="89174" y="34962"/>
                  </a:lnTo>
                  <a:lnTo>
                    <a:pt x="88533" y="32172"/>
                  </a:lnTo>
                  <a:lnTo>
                    <a:pt x="87714" y="29435"/>
                  </a:lnTo>
                  <a:lnTo>
                    <a:pt x="86719" y="26762"/>
                  </a:lnTo>
                  <a:lnTo>
                    <a:pt x="85553" y="24163"/>
                  </a:lnTo>
                  <a:lnTo>
                    <a:pt x="84220" y="21651"/>
                  </a:lnTo>
                  <a:lnTo>
                    <a:pt x="82726" y="19234"/>
                  </a:lnTo>
                  <a:lnTo>
                    <a:pt x="81077" y="16923"/>
                  </a:lnTo>
                  <a:lnTo>
                    <a:pt x="79280" y="14728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5321866" y="5521972"/>
              <a:ext cx="89994" cy="89994"/>
            </a:xfrm>
            <a:custGeom>
              <a:avLst/>
              <a:pathLst>
                <a:path w="89994" h="89994">
                  <a:moveTo>
                    <a:pt x="76995" y="12999"/>
                  </a:moveTo>
                  <a:lnTo>
                    <a:pt x="74902" y="11037"/>
                  </a:lnTo>
                  <a:lnTo>
                    <a:pt x="72686" y="9215"/>
                  </a:lnTo>
                  <a:lnTo>
                    <a:pt x="70357" y="7540"/>
                  </a:lnTo>
                  <a:lnTo>
                    <a:pt x="67923" y="6019"/>
                  </a:lnTo>
                  <a:lnTo>
                    <a:pt x="65395" y="4659"/>
                  </a:lnTo>
                  <a:lnTo>
                    <a:pt x="62783" y="3464"/>
                  </a:lnTo>
                  <a:lnTo>
                    <a:pt x="60098" y="2439"/>
                  </a:lnTo>
                  <a:lnTo>
                    <a:pt x="57351" y="1590"/>
                  </a:lnTo>
                  <a:lnTo>
                    <a:pt x="54553" y="919"/>
                  </a:lnTo>
                  <a:lnTo>
                    <a:pt x="51716" y="429"/>
                  </a:lnTo>
                  <a:lnTo>
                    <a:pt x="48852" y="122"/>
                  </a:lnTo>
                  <a:lnTo>
                    <a:pt x="45971" y="0"/>
                  </a:lnTo>
                  <a:lnTo>
                    <a:pt x="43087" y="62"/>
                  </a:lnTo>
                  <a:lnTo>
                    <a:pt x="40210" y="309"/>
                  </a:lnTo>
                  <a:lnTo>
                    <a:pt x="37353" y="740"/>
                  </a:lnTo>
                  <a:lnTo>
                    <a:pt x="34528" y="1352"/>
                  </a:lnTo>
                  <a:lnTo>
                    <a:pt x="31745" y="2144"/>
                  </a:lnTo>
                  <a:lnTo>
                    <a:pt x="29017" y="3112"/>
                  </a:lnTo>
                  <a:lnTo>
                    <a:pt x="26355" y="4253"/>
                  </a:lnTo>
                  <a:lnTo>
                    <a:pt x="23769" y="5560"/>
                  </a:lnTo>
                  <a:lnTo>
                    <a:pt x="21270" y="7030"/>
                  </a:lnTo>
                  <a:lnTo>
                    <a:pt x="18869" y="8655"/>
                  </a:lnTo>
                  <a:lnTo>
                    <a:pt x="16576" y="10430"/>
                  </a:lnTo>
                  <a:lnTo>
                    <a:pt x="14399" y="12347"/>
                  </a:lnTo>
                  <a:lnTo>
                    <a:pt x="12347" y="14399"/>
                  </a:lnTo>
                  <a:lnTo>
                    <a:pt x="10430" y="16576"/>
                  </a:lnTo>
                  <a:lnTo>
                    <a:pt x="8655" y="18869"/>
                  </a:lnTo>
                  <a:lnTo>
                    <a:pt x="7030" y="21270"/>
                  </a:lnTo>
                  <a:lnTo>
                    <a:pt x="5560" y="23769"/>
                  </a:lnTo>
                  <a:lnTo>
                    <a:pt x="4253" y="26355"/>
                  </a:lnTo>
                  <a:lnTo>
                    <a:pt x="3112" y="29017"/>
                  </a:lnTo>
                  <a:lnTo>
                    <a:pt x="2144" y="31745"/>
                  </a:lnTo>
                  <a:lnTo>
                    <a:pt x="1352" y="34528"/>
                  </a:lnTo>
                  <a:lnTo>
                    <a:pt x="740" y="37353"/>
                  </a:lnTo>
                  <a:lnTo>
                    <a:pt x="309" y="40210"/>
                  </a:lnTo>
                  <a:lnTo>
                    <a:pt x="62" y="43087"/>
                  </a:lnTo>
                  <a:lnTo>
                    <a:pt x="0" y="45971"/>
                  </a:lnTo>
                  <a:lnTo>
                    <a:pt x="122" y="48852"/>
                  </a:lnTo>
                  <a:lnTo>
                    <a:pt x="429" y="51716"/>
                  </a:lnTo>
                  <a:lnTo>
                    <a:pt x="919" y="54553"/>
                  </a:lnTo>
                  <a:lnTo>
                    <a:pt x="1590" y="57351"/>
                  </a:lnTo>
                  <a:lnTo>
                    <a:pt x="2439" y="60098"/>
                  </a:lnTo>
                  <a:lnTo>
                    <a:pt x="3464" y="62783"/>
                  </a:lnTo>
                  <a:lnTo>
                    <a:pt x="4659" y="65395"/>
                  </a:lnTo>
                  <a:lnTo>
                    <a:pt x="6019" y="67923"/>
                  </a:lnTo>
                  <a:lnTo>
                    <a:pt x="7540" y="70357"/>
                  </a:lnTo>
                  <a:lnTo>
                    <a:pt x="9215" y="72686"/>
                  </a:lnTo>
                  <a:lnTo>
                    <a:pt x="11037" y="74902"/>
                  </a:lnTo>
                  <a:lnTo>
                    <a:pt x="12999" y="76995"/>
                  </a:lnTo>
                  <a:lnTo>
                    <a:pt x="15092" y="78956"/>
                  </a:lnTo>
                  <a:lnTo>
                    <a:pt x="17307" y="80778"/>
                  </a:lnTo>
                  <a:lnTo>
                    <a:pt x="19637" y="82453"/>
                  </a:lnTo>
                  <a:lnTo>
                    <a:pt x="22071" y="83974"/>
                  </a:lnTo>
                  <a:lnTo>
                    <a:pt x="24599" y="85335"/>
                  </a:lnTo>
                  <a:lnTo>
                    <a:pt x="27211" y="86530"/>
                  </a:lnTo>
                  <a:lnTo>
                    <a:pt x="29895" y="87554"/>
                  </a:lnTo>
                  <a:lnTo>
                    <a:pt x="32642" y="88404"/>
                  </a:lnTo>
                  <a:lnTo>
                    <a:pt x="35440" y="89075"/>
                  </a:lnTo>
                  <a:lnTo>
                    <a:pt x="38277" y="89565"/>
                  </a:lnTo>
                  <a:lnTo>
                    <a:pt x="41142" y="89872"/>
                  </a:lnTo>
                  <a:lnTo>
                    <a:pt x="44022" y="89994"/>
                  </a:lnTo>
                  <a:lnTo>
                    <a:pt x="46907" y="89932"/>
                  </a:lnTo>
                  <a:lnTo>
                    <a:pt x="49783" y="89684"/>
                  </a:lnTo>
                  <a:lnTo>
                    <a:pt x="52640" y="89254"/>
                  </a:lnTo>
                  <a:lnTo>
                    <a:pt x="55466" y="88641"/>
                  </a:lnTo>
                  <a:lnTo>
                    <a:pt x="58248" y="87849"/>
                  </a:lnTo>
                  <a:lnTo>
                    <a:pt x="60976" y="86881"/>
                  </a:lnTo>
                  <a:lnTo>
                    <a:pt x="63639" y="85741"/>
                  </a:lnTo>
                  <a:lnTo>
                    <a:pt x="66225" y="84433"/>
                  </a:lnTo>
                  <a:lnTo>
                    <a:pt x="68723" y="82964"/>
                  </a:lnTo>
                  <a:lnTo>
                    <a:pt x="71124" y="81338"/>
                  </a:lnTo>
                  <a:lnTo>
                    <a:pt x="73418" y="79563"/>
                  </a:lnTo>
                  <a:lnTo>
                    <a:pt x="75595" y="77646"/>
                  </a:lnTo>
                  <a:lnTo>
                    <a:pt x="77646" y="75595"/>
                  </a:lnTo>
                  <a:lnTo>
                    <a:pt x="79563" y="73418"/>
                  </a:lnTo>
                  <a:lnTo>
                    <a:pt x="81338" y="71124"/>
                  </a:lnTo>
                  <a:lnTo>
                    <a:pt x="82964" y="68723"/>
                  </a:lnTo>
                  <a:lnTo>
                    <a:pt x="84433" y="66225"/>
                  </a:lnTo>
                  <a:lnTo>
                    <a:pt x="85741" y="63639"/>
                  </a:lnTo>
                  <a:lnTo>
                    <a:pt x="86881" y="60976"/>
                  </a:lnTo>
                  <a:lnTo>
                    <a:pt x="87849" y="58248"/>
                  </a:lnTo>
                  <a:lnTo>
                    <a:pt x="88641" y="55466"/>
                  </a:lnTo>
                  <a:lnTo>
                    <a:pt x="89254" y="52640"/>
                  </a:lnTo>
                  <a:lnTo>
                    <a:pt x="89684" y="49783"/>
                  </a:lnTo>
                  <a:lnTo>
                    <a:pt x="89932" y="46907"/>
                  </a:lnTo>
                  <a:lnTo>
                    <a:pt x="89994" y="44022"/>
                  </a:lnTo>
                  <a:lnTo>
                    <a:pt x="89872" y="41142"/>
                  </a:lnTo>
                  <a:lnTo>
                    <a:pt x="89565" y="38277"/>
                  </a:lnTo>
                  <a:lnTo>
                    <a:pt x="89075" y="35440"/>
                  </a:lnTo>
                  <a:lnTo>
                    <a:pt x="88404" y="32642"/>
                  </a:lnTo>
                  <a:lnTo>
                    <a:pt x="87554" y="29895"/>
                  </a:lnTo>
                  <a:lnTo>
                    <a:pt x="86530" y="27211"/>
                  </a:lnTo>
                  <a:lnTo>
                    <a:pt x="85335" y="24599"/>
                  </a:lnTo>
                  <a:lnTo>
                    <a:pt x="83974" y="22071"/>
                  </a:lnTo>
                  <a:lnTo>
                    <a:pt x="82453" y="19637"/>
                  </a:lnTo>
                  <a:lnTo>
                    <a:pt x="80778" y="17307"/>
                  </a:lnTo>
                  <a:lnTo>
                    <a:pt x="78956" y="15092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5321869" y="5627856"/>
              <a:ext cx="89989" cy="89989"/>
            </a:xfrm>
            <a:custGeom>
              <a:avLst/>
              <a:pathLst>
                <a:path w="89989" h="89989">
                  <a:moveTo>
                    <a:pt x="76853" y="13136"/>
                  </a:moveTo>
                  <a:lnTo>
                    <a:pt x="74751" y="11165"/>
                  </a:lnTo>
                  <a:lnTo>
                    <a:pt x="72527" y="9333"/>
                  </a:lnTo>
                  <a:lnTo>
                    <a:pt x="70190" y="7648"/>
                  </a:lnTo>
                  <a:lnTo>
                    <a:pt x="67750" y="6116"/>
                  </a:lnTo>
                  <a:lnTo>
                    <a:pt x="65216" y="4744"/>
                  </a:lnTo>
                  <a:lnTo>
                    <a:pt x="62598" y="3538"/>
                  </a:lnTo>
                  <a:lnTo>
                    <a:pt x="59909" y="2502"/>
                  </a:lnTo>
                  <a:lnTo>
                    <a:pt x="57158" y="1640"/>
                  </a:lnTo>
                  <a:lnTo>
                    <a:pt x="54357" y="957"/>
                  </a:lnTo>
                  <a:lnTo>
                    <a:pt x="51518" y="454"/>
                  </a:lnTo>
                  <a:lnTo>
                    <a:pt x="48652" y="135"/>
                  </a:lnTo>
                  <a:lnTo>
                    <a:pt x="45771" y="0"/>
                  </a:lnTo>
                  <a:lnTo>
                    <a:pt x="42887" y="49"/>
                  </a:lnTo>
                  <a:lnTo>
                    <a:pt x="40011" y="284"/>
                  </a:lnTo>
                  <a:lnTo>
                    <a:pt x="37156" y="702"/>
                  </a:lnTo>
                  <a:lnTo>
                    <a:pt x="34333" y="1302"/>
                  </a:lnTo>
                  <a:lnTo>
                    <a:pt x="31554" y="2082"/>
                  </a:lnTo>
                  <a:lnTo>
                    <a:pt x="28830" y="3038"/>
                  </a:lnTo>
                  <a:lnTo>
                    <a:pt x="26172" y="4166"/>
                  </a:lnTo>
                  <a:lnTo>
                    <a:pt x="23592" y="5463"/>
                  </a:lnTo>
                  <a:lnTo>
                    <a:pt x="21100" y="6921"/>
                  </a:lnTo>
                  <a:lnTo>
                    <a:pt x="18706" y="8537"/>
                  </a:lnTo>
                  <a:lnTo>
                    <a:pt x="16420" y="10302"/>
                  </a:lnTo>
                  <a:lnTo>
                    <a:pt x="14251" y="12209"/>
                  </a:lnTo>
                  <a:lnTo>
                    <a:pt x="12209" y="14251"/>
                  </a:lnTo>
                  <a:lnTo>
                    <a:pt x="10302" y="16420"/>
                  </a:lnTo>
                  <a:lnTo>
                    <a:pt x="8537" y="18706"/>
                  </a:lnTo>
                  <a:lnTo>
                    <a:pt x="6921" y="21100"/>
                  </a:lnTo>
                  <a:lnTo>
                    <a:pt x="5463" y="23592"/>
                  </a:lnTo>
                  <a:lnTo>
                    <a:pt x="4166" y="26172"/>
                  </a:lnTo>
                  <a:lnTo>
                    <a:pt x="3038" y="28830"/>
                  </a:lnTo>
                  <a:lnTo>
                    <a:pt x="2082" y="31554"/>
                  </a:lnTo>
                  <a:lnTo>
                    <a:pt x="1302" y="34333"/>
                  </a:lnTo>
                  <a:lnTo>
                    <a:pt x="702" y="37156"/>
                  </a:lnTo>
                  <a:lnTo>
                    <a:pt x="284" y="40011"/>
                  </a:lnTo>
                  <a:lnTo>
                    <a:pt x="49" y="42887"/>
                  </a:lnTo>
                  <a:lnTo>
                    <a:pt x="0" y="45771"/>
                  </a:lnTo>
                  <a:lnTo>
                    <a:pt x="135" y="48652"/>
                  </a:lnTo>
                  <a:lnTo>
                    <a:pt x="454" y="51518"/>
                  </a:lnTo>
                  <a:lnTo>
                    <a:pt x="957" y="54357"/>
                  </a:lnTo>
                  <a:lnTo>
                    <a:pt x="1640" y="57158"/>
                  </a:lnTo>
                  <a:lnTo>
                    <a:pt x="2502" y="59909"/>
                  </a:lnTo>
                  <a:lnTo>
                    <a:pt x="3538" y="62598"/>
                  </a:lnTo>
                  <a:lnTo>
                    <a:pt x="4744" y="65216"/>
                  </a:lnTo>
                  <a:lnTo>
                    <a:pt x="6116" y="67750"/>
                  </a:lnTo>
                  <a:lnTo>
                    <a:pt x="7648" y="70190"/>
                  </a:lnTo>
                  <a:lnTo>
                    <a:pt x="9333" y="72527"/>
                  </a:lnTo>
                  <a:lnTo>
                    <a:pt x="11165" y="74751"/>
                  </a:lnTo>
                  <a:lnTo>
                    <a:pt x="13136" y="76853"/>
                  </a:lnTo>
                  <a:lnTo>
                    <a:pt x="15237" y="78824"/>
                  </a:lnTo>
                  <a:lnTo>
                    <a:pt x="17461" y="80655"/>
                  </a:lnTo>
                  <a:lnTo>
                    <a:pt x="19798" y="82341"/>
                  </a:lnTo>
                  <a:lnTo>
                    <a:pt x="22239" y="83872"/>
                  </a:lnTo>
                  <a:lnTo>
                    <a:pt x="24773" y="85244"/>
                  </a:lnTo>
                  <a:lnTo>
                    <a:pt x="27390" y="86451"/>
                  </a:lnTo>
                  <a:lnTo>
                    <a:pt x="30080" y="87487"/>
                  </a:lnTo>
                  <a:lnTo>
                    <a:pt x="32830" y="88349"/>
                  </a:lnTo>
                  <a:lnTo>
                    <a:pt x="35631" y="89032"/>
                  </a:lnTo>
                  <a:lnTo>
                    <a:pt x="38470" y="89534"/>
                  </a:lnTo>
                  <a:lnTo>
                    <a:pt x="41337" y="89854"/>
                  </a:lnTo>
                  <a:lnTo>
                    <a:pt x="44218" y="89989"/>
                  </a:lnTo>
                  <a:lnTo>
                    <a:pt x="47102" y="89939"/>
                  </a:lnTo>
                  <a:lnTo>
                    <a:pt x="49978" y="89705"/>
                  </a:lnTo>
                  <a:lnTo>
                    <a:pt x="52833" y="89287"/>
                  </a:lnTo>
                  <a:lnTo>
                    <a:pt x="55656" y="88686"/>
                  </a:lnTo>
                  <a:lnTo>
                    <a:pt x="58435" y="87907"/>
                  </a:lnTo>
                  <a:lnTo>
                    <a:pt x="61159" y="86951"/>
                  </a:lnTo>
                  <a:lnTo>
                    <a:pt x="63816" y="85822"/>
                  </a:lnTo>
                  <a:lnTo>
                    <a:pt x="66396" y="84526"/>
                  </a:lnTo>
                  <a:lnTo>
                    <a:pt x="68889" y="83067"/>
                  </a:lnTo>
                  <a:lnTo>
                    <a:pt x="71283" y="81452"/>
                  </a:lnTo>
                  <a:lnTo>
                    <a:pt x="73569" y="79687"/>
                  </a:lnTo>
                  <a:lnTo>
                    <a:pt x="75737" y="77779"/>
                  </a:lnTo>
                  <a:lnTo>
                    <a:pt x="77779" y="75737"/>
                  </a:lnTo>
                  <a:lnTo>
                    <a:pt x="79687" y="73569"/>
                  </a:lnTo>
                  <a:lnTo>
                    <a:pt x="81452" y="71283"/>
                  </a:lnTo>
                  <a:lnTo>
                    <a:pt x="83067" y="68889"/>
                  </a:lnTo>
                  <a:lnTo>
                    <a:pt x="84526" y="66396"/>
                  </a:lnTo>
                  <a:lnTo>
                    <a:pt x="85822" y="63816"/>
                  </a:lnTo>
                  <a:lnTo>
                    <a:pt x="86951" y="61159"/>
                  </a:lnTo>
                  <a:lnTo>
                    <a:pt x="87907" y="58435"/>
                  </a:lnTo>
                  <a:lnTo>
                    <a:pt x="88686" y="55656"/>
                  </a:lnTo>
                  <a:lnTo>
                    <a:pt x="89287" y="52833"/>
                  </a:lnTo>
                  <a:lnTo>
                    <a:pt x="89705" y="49978"/>
                  </a:lnTo>
                  <a:lnTo>
                    <a:pt x="89939" y="47102"/>
                  </a:lnTo>
                  <a:lnTo>
                    <a:pt x="89989" y="44218"/>
                  </a:lnTo>
                  <a:lnTo>
                    <a:pt x="89854" y="41337"/>
                  </a:lnTo>
                  <a:lnTo>
                    <a:pt x="89534" y="38470"/>
                  </a:lnTo>
                  <a:lnTo>
                    <a:pt x="89032" y="35631"/>
                  </a:lnTo>
                  <a:lnTo>
                    <a:pt x="88349" y="32830"/>
                  </a:lnTo>
                  <a:lnTo>
                    <a:pt x="87487" y="30080"/>
                  </a:lnTo>
                  <a:lnTo>
                    <a:pt x="86451" y="27390"/>
                  </a:lnTo>
                  <a:lnTo>
                    <a:pt x="85244" y="24773"/>
                  </a:lnTo>
                  <a:lnTo>
                    <a:pt x="83872" y="22239"/>
                  </a:lnTo>
                  <a:lnTo>
                    <a:pt x="82341" y="19798"/>
                  </a:lnTo>
                  <a:lnTo>
                    <a:pt x="80655" y="17461"/>
                  </a:lnTo>
                  <a:lnTo>
                    <a:pt x="78824" y="15237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5321869" y="5733737"/>
              <a:ext cx="89989" cy="89989"/>
            </a:xfrm>
            <a:custGeom>
              <a:avLst/>
              <a:pathLst>
                <a:path w="89989" h="89989">
                  <a:moveTo>
                    <a:pt x="76847" y="13141"/>
                  </a:moveTo>
                  <a:lnTo>
                    <a:pt x="74745" y="11170"/>
                  </a:lnTo>
                  <a:lnTo>
                    <a:pt x="72521" y="9338"/>
                  </a:lnTo>
                  <a:lnTo>
                    <a:pt x="70183" y="7653"/>
                  </a:lnTo>
                  <a:lnTo>
                    <a:pt x="67742" y="6120"/>
                  </a:lnTo>
                  <a:lnTo>
                    <a:pt x="65208" y="4748"/>
                  </a:lnTo>
                  <a:lnTo>
                    <a:pt x="62591" y="3541"/>
                  </a:lnTo>
                  <a:lnTo>
                    <a:pt x="59901" y="2504"/>
                  </a:lnTo>
                  <a:lnTo>
                    <a:pt x="57150" y="1642"/>
                  </a:lnTo>
                  <a:lnTo>
                    <a:pt x="54349" y="958"/>
                  </a:lnTo>
                  <a:lnTo>
                    <a:pt x="51510" y="455"/>
                  </a:lnTo>
                  <a:lnTo>
                    <a:pt x="48643" y="135"/>
                  </a:lnTo>
                  <a:lnTo>
                    <a:pt x="45762" y="0"/>
                  </a:lnTo>
                  <a:lnTo>
                    <a:pt x="42878" y="49"/>
                  </a:lnTo>
                  <a:lnTo>
                    <a:pt x="40002" y="283"/>
                  </a:lnTo>
                  <a:lnTo>
                    <a:pt x="37147" y="700"/>
                  </a:lnTo>
                  <a:lnTo>
                    <a:pt x="34324" y="1300"/>
                  </a:lnTo>
                  <a:lnTo>
                    <a:pt x="31545" y="2079"/>
                  </a:lnTo>
                  <a:lnTo>
                    <a:pt x="28822" y="3035"/>
                  </a:lnTo>
                  <a:lnTo>
                    <a:pt x="26164" y="4163"/>
                  </a:lnTo>
                  <a:lnTo>
                    <a:pt x="23585" y="5459"/>
                  </a:lnTo>
                  <a:lnTo>
                    <a:pt x="21093" y="6917"/>
                  </a:lnTo>
                  <a:lnTo>
                    <a:pt x="18699" y="8531"/>
                  </a:lnTo>
                  <a:lnTo>
                    <a:pt x="16413" y="10296"/>
                  </a:lnTo>
                  <a:lnTo>
                    <a:pt x="14245" y="12203"/>
                  </a:lnTo>
                  <a:lnTo>
                    <a:pt x="12203" y="14245"/>
                  </a:lnTo>
                  <a:lnTo>
                    <a:pt x="10296" y="16413"/>
                  </a:lnTo>
                  <a:lnTo>
                    <a:pt x="8531" y="18699"/>
                  </a:lnTo>
                  <a:lnTo>
                    <a:pt x="6917" y="21093"/>
                  </a:lnTo>
                  <a:lnTo>
                    <a:pt x="5459" y="23585"/>
                  </a:lnTo>
                  <a:lnTo>
                    <a:pt x="4163" y="26164"/>
                  </a:lnTo>
                  <a:lnTo>
                    <a:pt x="3035" y="28822"/>
                  </a:lnTo>
                  <a:lnTo>
                    <a:pt x="2079" y="31545"/>
                  </a:lnTo>
                  <a:lnTo>
                    <a:pt x="1300" y="34324"/>
                  </a:lnTo>
                  <a:lnTo>
                    <a:pt x="700" y="37147"/>
                  </a:lnTo>
                  <a:lnTo>
                    <a:pt x="283" y="40002"/>
                  </a:lnTo>
                  <a:lnTo>
                    <a:pt x="49" y="42878"/>
                  </a:lnTo>
                  <a:lnTo>
                    <a:pt x="0" y="45762"/>
                  </a:lnTo>
                  <a:lnTo>
                    <a:pt x="135" y="48643"/>
                  </a:lnTo>
                  <a:lnTo>
                    <a:pt x="455" y="51510"/>
                  </a:lnTo>
                  <a:lnTo>
                    <a:pt x="958" y="54349"/>
                  </a:lnTo>
                  <a:lnTo>
                    <a:pt x="1642" y="57150"/>
                  </a:lnTo>
                  <a:lnTo>
                    <a:pt x="2504" y="59901"/>
                  </a:lnTo>
                  <a:lnTo>
                    <a:pt x="3541" y="62591"/>
                  </a:lnTo>
                  <a:lnTo>
                    <a:pt x="4748" y="65208"/>
                  </a:lnTo>
                  <a:lnTo>
                    <a:pt x="6120" y="67742"/>
                  </a:lnTo>
                  <a:lnTo>
                    <a:pt x="7653" y="70183"/>
                  </a:lnTo>
                  <a:lnTo>
                    <a:pt x="9338" y="72521"/>
                  </a:lnTo>
                  <a:lnTo>
                    <a:pt x="11170" y="74745"/>
                  </a:lnTo>
                  <a:lnTo>
                    <a:pt x="13141" y="76847"/>
                  </a:lnTo>
                  <a:lnTo>
                    <a:pt x="15243" y="78818"/>
                  </a:lnTo>
                  <a:lnTo>
                    <a:pt x="17468" y="80650"/>
                  </a:lnTo>
                  <a:lnTo>
                    <a:pt x="19805" y="82336"/>
                  </a:lnTo>
                  <a:lnTo>
                    <a:pt x="22246" y="83868"/>
                  </a:lnTo>
                  <a:lnTo>
                    <a:pt x="24780" y="85240"/>
                  </a:lnTo>
                  <a:lnTo>
                    <a:pt x="27398" y="86447"/>
                  </a:lnTo>
                  <a:lnTo>
                    <a:pt x="30087" y="87484"/>
                  </a:lnTo>
                  <a:lnTo>
                    <a:pt x="32838" y="88346"/>
                  </a:lnTo>
                  <a:lnTo>
                    <a:pt x="35639" y="89030"/>
                  </a:lnTo>
                  <a:lnTo>
                    <a:pt x="38479" y="89533"/>
                  </a:lnTo>
                  <a:lnTo>
                    <a:pt x="41345" y="89853"/>
                  </a:lnTo>
                  <a:lnTo>
                    <a:pt x="44226" y="89989"/>
                  </a:lnTo>
                  <a:lnTo>
                    <a:pt x="47110" y="89939"/>
                  </a:lnTo>
                  <a:lnTo>
                    <a:pt x="49986" y="89706"/>
                  </a:lnTo>
                  <a:lnTo>
                    <a:pt x="52841" y="89288"/>
                  </a:lnTo>
                  <a:lnTo>
                    <a:pt x="55664" y="88688"/>
                  </a:lnTo>
                  <a:lnTo>
                    <a:pt x="58443" y="87909"/>
                  </a:lnTo>
                  <a:lnTo>
                    <a:pt x="61167" y="86953"/>
                  </a:lnTo>
                  <a:lnTo>
                    <a:pt x="63824" y="85825"/>
                  </a:lnTo>
                  <a:lnTo>
                    <a:pt x="66404" y="84530"/>
                  </a:lnTo>
                  <a:lnTo>
                    <a:pt x="68896" y="83071"/>
                  </a:lnTo>
                  <a:lnTo>
                    <a:pt x="71289" y="81457"/>
                  </a:lnTo>
                  <a:lnTo>
                    <a:pt x="73575" y="79692"/>
                  </a:lnTo>
                  <a:lnTo>
                    <a:pt x="75743" y="77785"/>
                  </a:lnTo>
                  <a:lnTo>
                    <a:pt x="77785" y="75743"/>
                  </a:lnTo>
                  <a:lnTo>
                    <a:pt x="79692" y="73575"/>
                  </a:lnTo>
                  <a:lnTo>
                    <a:pt x="81457" y="71289"/>
                  </a:lnTo>
                  <a:lnTo>
                    <a:pt x="83071" y="68896"/>
                  </a:lnTo>
                  <a:lnTo>
                    <a:pt x="84530" y="66404"/>
                  </a:lnTo>
                  <a:lnTo>
                    <a:pt x="85825" y="63824"/>
                  </a:lnTo>
                  <a:lnTo>
                    <a:pt x="86953" y="61167"/>
                  </a:lnTo>
                  <a:lnTo>
                    <a:pt x="87909" y="58443"/>
                  </a:lnTo>
                  <a:lnTo>
                    <a:pt x="88688" y="55664"/>
                  </a:lnTo>
                  <a:lnTo>
                    <a:pt x="89288" y="52841"/>
                  </a:lnTo>
                  <a:lnTo>
                    <a:pt x="89706" y="49986"/>
                  </a:lnTo>
                  <a:lnTo>
                    <a:pt x="89939" y="47110"/>
                  </a:lnTo>
                  <a:lnTo>
                    <a:pt x="89989" y="44226"/>
                  </a:lnTo>
                  <a:lnTo>
                    <a:pt x="89853" y="41345"/>
                  </a:lnTo>
                  <a:lnTo>
                    <a:pt x="89533" y="38479"/>
                  </a:lnTo>
                  <a:lnTo>
                    <a:pt x="89030" y="35639"/>
                  </a:lnTo>
                  <a:lnTo>
                    <a:pt x="88346" y="32838"/>
                  </a:lnTo>
                  <a:lnTo>
                    <a:pt x="87484" y="30087"/>
                  </a:lnTo>
                  <a:lnTo>
                    <a:pt x="86447" y="27398"/>
                  </a:lnTo>
                  <a:lnTo>
                    <a:pt x="85240" y="24780"/>
                  </a:lnTo>
                  <a:lnTo>
                    <a:pt x="83868" y="22246"/>
                  </a:lnTo>
                  <a:lnTo>
                    <a:pt x="82336" y="19805"/>
                  </a:lnTo>
                  <a:lnTo>
                    <a:pt x="80650" y="17468"/>
                  </a:lnTo>
                  <a:lnTo>
                    <a:pt x="78818" y="15243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g706"/>
            <p:cNvSpPr/>
            <p:nvPr/>
          </p:nvSpPr>
          <p:spPr>
            <a:xfrm>
              <a:off x="5321879" y="5839630"/>
              <a:ext cx="89968" cy="89968"/>
            </a:xfrm>
            <a:custGeom>
              <a:avLst/>
              <a:pathLst>
                <a:path w="89968" h="89968">
                  <a:moveTo>
                    <a:pt x="76475" y="13492"/>
                  </a:moveTo>
                  <a:lnTo>
                    <a:pt x="74351" y="11498"/>
                  </a:lnTo>
                  <a:lnTo>
                    <a:pt x="72106" y="9640"/>
                  </a:lnTo>
                  <a:lnTo>
                    <a:pt x="69749" y="7928"/>
                  </a:lnTo>
                  <a:lnTo>
                    <a:pt x="67291" y="6369"/>
                  </a:lnTo>
                  <a:lnTo>
                    <a:pt x="64741" y="4968"/>
                  </a:lnTo>
                  <a:lnTo>
                    <a:pt x="62110" y="3731"/>
                  </a:lnTo>
                  <a:lnTo>
                    <a:pt x="59409" y="2664"/>
                  </a:lnTo>
                  <a:lnTo>
                    <a:pt x="56649" y="1771"/>
                  </a:lnTo>
                  <a:lnTo>
                    <a:pt x="53840" y="1055"/>
                  </a:lnTo>
                  <a:lnTo>
                    <a:pt x="50995" y="520"/>
                  </a:lnTo>
                  <a:lnTo>
                    <a:pt x="48125" y="168"/>
                  </a:lnTo>
                  <a:lnTo>
                    <a:pt x="45243" y="0"/>
                  </a:lnTo>
                  <a:lnTo>
                    <a:pt x="42359" y="16"/>
                  </a:lnTo>
                  <a:lnTo>
                    <a:pt x="39486" y="218"/>
                  </a:lnTo>
                  <a:lnTo>
                    <a:pt x="36636" y="603"/>
                  </a:lnTo>
                  <a:lnTo>
                    <a:pt x="33820" y="1171"/>
                  </a:lnTo>
                  <a:lnTo>
                    <a:pt x="31050" y="1918"/>
                  </a:lnTo>
                  <a:lnTo>
                    <a:pt x="28337" y="2843"/>
                  </a:lnTo>
                  <a:lnTo>
                    <a:pt x="25693" y="3941"/>
                  </a:lnTo>
                  <a:lnTo>
                    <a:pt x="23128" y="5207"/>
                  </a:lnTo>
                  <a:lnTo>
                    <a:pt x="20652" y="6637"/>
                  </a:lnTo>
                  <a:lnTo>
                    <a:pt x="18277" y="8225"/>
                  </a:lnTo>
                  <a:lnTo>
                    <a:pt x="16011" y="9964"/>
                  </a:lnTo>
                  <a:lnTo>
                    <a:pt x="13865" y="11846"/>
                  </a:lnTo>
                  <a:lnTo>
                    <a:pt x="11846" y="13865"/>
                  </a:lnTo>
                  <a:lnTo>
                    <a:pt x="9964" y="16011"/>
                  </a:lnTo>
                  <a:lnTo>
                    <a:pt x="8225" y="18277"/>
                  </a:lnTo>
                  <a:lnTo>
                    <a:pt x="6637" y="20652"/>
                  </a:lnTo>
                  <a:lnTo>
                    <a:pt x="5207" y="23128"/>
                  </a:lnTo>
                  <a:lnTo>
                    <a:pt x="3941" y="25693"/>
                  </a:lnTo>
                  <a:lnTo>
                    <a:pt x="2843" y="28337"/>
                  </a:lnTo>
                  <a:lnTo>
                    <a:pt x="1918" y="31050"/>
                  </a:lnTo>
                  <a:lnTo>
                    <a:pt x="1171" y="33820"/>
                  </a:lnTo>
                  <a:lnTo>
                    <a:pt x="603" y="36636"/>
                  </a:lnTo>
                  <a:lnTo>
                    <a:pt x="218" y="39486"/>
                  </a:lnTo>
                  <a:lnTo>
                    <a:pt x="16" y="42359"/>
                  </a:lnTo>
                  <a:lnTo>
                    <a:pt x="0" y="45243"/>
                  </a:lnTo>
                  <a:lnTo>
                    <a:pt x="168" y="48125"/>
                  </a:lnTo>
                  <a:lnTo>
                    <a:pt x="520" y="50995"/>
                  </a:lnTo>
                  <a:lnTo>
                    <a:pt x="1055" y="53840"/>
                  </a:lnTo>
                  <a:lnTo>
                    <a:pt x="1771" y="56649"/>
                  </a:lnTo>
                  <a:lnTo>
                    <a:pt x="2664" y="59409"/>
                  </a:lnTo>
                  <a:lnTo>
                    <a:pt x="3731" y="62110"/>
                  </a:lnTo>
                  <a:lnTo>
                    <a:pt x="4968" y="64741"/>
                  </a:lnTo>
                  <a:lnTo>
                    <a:pt x="6369" y="67291"/>
                  </a:lnTo>
                  <a:lnTo>
                    <a:pt x="7928" y="69749"/>
                  </a:lnTo>
                  <a:lnTo>
                    <a:pt x="9640" y="72106"/>
                  </a:lnTo>
                  <a:lnTo>
                    <a:pt x="11498" y="74351"/>
                  </a:lnTo>
                  <a:lnTo>
                    <a:pt x="13492" y="76475"/>
                  </a:lnTo>
                  <a:lnTo>
                    <a:pt x="15617" y="78470"/>
                  </a:lnTo>
                  <a:lnTo>
                    <a:pt x="17862" y="80327"/>
                  </a:lnTo>
                  <a:lnTo>
                    <a:pt x="20218" y="82039"/>
                  </a:lnTo>
                  <a:lnTo>
                    <a:pt x="22676" y="83598"/>
                  </a:lnTo>
                  <a:lnTo>
                    <a:pt x="25226" y="85000"/>
                  </a:lnTo>
                  <a:lnTo>
                    <a:pt x="27857" y="86236"/>
                  </a:lnTo>
                  <a:lnTo>
                    <a:pt x="30558" y="87303"/>
                  </a:lnTo>
                  <a:lnTo>
                    <a:pt x="33319" y="88196"/>
                  </a:lnTo>
                  <a:lnTo>
                    <a:pt x="36127" y="88912"/>
                  </a:lnTo>
                  <a:lnTo>
                    <a:pt x="38972" y="89447"/>
                  </a:lnTo>
                  <a:lnTo>
                    <a:pt x="41842" y="89799"/>
                  </a:lnTo>
                  <a:lnTo>
                    <a:pt x="44724" y="89968"/>
                  </a:lnTo>
                  <a:lnTo>
                    <a:pt x="47608" y="89951"/>
                  </a:lnTo>
                  <a:lnTo>
                    <a:pt x="50481" y="89750"/>
                  </a:lnTo>
                  <a:lnTo>
                    <a:pt x="53331" y="89364"/>
                  </a:lnTo>
                  <a:lnTo>
                    <a:pt x="56147" y="88797"/>
                  </a:lnTo>
                  <a:lnTo>
                    <a:pt x="58917" y="88049"/>
                  </a:lnTo>
                  <a:lnTo>
                    <a:pt x="61630" y="87124"/>
                  </a:lnTo>
                  <a:lnTo>
                    <a:pt x="64274" y="86026"/>
                  </a:lnTo>
                  <a:lnTo>
                    <a:pt x="66840" y="84760"/>
                  </a:lnTo>
                  <a:lnTo>
                    <a:pt x="69315" y="83330"/>
                  </a:lnTo>
                  <a:lnTo>
                    <a:pt x="71690" y="81742"/>
                  </a:lnTo>
                  <a:lnTo>
                    <a:pt x="73956" y="80004"/>
                  </a:lnTo>
                  <a:lnTo>
                    <a:pt x="76102" y="78121"/>
                  </a:lnTo>
                  <a:lnTo>
                    <a:pt x="78121" y="76102"/>
                  </a:lnTo>
                  <a:lnTo>
                    <a:pt x="80004" y="73956"/>
                  </a:lnTo>
                  <a:lnTo>
                    <a:pt x="81742" y="71690"/>
                  </a:lnTo>
                  <a:lnTo>
                    <a:pt x="83330" y="69315"/>
                  </a:lnTo>
                  <a:lnTo>
                    <a:pt x="84760" y="66840"/>
                  </a:lnTo>
                  <a:lnTo>
                    <a:pt x="86026" y="64274"/>
                  </a:lnTo>
                  <a:lnTo>
                    <a:pt x="87124" y="61630"/>
                  </a:lnTo>
                  <a:lnTo>
                    <a:pt x="88049" y="58917"/>
                  </a:lnTo>
                  <a:lnTo>
                    <a:pt x="88797" y="56147"/>
                  </a:lnTo>
                  <a:lnTo>
                    <a:pt x="89364" y="53331"/>
                  </a:lnTo>
                  <a:lnTo>
                    <a:pt x="89750" y="50481"/>
                  </a:lnTo>
                  <a:lnTo>
                    <a:pt x="89951" y="47608"/>
                  </a:lnTo>
                  <a:lnTo>
                    <a:pt x="89968" y="44724"/>
                  </a:lnTo>
                  <a:lnTo>
                    <a:pt x="89799" y="41842"/>
                  </a:lnTo>
                  <a:lnTo>
                    <a:pt x="89447" y="38972"/>
                  </a:lnTo>
                  <a:lnTo>
                    <a:pt x="88912" y="36127"/>
                  </a:lnTo>
                  <a:lnTo>
                    <a:pt x="88196" y="33319"/>
                  </a:lnTo>
                  <a:lnTo>
                    <a:pt x="87303" y="30558"/>
                  </a:lnTo>
                  <a:lnTo>
                    <a:pt x="86236" y="27857"/>
                  </a:lnTo>
                  <a:lnTo>
                    <a:pt x="85000" y="25226"/>
                  </a:lnTo>
                  <a:lnTo>
                    <a:pt x="83598" y="22676"/>
                  </a:lnTo>
                  <a:lnTo>
                    <a:pt x="82039" y="20218"/>
                  </a:lnTo>
                  <a:lnTo>
                    <a:pt x="80327" y="17862"/>
                  </a:lnTo>
                  <a:lnTo>
                    <a:pt x="78470" y="15617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g707"/>
            <p:cNvSpPr/>
            <p:nvPr/>
          </p:nvSpPr>
          <p:spPr>
            <a:xfrm>
              <a:off x="5321869" y="5945501"/>
              <a:ext cx="89988" cy="89988"/>
            </a:xfrm>
            <a:custGeom>
              <a:avLst/>
              <a:pathLst>
                <a:path w="89988" h="89988">
                  <a:moveTo>
                    <a:pt x="75754" y="14234"/>
                  </a:moveTo>
                  <a:lnTo>
                    <a:pt x="73586" y="12193"/>
                  </a:lnTo>
                  <a:lnTo>
                    <a:pt x="71301" y="10286"/>
                  </a:lnTo>
                  <a:lnTo>
                    <a:pt x="68908" y="8523"/>
                  </a:lnTo>
                  <a:lnTo>
                    <a:pt x="66416" y="6909"/>
                  </a:lnTo>
                  <a:lnTo>
                    <a:pt x="63837" y="5451"/>
                  </a:lnTo>
                  <a:lnTo>
                    <a:pt x="61180" y="4156"/>
                  </a:lnTo>
                  <a:lnTo>
                    <a:pt x="58457" y="3029"/>
                  </a:lnTo>
                  <a:lnTo>
                    <a:pt x="55678" y="2075"/>
                  </a:lnTo>
                  <a:lnTo>
                    <a:pt x="52855" y="1296"/>
                  </a:lnTo>
                  <a:lnTo>
                    <a:pt x="50000" y="698"/>
                  </a:lnTo>
                  <a:lnTo>
                    <a:pt x="47125" y="281"/>
                  </a:lnTo>
                  <a:lnTo>
                    <a:pt x="44240" y="48"/>
                  </a:lnTo>
                  <a:lnTo>
                    <a:pt x="41359" y="0"/>
                  </a:lnTo>
                  <a:lnTo>
                    <a:pt x="38493" y="136"/>
                  </a:lnTo>
                  <a:lnTo>
                    <a:pt x="35653" y="457"/>
                  </a:lnTo>
                  <a:lnTo>
                    <a:pt x="32852" y="961"/>
                  </a:lnTo>
                  <a:lnTo>
                    <a:pt x="30101" y="1646"/>
                  </a:lnTo>
                  <a:lnTo>
                    <a:pt x="27411" y="2509"/>
                  </a:lnTo>
                  <a:lnTo>
                    <a:pt x="24793" y="3546"/>
                  </a:lnTo>
                  <a:lnTo>
                    <a:pt x="22258" y="4754"/>
                  </a:lnTo>
                  <a:lnTo>
                    <a:pt x="19817" y="6128"/>
                  </a:lnTo>
                  <a:lnTo>
                    <a:pt x="17479" y="7661"/>
                  </a:lnTo>
                  <a:lnTo>
                    <a:pt x="15254" y="9347"/>
                  </a:lnTo>
                  <a:lnTo>
                    <a:pt x="13152" y="11180"/>
                  </a:lnTo>
                  <a:lnTo>
                    <a:pt x="11180" y="13152"/>
                  </a:lnTo>
                  <a:lnTo>
                    <a:pt x="9347" y="15254"/>
                  </a:lnTo>
                  <a:lnTo>
                    <a:pt x="7661" y="17479"/>
                  </a:lnTo>
                  <a:lnTo>
                    <a:pt x="6128" y="19817"/>
                  </a:lnTo>
                  <a:lnTo>
                    <a:pt x="4754" y="22258"/>
                  </a:lnTo>
                  <a:lnTo>
                    <a:pt x="3546" y="24793"/>
                  </a:lnTo>
                  <a:lnTo>
                    <a:pt x="2509" y="27411"/>
                  </a:lnTo>
                  <a:lnTo>
                    <a:pt x="1646" y="30101"/>
                  </a:lnTo>
                  <a:lnTo>
                    <a:pt x="961" y="32852"/>
                  </a:lnTo>
                  <a:lnTo>
                    <a:pt x="457" y="35653"/>
                  </a:lnTo>
                  <a:lnTo>
                    <a:pt x="136" y="38493"/>
                  </a:lnTo>
                  <a:lnTo>
                    <a:pt x="0" y="41359"/>
                  </a:lnTo>
                  <a:lnTo>
                    <a:pt x="48" y="44240"/>
                  </a:lnTo>
                  <a:lnTo>
                    <a:pt x="281" y="47125"/>
                  </a:lnTo>
                  <a:lnTo>
                    <a:pt x="698" y="50000"/>
                  </a:lnTo>
                  <a:lnTo>
                    <a:pt x="1296" y="52855"/>
                  </a:lnTo>
                  <a:lnTo>
                    <a:pt x="2075" y="55678"/>
                  </a:lnTo>
                  <a:lnTo>
                    <a:pt x="3029" y="58457"/>
                  </a:lnTo>
                  <a:lnTo>
                    <a:pt x="4156" y="61180"/>
                  </a:lnTo>
                  <a:lnTo>
                    <a:pt x="5451" y="63837"/>
                  </a:lnTo>
                  <a:lnTo>
                    <a:pt x="6909" y="66416"/>
                  </a:lnTo>
                  <a:lnTo>
                    <a:pt x="8523" y="68908"/>
                  </a:lnTo>
                  <a:lnTo>
                    <a:pt x="10286" y="71301"/>
                  </a:lnTo>
                  <a:lnTo>
                    <a:pt x="12193" y="73586"/>
                  </a:lnTo>
                  <a:lnTo>
                    <a:pt x="14234" y="75754"/>
                  </a:lnTo>
                  <a:lnTo>
                    <a:pt x="16402" y="77795"/>
                  </a:lnTo>
                  <a:lnTo>
                    <a:pt x="18687" y="79701"/>
                  </a:lnTo>
                  <a:lnTo>
                    <a:pt x="21080" y="81465"/>
                  </a:lnTo>
                  <a:lnTo>
                    <a:pt x="23571" y="83079"/>
                  </a:lnTo>
                  <a:lnTo>
                    <a:pt x="26151" y="84536"/>
                  </a:lnTo>
                  <a:lnTo>
                    <a:pt x="28808" y="85831"/>
                  </a:lnTo>
                  <a:lnTo>
                    <a:pt x="31531" y="86959"/>
                  </a:lnTo>
                  <a:lnTo>
                    <a:pt x="34310" y="87913"/>
                  </a:lnTo>
                  <a:lnTo>
                    <a:pt x="37133" y="88692"/>
                  </a:lnTo>
                  <a:lnTo>
                    <a:pt x="39988" y="89290"/>
                  </a:lnTo>
                  <a:lnTo>
                    <a:pt x="42863" y="89707"/>
                  </a:lnTo>
                  <a:lnTo>
                    <a:pt x="45747" y="89940"/>
                  </a:lnTo>
                  <a:lnTo>
                    <a:pt x="48629" y="89988"/>
                  </a:lnTo>
                  <a:lnTo>
                    <a:pt x="51495" y="89852"/>
                  </a:lnTo>
                  <a:lnTo>
                    <a:pt x="54334" y="89531"/>
                  </a:lnTo>
                  <a:lnTo>
                    <a:pt x="57135" y="89027"/>
                  </a:lnTo>
                  <a:lnTo>
                    <a:pt x="59887" y="88342"/>
                  </a:lnTo>
                  <a:lnTo>
                    <a:pt x="62577" y="87479"/>
                  </a:lnTo>
                  <a:lnTo>
                    <a:pt x="65195" y="86441"/>
                  </a:lnTo>
                  <a:lnTo>
                    <a:pt x="67729" y="85233"/>
                  </a:lnTo>
                  <a:lnTo>
                    <a:pt x="70171" y="83860"/>
                  </a:lnTo>
                  <a:lnTo>
                    <a:pt x="72509" y="82327"/>
                  </a:lnTo>
                  <a:lnTo>
                    <a:pt x="74734" y="80641"/>
                  </a:lnTo>
                  <a:lnTo>
                    <a:pt x="76836" y="78808"/>
                  </a:lnTo>
                  <a:lnTo>
                    <a:pt x="78808" y="76836"/>
                  </a:lnTo>
                  <a:lnTo>
                    <a:pt x="80641" y="74734"/>
                  </a:lnTo>
                  <a:lnTo>
                    <a:pt x="82327" y="72509"/>
                  </a:lnTo>
                  <a:lnTo>
                    <a:pt x="83860" y="70171"/>
                  </a:lnTo>
                  <a:lnTo>
                    <a:pt x="85233" y="67729"/>
                  </a:lnTo>
                  <a:lnTo>
                    <a:pt x="86441" y="65195"/>
                  </a:lnTo>
                  <a:lnTo>
                    <a:pt x="87479" y="62577"/>
                  </a:lnTo>
                  <a:lnTo>
                    <a:pt x="88342" y="59887"/>
                  </a:lnTo>
                  <a:lnTo>
                    <a:pt x="89027" y="57135"/>
                  </a:lnTo>
                  <a:lnTo>
                    <a:pt x="89531" y="54334"/>
                  </a:lnTo>
                  <a:lnTo>
                    <a:pt x="89852" y="51495"/>
                  </a:lnTo>
                  <a:lnTo>
                    <a:pt x="89988" y="48629"/>
                  </a:lnTo>
                  <a:lnTo>
                    <a:pt x="89940" y="45747"/>
                  </a:lnTo>
                  <a:lnTo>
                    <a:pt x="89707" y="42863"/>
                  </a:lnTo>
                  <a:lnTo>
                    <a:pt x="89290" y="39988"/>
                  </a:lnTo>
                  <a:lnTo>
                    <a:pt x="88692" y="37133"/>
                  </a:lnTo>
                  <a:lnTo>
                    <a:pt x="87913" y="34310"/>
                  </a:lnTo>
                  <a:lnTo>
                    <a:pt x="86959" y="31531"/>
                  </a:lnTo>
                  <a:lnTo>
                    <a:pt x="85831" y="28808"/>
                  </a:lnTo>
                  <a:lnTo>
                    <a:pt x="84536" y="26151"/>
                  </a:lnTo>
                  <a:lnTo>
                    <a:pt x="83079" y="23571"/>
                  </a:lnTo>
                  <a:lnTo>
                    <a:pt x="81465" y="21080"/>
                  </a:lnTo>
                  <a:lnTo>
                    <a:pt x="79701" y="18687"/>
                  </a:lnTo>
                  <a:lnTo>
                    <a:pt x="77795" y="16402"/>
                  </a:lnTo>
                  <a:close/>
                </a:path>
              </a:pathLst>
            </a:custGeom>
            <a:solidFill>
              <a:srgbClr val="FEF3EC">
                <a:alpha val="100000"/>
              </a:srgbClr>
            </a:solidFill>
            <a:ln w="9525" cap="rnd">
              <a:solidFill>
                <a:srgbClr val="FEF3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g708"/>
            <p:cNvSpPr/>
            <p:nvPr/>
          </p:nvSpPr>
          <p:spPr>
            <a:xfrm>
              <a:off x="5427745" y="3721982"/>
              <a:ext cx="89999" cy="89999"/>
            </a:xfrm>
            <a:custGeom>
              <a:avLst/>
              <a:pathLst>
                <a:path w="89999" h="89999">
                  <a:moveTo>
                    <a:pt x="79204" y="10794"/>
                  </a:moveTo>
                  <a:lnTo>
                    <a:pt x="77260" y="8991"/>
                  </a:lnTo>
                  <a:lnTo>
                    <a:pt x="75184" y="7336"/>
                  </a:lnTo>
                  <a:lnTo>
                    <a:pt x="72984" y="5835"/>
                  </a:lnTo>
                  <a:lnTo>
                    <a:pt x="70668" y="4496"/>
                  </a:lnTo>
                  <a:lnTo>
                    <a:pt x="68247" y="3323"/>
                  </a:lnTo>
                  <a:lnTo>
                    <a:pt x="65731" y="2321"/>
                  </a:lnTo>
                  <a:lnTo>
                    <a:pt x="63130" y="1495"/>
                  </a:lnTo>
                  <a:lnTo>
                    <a:pt x="60454" y="847"/>
                  </a:lnTo>
                  <a:lnTo>
                    <a:pt x="57714" y="381"/>
                  </a:lnTo>
                  <a:lnTo>
                    <a:pt x="54922" y="98"/>
                  </a:lnTo>
                  <a:lnTo>
                    <a:pt x="52090" y="0"/>
                  </a:lnTo>
                  <a:lnTo>
                    <a:pt x="49228" y="86"/>
                  </a:lnTo>
                  <a:lnTo>
                    <a:pt x="46349" y="357"/>
                  </a:lnTo>
                  <a:lnTo>
                    <a:pt x="43464" y="812"/>
                  </a:lnTo>
                  <a:lnTo>
                    <a:pt x="40586" y="1448"/>
                  </a:lnTo>
                  <a:lnTo>
                    <a:pt x="37726" y="2263"/>
                  </a:lnTo>
                  <a:lnTo>
                    <a:pt x="34896" y="3254"/>
                  </a:lnTo>
                  <a:lnTo>
                    <a:pt x="32107" y="4416"/>
                  </a:lnTo>
                  <a:lnTo>
                    <a:pt x="29371" y="5745"/>
                  </a:lnTo>
                  <a:lnTo>
                    <a:pt x="26699" y="7235"/>
                  </a:lnTo>
                  <a:lnTo>
                    <a:pt x="24103" y="8881"/>
                  </a:lnTo>
                  <a:lnTo>
                    <a:pt x="21593" y="10674"/>
                  </a:lnTo>
                  <a:lnTo>
                    <a:pt x="19178" y="12609"/>
                  </a:lnTo>
                  <a:lnTo>
                    <a:pt x="16870" y="14677"/>
                  </a:lnTo>
                  <a:lnTo>
                    <a:pt x="14677" y="16870"/>
                  </a:lnTo>
                  <a:lnTo>
                    <a:pt x="12609" y="19178"/>
                  </a:lnTo>
                  <a:lnTo>
                    <a:pt x="10674" y="21593"/>
                  </a:lnTo>
                  <a:lnTo>
                    <a:pt x="8881" y="24103"/>
                  </a:lnTo>
                  <a:lnTo>
                    <a:pt x="7235" y="26699"/>
                  </a:lnTo>
                  <a:lnTo>
                    <a:pt x="5745" y="29371"/>
                  </a:lnTo>
                  <a:lnTo>
                    <a:pt x="4416" y="32107"/>
                  </a:lnTo>
                  <a:lnTo>
                    <a:pt x="3254" y="34896"/>
                  </a:lnTo>
                  <a:lnTo>
                    <a:pt x="2263" y="37726"/>
                  </a:lnTo>
                  <a:lnTo>
                    <a:pt x="1448" y="40586"/>
                  </a:lnTo>
                  <a:lnTo>
                    <a:pt x="812" y="43464"/>
                  </a:lnTo>
                  <a:lnTo>
                    <a:pt x="357" y="46349"/>
                  </a:lnTo>
                  <a:lnTo>
                    <a:pt x="86" y="49228"/>
                  </a:lnTo>
                  <a:lnTo>
                    <a:pt x="0" y="52090"/>
                  </a:lnTo>
                  <a:lnTo>
                    <a:pt x="98" y="54922"/>
                  </a:lnTo>
                  <a:lnTo>
                    <a:pt x="381" y="57714"/>
                  </a:lnTo>
                  <a:lnTo>
                    <a:pt x="847" y="60454"/>
                  </a:lnTo>
                  <a:lnTo>
                    <a:pt x="1495" y="63130"/>
                  </a:lnTo>
                  <a:lnTo>
                    <a:pt x="2321" y="65731"/>
                  </a:lnTo>
                  <a:lnTo>
                    <a:pt x="3323" y="68247"/>
                  </a:lnTo>
                  <a:lnTo>
                    <a:pt x="4496" y="70668"/>
                  </a:lnTo>
                  <a:lnTo>
                    <a:pt x="5835" y="72984"/>
                  </a:lnTo>
                  <a:lnTo>
                    <a:pt x="7336" y="75184"/>
                  </a:lnTo>
                  <a:lnTo>
                    <a:pt x="8991" y="77260"/>
                  </a:lnTo>
                  <a:lnTo>
                    <a:pt x="10794" y="79204"/>
                  </a:lnTo>
                  <a:lnTo>
                    <a:pt x="12738" y="81007"/>
                  </a:lnTo>
                  <a:lnTo>
                    <a:pt x="14814" y="82662"/>
                  </a:lnTo>
                  <a:lnTo>
                    <a:pt x="17015" y="84163"/>
                  </a:lnTo>
                  <a:lnTo>
                    <a:pt x="19330" y="85502"/>
                  </a:lnTo>
                  <a:lnTo>
                    <a:pt x="21751" y="86675"/>
                  </a:lnTo>
                  <a:lnTo>
                    <a:pt x="24267" y="87677"/>
                  </a:lnTo>
                  <a:lnTo>
                    <a:pt x="26869" y="88503"/>
                  </a:lnTo>
                  <a:lnTo>
                    <a:pt x="29545" y="89151"/>
                  </a:lnTo>
                  <a:lnTo>
                    <a:pt x="32284" y="89617"/>
                  </a:lnTo>
                  <a:lnTo>
                    <a:pt x="35076" y="89900"/>
                  </a:lnTo>
                  <a:lnTo>
                    <a:pt x="37908" y="89999"/>
                  </a:lnTo>
                  <a:lnTo>
                    <a:pt x="40770" y="89912"/>
                  </a:lnTo>
                  <a:lnTo>
                    <a:pt x="43649" y="89641"/>
                  </a:lnTo>
                  <a:lnTo>
                    <a:pt x="46534" y="89186"/>
                  </a:lnTo>
                  <a:lnTo>
                    <a:pt x="49412" y="88550"/>
                  </a:lnTo>
                  <a:lnTo>
                    <a:pt x="52272" y="87735"/>
                  </a:lnTo>
                  <a:lnTo>
                    <a:pt x="55103" y="86745"/>
                  </a:lnTo>
                  <a:lnTo>
                    <a:pt x="57891" y="85582"/>
                  </a:lnTo>
                  <a:lnTo>
                    <a:pt x="60627" y="84253"/>
                  </a:lnTo>
                  <a:lnTo>
                    <a:pt x="63299" y="82763"/>
                  </a:lnTo>
                  <a:lnTo>
                    <a:pt x="65895" y="81118"/>
                  </a:lnTo>
                  <a:lnTo>
                    <a:pt x="68406" y="79324"/>
                  </a:lnTo>
                  <a:lnTo>
                    <a:pt x="70820" y="77389"/>
                  </a:lnTo>
                  <a:lnTo>
                    <a:pt x="73128" y="75321"/>
                  </a:lnTo>
                  <a:lnTo>
                    <a:pt x="75321" y="73128"/>
                  </a:lnTo>
                  <a:lnTo>
                    <a:pt x="77389" y="70820"/>
                  </a:lnTo>
                  <a:lnTo>
                    <a:pt x="79324" y="68406"/>
                  </a:lnTo>
                  <a:lnTo>
                    <a:pt x="81118" y="65895"/>
                  </a:lnTo>
                  <a:lnTo>
                    <a:pt x="82763" y="63299"/>
                  </a:lnTo>
                  <a:lnTo>
                    <a:pt x="84253" y="60627"/>
                  </a:lnTo>
                  <a:lnTo>
                    <a:pt x="85582" y="57891"/>
                  </a:lnTo>
                  <a:lnTo>
                    <a:pt x="86745" y="55103"/>
                  </a:lnTo>
                  <a:lnTo>
                    <a:pt x="87735" y="52272"/>
                  </a:lnTo>
                  <a:lnTo>
                    <a:pt x="88550" y="49412"/>
                  </a:lnTo>
                  <a:lnTo>
                    <a:pt x="89186" y="46534"/>
                  </a:lnTo>
                  <a:lnTo>
                    <a:pt x="89641" y="43649"/>
                  </a:lnTo>
                  <a:lnTo>
                    <a:pt x="89912" y="40770"/>
                  </a:lnTo>
                  <a:lnTo>
                    <a:pt x="89999" y="37908"/>
                  </a:lnTo>
                  <a:lnTo>
                    <a:pt x="89900" y="35076"/>
                  </a:lnTo>
                  <a:lnTo>
                    <a:pt x="89617" y="32284"/>
                  </a:lnTo>
                  <a:lnTo>
                    <a:pt x="89151" y="29545"/>
                  </a:lnTo>
                  <a:lnTo>
                    <a:pt x="88503" y="26869"/>
                  </a:lnTo>
                  <a:lnTo>
                    <a:pt x="87677" y="24267"/>
                  </a:lnTo>
                  <a:lnTo>
                    <a:pt x="86675" y="21751"/>
                  </a:lnTo>
                  <a:lnTo>
                    <a:pt x="85502" y="19330"/>
                  </a:lnTo>
                  <a:lnTo>
                    <a:pt x="84163" y="17015"/>
                  </a:lnTo>
                  <a:lnTo>
                    <a:pt x="82662" y="14814"/>
                  </a:lnTo>
                  <a:lnTo>
                    <a:pt x="81007" y="12738"/>
                  </a:lnTo>
                  <a:close/>
                </a:path>
              </a:pathLst>
            </a:custGeom>
            <a:solidFill>
              <a:srgbClr val="DBEAF3">
                <a:alpha val="100000"/>
              </a:srgbClr>
            </a:solidFill>
            <a:ln w="9525" cap="rnd">
              <a:solidFill>
                <a:srgbClr val="DBEA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g709"/>
            <p:cNvSpPr/>
            <p:nvPr/>
          </p:nvSpPr>
          <p:spPr>
            <a:xfrm>
              <a:off x="5427745" y="3827864"/>
              <a:ext cx="89999" cy="89999"/>
            </a:xfrm>
            <a:custGeom>
              <a:avLst/>
              <a:pathLst>
                <a:path w="89999" h="89999">
                  <a:moveTo>
                    <a:pt x="77296" y="12702"/>
                  </a:moveTo>
                  <a:lnTo>
                    <a:pt x="75222" y="10761"/>
                  </a:lnTo>
                  <a:lnTo>
                    <a:pt x="73024" y="8961"/>
                  </a:lnTo>
                  <a:lnTo>
                    <a:pt x="70710" y="7308"/>
                  </a:lnTo>
                  <a:lnTo>
                    <a:pt x="68291" y="5810"/>
                  </a:lnTo>
                  <a:lnTo>
                    <a:pt x="65777" y="4474"/>
                  </a:lnTo>
                  <a:lnTo>
                    <a:pt x="63176" y="3304"/>
                  </a:lnTo>
                  <a:lnTo>
                    <a:pt x="60502" y="2305"/>
                  </a:lnTo>
                  <a:lnTo>
                    <a:pt x="57763" y="1482"/>
                  </a:lnTo>
                  <a:lnTo>
                    <a:pt x="54972" y="837"/>
                  </a:lnTo>
                  <a:lnTo>
                    <a:pt x="52140" y="374"/>
                  </a:lnTo>
                  <a:lnTo>
                    <a:pt x="49279" y="95"/>
                  </a:lnTo>
                  <a:lnTo>
                    <a:pt x="46400" y="0"/>
                  </a:lnTo>
                  <a:lnTo>
                    <a:pt x="43516" y="89"/>
                  </a:lnTo>
                  <a:lnTo>
                    <a:pt x="40637" y="364"/>
                  </a:lnTo>
                  <a:lnTo>
                    <a:pt x="37776" y="821"/>
                  </a:lnTo>
                  <a:lnTo>
                    <a:pt x="34945" y="1461"/>
                  </a:lnTo>
                  <a:lnTo>
                    <a:pt x="32156" y="2279"/>
                  </a:lnTo>
                  <a:lnTo>
                    <a:pt x="29419" y="3273"/>
                  </a:lnTo>
                  <a:lnTo>
                    <a:pt x="26746" y="4438"/>
                  </a:lnTo>
                  <a:lnTo>
                    <a:pt x="24148" y="5770"/>
                  </a:lnTo>
                  <a:lnTo>
                    <a:pt x="21636" y="7263"/>
                  </a:lnTo>
                  <a:lnTo>
                    <a:pt x="19220" y="8911"/>
                  </a:lnTo>
                  <a:lnTo>
                    <a:pt x="16910" y="10708"/>
                  </a:lnTo>
                  <a:lnTo>
                    <a:pt x="14715" y="12645"/>
                  </a:lnTo>
                  <a:lnTo>
                    <a:pt x="12645" y="14715"/>
                  </a:lnTo>
                  <a:lnTo>
                    <a:pt x="10708" y="16910"/>
                  </a:lnTo>
                  <a:lnTo>
                    <a:pt x="8911" y="19220"/>
                  </a:lnTo>
                  <a:lnTo>
                    <a:pt x="7263" y="21636"/>
                  </a:lnTo>
                  <a:lnTo>
                    <a:pt x="5770" y="24148"/>
                  </a:lnTo>
                  <a:lnTo>
                    <a:pt x="4438" y="26746"/>
                  </a:lnTo>
                  <a:lnTo>
                    <a:pt x="3273" y="29419"/>
                  </a:lnTo>
                  <a:lnTo>
                    <a:pt x="2279" y="32156"/>
                  </a:lnTo>
                  <a:lnTo>
                    <a:pt x="1461" y="34945"/>
                  </a:lnTo>
                  <a:lnTo>
                    <a:pt x="821" y="37776"/>
                  </a:lnTo>
                  <a:lnTo>
                    <a:pt x="364" y="40637"/>
                  </a:lnTo>
                  <a:lnTo>
                    <a:pt x="89" y="43516"/>
                  </a:lnTo>
                  <a:lnTo>
                    <a:pt x="0" y="46400"/>
                  </a:lnTo>
                  <a:lnTo>
                    <a:pt x="95" y="49279"/>
                  </a:lnTo>
                  <a:lnTo>
                    <a:pt x="374" y="52140"/>
                  </a:lnTo>
                  <a:lnTo>
                    <a:pt x="837" y="54972"/>
                  </a:lnTo>
                  <a:lnTo>
                    <a:pt x="1482" y="57763"/>
                  </a:lnTo>
                  <a:lnTo>
                    <a:pt x="2305" y="60502"/>
                  </a:lnTo>
                  <a:lnTo>
                    <a:pt x="3304" y="63176"/>
                  </a:lnTo>
                  <a:lnTo>
                    <a:pt x="4474" y="65777"/>
                  </a:lnTo>
                  <a:lnTo>
                    <a:pt x="5810" y="68291"/>
                  </a:lnTo>
                  <a:lnTo>
                    <a:pt x="7308" y="70710"/>
                  </a:lnTo>
                  <a:lnTo>
                    <a:pt x="8961" y="73024"/>
                  </a:lnTo>
                  <a:lnTo>
                    <a:pt x="10761" y="75222"/>
                  </a:lnTo>
                  <a:lnTo>
                    <a:pt x="12702" y="77296"/>
                  </a:lnTo>
                  <a:lnTo>
                    <a:pt x="14776" y="79237"/>
                  </a:lnTo>
                  <a:lnTo>
                    <a:pt x="16975" y="81038"/>
                  </a:lnTo>
                  <a:lnTo>
                    <a:pt x="19288" y="82690"/>
                  </a:lnTo>
                  <a:lnTo>
                    <a:pt x="21707" y="84188"/>
                  </a:lnTo>
                  <a:lnTo>
                    <a:pt x="24222" y="85524"/>
                  </a:lnTo>
                  <a:lnTo>
                    <a:pt x="26822" y="86695"/>
                  </a:lnTo>
                  <a:lnTo>
                    <a:pt x="29497" y="87693"/>
                  </a:lnTo>
                  <a:lnTo>
                    <a:pt x="32235" y="88517"/>
                  </a:lnTo>
                  <a:lnTo>
                    <a:pt x="35026" y="89161"/>
                  </a:lnTo>
                  <a:lnTo>
                    <a:pt x="37858" y="89624"/>
                  </a:lnTo>
                  <a:lnTo>
                    <a:pt x="40719" y="89904"/>
                  </a:lnTo>
                  <a:lnTo>
                    <a:pt x="43598" y="89999"/>
                  </a:lnTo>
                  <a:lnTo>
                    <a:pt x="46483" y="89909"/>
                  </a:lnTo>
                  <a:lnTo>
                    <a:pt x="49361" y="89635"/>
                  </a:lnTo>
                  <a:lnTo>
                    <a:pt x="52222" y="89177"/>
                  </a:lnTo>
                  <a:lnTo>
                    <a:pt x="55053" y="88538"/>
                  </a:lnTo>
                  <a:lnTo>
                    <a:pt x="57842" y="87719"/>
                  </a:lnTo>
                  <a:lnTo>
                    <a:pt x="60579" y="86726"/>
                  </a:lnTo>
                  <a:lnTo>
                    <a:pt x="63252" y="85560"/>
                  </a:lnTo>
                  <a:lnTo>
                    <a:pt x="65850" y="84228"/>
                  </a:lnTo>
                  <a:lnTo>
                    <a:pt x="68362" y="82735"/>
                  </a:lnTo>
                  <a:lnTo>
                    <a:pt x="70778" y="81087"/>
                  </a:lnTo>
                  <a:lnTo>
                    <a:pt x="73088" y="79291"/>
                  </a:lnTo>
                  <a:lnTo>
                    <a:pt x="75283" y="77353"/>
                  </a:lnTo>
                  <a:lnTo>
                    <a:pt x="77353" y="75283"/>
                  </a:lnTo>
                  <a:lnTo>
                    <a:pt x="79291" y="73088"/>
                  </a:lnTo>
                  <a:lnTo>
                    <a:pt x="81087" y="70778"/>
                  </a:lnTo>
                  <a:lnTo>
                    <a:pt x="82735" y="68362"/>
                  </a:lnTo>
                  <a:lnTo>
                    <a:pt x="84228" y="65850"/>
                  </a:lnTo>
                  <a:lnTo>
                    <a:pt x="85560" y="63252"/>
                  </a:lnTo>
                  <a:lnTo>
                    <a:pt x="86726" y="60579"/>
                  </a:lnTo>
                  <a:lnTo>
                    <a:pt x="87719" y="57842"/>
                  </a:lnTo>
                  <a:lnTo>
                    <a:pt x="88538" y="55053"/>
                  </a:lnTo>
                  <a:lnTo>
                    <a:pt x="89177" y="52222"/>
                  </a:lnTo>
                  <a:lnTo>
                    <a:pt x="89635" y="49361"/>
                  </a:lnTo>
                  <a:lnTo>
                    <a:pt x="89909" y="46483"/>
                  </a:lnTo>
                  <a:lnTo>
                    <a:pt x="89999" y="43598"/>
                  </a:lnTo>
                  <a:lnTo>
                    <a:pt x="89904" y="40719"/>
                  </a:lnTo>
                  <a:lnTo>
                    <a:pt x="89624" y="37858"/>
                  </a:lnTo>
                  <a:lnTo>
                    <a:pt x="89161" y="35026"/>
                  </a:lnTo>
                  <a:lnTo>
                    <a:pt x="88517" y="32235"/>
                  </a:lnTo>
                  <a:lnTo>
                    <a:pt x="87693" y="29497"/>
                  </a:lnTo>
                  <a:lnTo>
                    <a:pt x="86695" y="26822"/>
                  </a:lnTo>
                  <a:lnTo>
                    <a:pt x="85524" y="24222"/>
                  </a:lnTo>
                  <a:lnTo>
                    <a:pt x="84188" y="21707"/>
                  </a:lnTo>
                  <a:lnTo>
                    <a:pt x="82690" y="19288"/>
                  </a:lnTo>
                  <a:lnTo>
                    <a:pt x="81038" y="16975"/>
                  </a:lnTo>
                  <a:lnTo>
                    <a:pt x="79237" y="14776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g710"/>
            <p:cNvSpPr/>
            <p:nvPr/>
          </p:nvSpPr>
          <p:spPr>
            <a:xfrm>
              <a:off x="5427745" y="3933746"/>
              <a:ext cx="89999" cy="89999"/>
            </a:xfrm>
            <a:custGeom>
              <a:avLst/>
              <a:pathLst>
                <a:path w="89999" h="89999">
                  <a:moveTo>
                    <a:pt x="77275" y="12723"/>
                  </a:moveTo>
                  <a:lnTo>
                    <a:pt x="75200" y="10780"/>
                  </a:lnTo>
                  <a:lnTo>
                    <a:pt x="73000" y="8978"/>
                  </a:lnTo>
                  <a:lnTo>
                    <a:pt x="70686" y="7324"/>
                  </a:lnTo>
                  <a:lnTo>
                    <a:pt x="68266" y="5825"/>
                  </a:lnTo>
                  <a:lnTo>
                    <a:pt x="65750" y="4487"/>
                  </a:lnTo>
                  <a:lnTo>
                    <a:pt x="63149" y="3315"/>
                  </a:lnTo>
                  <a:lnTo>
                    <a:pt x="60474" y="2314"/>
                  </a:lnTo>
                  <a:lnTo>
                    <a:pt x="57735" y="1489"/>
                  </a:lnTo>
                  <a:lnTo>
                    <a:pt x="54943" y="843"/>
                  </a:lnTo>
                  <a:lnTo>
                    <a:pt x="52111" y="378"/>
                  </a:lnTo>
                  <a:lnTo>
                    <a:pt x="49249" y="97"/>
                  </a:lnTo>
                  <a:lnTo>
                    <a:pt x="46370" y="0"/>
                  </a:lnTo>
                  <a:lnTo>
                    <a:pt x="43486" y="87"/>
                  </a:lnTo>
                  <a:lnTo>
                    <a:pt x="40607" y="360"/>
                  </a:lnTo>
                  <a:lnTo>
                    <a:pt x="37747" y="816"/>
                  </a:lnTo>
                  <a:lnTo>
                    <a:pt x="34917" y="1453"/>
                  </a:lnTo>
                  <a:lnTo>
                    <a:pt x="32127" y="2270"/>
                  </a:lnTo>
                  <a:lnTo>
                    <a:pt x="29391" y="3262"/>
                  </a:lnTo>
                  <a:lnTo>
                    <a:pt x="26719" y="4425"/>
                  </a:lnTo>
                  <a:lnTo>
                    <a:pt x="24122" y="5755"/>
                  </a:lnTo>
                  <a:lnTo>
                    <a:pt x="21611" y="7247"/>
                  </a:lnTo>
                  <a:lnTo>
                    <a:pt x="19196" y="8893"/>
                  </a:lnTo>
                  <a:lnTo>
                    <a:pt x="16887" y="10688"/>
                  </a:lnTo>
                  <a:lnTo>
                    <a:pt x="14693" y="12624"/>
                  </a:lnTo>
                  <a:lnTo>
                    <a:pt x="12624" y="14693"/>
                  </a:lnTo>
                  <a:lnTo>
                    <a:pt x="10688" y="16887"/>
                  </a:lnTo>
                  <a:lnTo>
                    <a:pt x="8893" y="19196"/>
                  </a:lnTo>
                  <a:lnTo>
                    <a:pt x="7247" y="21611"/>
                  </a:lnTo>
                  <a:lnTo>
                    <a:pt x="5755" y="24122"/>
                  </a:lnTo>
                  <a:lnTo>
                    <a:pt x="4425" y="26719"/>
                  </a:lnTo>
                  <a:lnTo>
                    <a:pt x="3262" y="29391"/>
                  </a:lnTo>
                  <a:lnTo>
                    <a:pt x="2270" y="32127"/>
                  </a:lnTo>
                  <a:lnTo>
                    <a:pt x="1453" y="34917"/>
                  </a:lnTo>
                  <a:lnTo>
                    <a:pt x="816" y="37747"/>
                  </a:lnTo>
                  <a:lnTo>
                    <a:pt x="360" y="40607"/>
                  </a:lnTo>
                  <a:lnTo>
                    <a:pt x="87" y="43486"/>
                  </a:lnTo>
                  <a:lnTo>
                    <a:pt x="0" y="46370"/>
                  </a:lnTo>
                  <a:lnTo>
                    <a:pt x="97" y="49249"/>
                  </a:lnTo>
                  <a:lnTo>
                    <a:pt x="378" y="52111"/>
                  </a:lnTo>
                  <a:lnTo>
                    <a:pt x="843" y="54943"/>
                  </a:lnTo>
                  <a:lnTo>
                    <a:pt x="1489" y="57735"/>
                  </a:lnTo>
                  <a:lnTo>
                    <a:pt x="2314" y="60474"/>
                  </a:lnTo>
                  <a:lnTo>
                    <a:pt x="3315" y="63149"/>
                  </a:lnTo>
                  <a:lnTo>
                    <a:pt x="4487" y="65750"/>
                  </a:lnTo>
                  <a:lnTo>
                    <a:pt x="5825" y="68266"/>
                  </a:lnTo>
                  <a:lnTo>
                    <a:pt x="7324" y="70686"/>
                  </a:lnTo>
                  <a:lnTo>
                    <a:pt x="8978" y="73000"/>
                  </a:lnTo>
                  <a:lnTo>
                    <a:pt x="10780" y="75200"/>
                  </a:lnTo>
                  <a:lnTo>
                    <a:pt x="12723" y="77275"/>
                  </a:lnTo>
                  <a:lnTo>
                    <a:pt x="14798" y="79218"/>
                  </a:lnTo>
                  <a:lnTo>
                    <a:pt x="16998" y="81020"/>
                  </a:lnTo>
                  <a:lnTo>
                    <a:pt x="19312" y="82674"/>
                  </a:lnTo>
                  <a:lnTo>
                    <a:pt x="21732" y="84173"/>
                  </a:lnTo>
                  <a:lnTo>
                    <a:pt x="24248" y="85512"/>
                  </a:lnTo>
                  <a:lnTo>
                    <a:pt x="26849" y="86683"/>
                  </a:lnTo>
                  <a:lnTo>
                    <a:pt x="29524" y="87684"/>
                  </a:lnTo>
                  <a:lnTo>
                    <a:pt x="32264" y="88509"/>
                  </a:lnTo>
                  <a:lnTo>
                    <a:pt x="35055" y="89155"/>
                  </a:lnTo>
                  <a:lnTo>
                    <a:pt x="37887" y="89620"/>
                  </a:lnTo>
                  <a:lnTo>
                    <a:pt x="40749" y="89902"/>
                  </a:lnTo>
                  <a:lnTo>
                    <a:pt x="43628" y="89999"/>
                  </a:lnTo>
                  <a:lnTo>
                    <a:pt x="46512" y="89911"/>
                  </a:lnTo>
                  <a:lnTo>
                    <a:pt x="49391" y="89638"/>
                  </a:lnTo>
                  <a:lnTo>
                    <a:pt x="52251" y="89182"/>
                  </a:lnTo>
                  <a:lnTo>
                    <a:pt x="55082" y="88545"/>
                  </a:lnTo>
                  <a:lnTo>
                    <a:pt x="57871" y="87729"/>
                  </a:lnTo>
                  <a:lnTo>
                    <a:pt x="60607" y="86737"/>
                  </a:lnTo>
                  <a:lnTo>
                    <a:pt x="63279" y="85573"/>
                  </a:lnTo>
                  <a:lnTo>
                    <a:pt x="65876" y="84243"/>
                  </a:lnTo>
                  <a:lnTo>
                    <a:pt x="68387" y="82751"/>
                  </a:lnTo>
                  <a:lnTo>
                    <a:pt x="70802" y="81105"/>
                  </a:lnTo>
                  <a:lnTo>
                    <a:pt x="73111" y="79310"/>
                  </a:lnTo>
                  <a:lnTo>
                    <a:pt x="75305" y="77374"/>
                  </a:lnTo>
                  <a:lnTo>
                    <a:pt x="77374" y="75305"/>
                  </a:lnTo>
                  <a:lnTo>
                    <a:pt x="79310" y="73111"/>
                  </a:lnTo>
                  <a:lnTo>
                    <a:pt x="81105" y="70802"/>
                  </a:lnTo>
                  <a:lnTo>
                    <a:pt x="82751" y="68387"/>
                  </a:lnTo>
                  <a:lnTo>
                    <a:pt x="84243" y="65876"/>
                  </a:lnTo>
                  <a:lnTo>
                    <a:pt x="85573" y="63279"/>
                  </a:lnTo>
                  <a:lnTo>
                    <a:pt x="86737" y="60607"/>
                  </a:lnTo>
                  <a:lnTo>
                    <a:pt x="87729" y="57871"/>
                  </a:lnTo>
                  <a:lnTo>
                    <a:pt x="88545" y="55082"/>
                  </a:lnTo>
                  <a:lnTo>
                    <a:pt x="89182" y="52251"/>
                  </a:lnTo>
                  <a:lnTo>
                    <a:pt x="89638" y="49391"/>
                  </a:lnTo>
                  <a:lnTo>
                    <a:pt x="89911" y="46512"/>
                  </a:lnTo>
                  <a:lnTo>
                    <a:pt x="89999" y="43628"/>
                  </a:lnTo>
                  <a:lnTo>
                    <a:pt x="89902" y="40749"/>
                  </a:lnTo>
                  <a:lnTo>
                    <a:pt x="89620" y="37887"/>
                  </a:lnTo>
                  <a:lnTo>
                    <a:pt x="89155" y="35055"/>
                  </a:lnTo>
                  <a:lnTo>
                    <a:pt x="88509" y="32264"/>
                  </a:lnTo>
                  <a:lnTo>
                    <a:pt x="87684" y="29524"/>
                  </a:lnTo>
                  <a:lnTo>
                    <a:pt x="86683" y="26849"/>
                  </a:lnTo>
                  <a:lnTo>
                    <a:pt x="85512" y="24248"/>
                  </a:lnTo>
                  <a:lnTo>
                    <a:pt x="84173" y="21732"/>
                  </a:lnTo>
                  <a:lnTo>
                    <a:pt x="82674" y="19312"/>
                  </a:lnTo>
                  <a:lnTo>
                    <a:pt x="81020" y="16998"/>
                  </a:lnTo>
                  <a:lnTo>
                    <a:pt x="79218" y="14798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g711"/>
            <p:cNvSpPr/>
            <p:nvPr/>
          </p:nvSpPr>
          <p:spPr>
            <a:xfrm>
              <a:off x="5427746" y="4039628"/>
              <a:ext cx="89998" cy="89998"/>
            </a:xfrm>
            <a:custGeom>
              <a:avLst/>
              <a:pathLst>
                <a:path w="89998" h="89998">
                  <a:moveTo>
                    <a:pt x="77156" y="12841"/>
                  </a:moveTo>
                  <a:lnTo>
                    <a:pt x="75073" y="10891"/>
                  </a:lnTo>
                  <a:lnTo>
                    <a:pt x="72866" y="9080"/>
                  </a:lnTo>
                  <a:lnTo>
                    <a:pt x="70545" y="7417"/>
                  </a:lnTo>
                  <a:lnTo>
                    <a:pt x="68119" y="5908"/>
                  </a:lnTo>
                  <a:lnTo>
                    <a:pt x="65599" y="4560"/>
                  </a:lnTo>
                  <a:lnTo>
                    <a:pt x="62993" y="3379"/>
                  </a:lnTo>
                  <a:lnTo>
                    <a:pt x="60313" y="2368"/>
                  </a:lnTo>
                  <a:lnTo>
                    <a:pt x="57571" y="1532"/>
                  </a:lnTo>
                  <a:lnTo>
                    <a:pt x="54777" y="875"/>
                  </a:lnTo>
                  <a:lnTo>
                    <a:pt x="51942" y="400"/>
                  </a:lnTo>
                  <a:lnTo>
                    <a:pt x="49079" y="107"/>
                  </a:lnTo>
                  <a:lnTo>
                    <a:pt x="46200" y="0"/>
                  </a:lnTo>
                  <a:lnTo>
                    <a:pt x="43315" y="77"/>
                  </a:lnTo>
                  <a:lnTo>
                    <a:pt x="40438" y="338"/>
                  </a:lnTo>
                  <a:lnTo>
                    <a:pt x="37579" y="783"/>
                  </a:lnTo>
                  <a:lnTo>
                    <a:pt x="34750" y="1410"/>
                  </a:lnTo>
                  <a:lnTo>
                    <a:pt x="31964" y="2216"/>
                  </a:lnTo>
                  <a:lnTo>
                    <a:pt x="29231" y="3198"/>
                  </a:lnTo>
                  <a:lnTo>
                    <a:pt x="26563" y="4351"/>
                  </a:lnTo>
                  <a:lnTo>
                    <a:pt x="23971" y="5672"/>
                  </a:lnTo>
                  <a:lnTo>
                    <a:pt x="21465" y="7154"/>
                  </a:lnTo>
                  <a:lnTo>
                    <a:pt x="19056" y="8791"/>
                  </a:lnTo>
                  <a:lnTo>
                    <a:pt x="16754" y="10578"/>
                  </a:lnTo>
                  <a:lnTo>
                    <a:pt x="14567" y="12506"/>
                  </a:lnTo>
                  <a:lnTo>
                    <a:pt x="12506" y="14567"/>
                  </a:lnTo>
                  <a:lnTo>
                    <a:pt x="10578" y="16754"/>
                  </a:lnTo>
                  <a:lnTo>
                    <a:pt x="8791" y="19056"/>
                  </a:lnTo>
                  <a:lnTo>
                    <a:pt x="7154" y="21465"/>
                  </a:lnTo>
                  <a:lnTo>
                    <a:pt x="5672" y="23971"/>
                  </a:lnTo>
                  <a:lnTo>
                    <a:pt x="4351" y="26563"/>
                  </a:lnTo>
                  <a:lnTo>
                    <a:pt x="3198" y="29231"/>
                  </a:lnTo>
                  <a:lnTo>
                    <a:pt x="2216" y="31964"/>
                  </a:lnTo>
                  <a:lnTo>
                    <a:pt x="1410" y="34750"/>
                  </a:lnTo>
                  <a:lnTo>
                    <a:pt x="783" y="37579"/>
                  </a:lnTo>
                  <a:lnTo>
                    <a:pt x="338" y="40438"/>
                  </a:lnTo>
                  <a:lnTo>
                    <a:pt x="77" y="43315"/>
                  </a:lnTo>
                  <a:lnTo>
                    <a:pt x="0" y="46200"/>
                  </a:lnTo>
                  <a:lnTo>
                    <a:pt x="107" y="49079"/>
                  </a:lnTo>
                  <a:lnTo>
                    <a:pt x="400" y="51942"/>
                  </a:lnTo>
                  <a:lnTo>
                    <a:pt x="875" y="54777"/>
                  </a:lnTo>
                  <a:lnTo>
                    <a:pt x="1532" y="57571"/>
                  </a:lnTo>
                  <a:lnTo>
                    <a:pt x="2368" y="60313"/>
                  </a:lnTo>
                  <a:lnTo>
                    <a:pt x="3379" y="62993"/>
                  </a:lnTo>
                  <a:lnTo>
                    <a:pt x="4560" y="65599"/>
                  </a:lnTo>
                  <a:lnTo>
                    <a:pt x="5908" y="68119"/>
                  </a:lnTo>
                  <a:lnTo>
                    <a:pt x="7417" y="70545"/>
                  </a:lnTo>
                  <a:lnTo>
                    <a:pt x="9080" y="72866"/>
                  </a:lnTo>
                  <a:lnTo>
                    <a:pt x="10891" y="75073"/>
                  </a:lnTo>
                  <a:lnTo>
                    <a:pt x="12841" y="77156"/>
                  </a:lnTo>
                  <a:lnTo>
                    <a:pt x="14924" y="79107"/>
                  </a:lnTo>
                  <a:lnTo>
                    <a:pt x="17131" y="80917"/>
                  </a:lnTo>
                  <a:lnTo>
                    <a:pt x="19452" y="82580"/>
                  </a:lnTo>
                  <a:lnTo>
                    <a:pt x="21878" y="84089"/>
                  </a:lnTo>
                  <a:lnTo>
                    <a:pt x="24399" y="85437"/>
                  </a:lnTo>
                  <a:lnTo>
                    <a:pt x="27004" y="86618"/>
                  </a:lnTo>
                  <a:lnTo>
                    <a:pt x="29684" y="87629"/>
                  </a:lnTo>
                  <a:lnTo>
                    <a:pt x="32426" y="88465"/>
                  </a:lnTo>
                  <a:lnTo>
                    <a:pt x="35220" y="89122"/>
                  </a:lnTo>
                  <a:lnTo>
                    <a:pt x="38055" y="89597"/>
                  </a:lnTo>
                  <a:lnTo>
                    <a:pt x="40918" y="89890"/>
                  </a:lnTo>
                  <a:lnTo>
                    <a:pt x="43797" y="89998"/>
                  </a:lnTo>
                  <a:lnTo>
                    <a:pt x="46682" y="89921"/>
                  </a:lnTo>
                  <a:lnTo>
                    <a:pt x="49559" y="89659"/>
                  </a:lnTo>
                  <a:lnTo>
                    <a:pt x="52418" y="89214"/>
                  </a:lnTo>
                  <a:lnTo>
                    <a:pt x="55247" y="88587"/>
                  </a:lnTo>
                  <a:lnTo>
                    <a:pt x="58033" y="87781"/>
                  </a:lnTo>
                  <a:lnTo>
                    <a:pt x="60766" y="86799"/>
                  </a:lnTo>
                  <a:lnTo>
                    <a:pt x="63434" y="85646"/>
                  </a:lnTo>
                  <a:lnTo>
                    <a:pt x="66026" y="84325"/>
                  </a:lnTo>
                  <a:lnTo>
                    <a:pt x="68532" y="82843"/>
                  </a:lnTo>
                  <a:lnTo>
                    <a:pt x="70941" y="81206"/>
                  </a:lnTo>
                  <a:lnTo>
                    <a:pt x="73243" y="79419"/>
                  </a:lnTo>
                  <a:lnTo>
                    <a:pt x="75430" y="77491"/>
                  </a:lnTo>
                  <a:lnTo>
                    <a:pt x="77491" y="75430"/>
                  </a:lnTo>
                  <a:lnTo>
                    <a:pt x="79419" y="73243"/>
                  </a:lnTo>
                  <a:lnTo>
                    <a:pt x="81206" y="70941"/>
                  </a:lnTo>
                  <a:lnTo>
                    <a:pt x="82843" y="68532"/>
                  </a:lnTo>
                  <a:lnTo>
                    <a:pt x="84325" y="66026"/>
                  </a:lnTo>
                  <a:lnTo>
                    <a:pt x="85646" y="63434"/>
                  </a:lnTo>
                  <a:lnTo>
                    <a:pt x="86799" y="60766"/>
                  </a:lnTo>
                  <a:lnTo>
                    <a:pt x="87781" y="58033"/>
                  </a:lnTo>
                  <a:lnTo>
                    <a:pt x="88587" y="55247"/>
                  </a:lnTo>
                  <a:lnTo>
                    <a:pt x="89214" y="52418"/>
                  </a:lnTo>
                  <a:lnTo>
                    <a:pt x="89659" y="49559"/>
                  </a:lnTo>
                  <a:lnTo>
                    <a:pt x="89921" y="46682"/>
                  </a:lnTo>
                  <a:lnTo>
                    <a:pt x="89998" y="43797"/>
                  </a:lnTo>
                  <a:lnTo>
                    <a:pt x="89890" y="40918"/>
                  </a:lnTo>
                  <a:lnTo>
                    <a:pt x="89597" y="38055"/>
                  </a:lnTo>
                  <a:lnTo>
                    <a:pt x="89122" y="35220"/>
                  </a:lnTo>
                  <a:lnTo>
                    <a:pt x="88465" y="32426"/>
                  </a:lnTo>
                  <a:lnTo>
                    <a:pt x="87629" y="29684"/>
                  </a:lnTo>
                  <a:lnTo>
                    <a:pt x="86618" y="27004"/>
                  </a:lnTo>
                  <a:lnTo>
                    <a:pt x="85437" y="24399"/>
                  </a:lnTo>
                  <a:lnTo>
                    <a:pt x="84089" y="21878"/>
                  </a:lnTo>
                  <a:lnTo>
                    <a:pt x="82580" y="19452"/>
                  </a:lnTo>
                  <a:lnTo>
                    <a:pt x="80917" y="17131"/>
                  </a:lnTo>
                  <a:lnTo>
                    <a:pt x="79107" y="14924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g712"/>
            <p:cNvSpPr/>
            <p:nvPr/>
          </p:nvSpPr>
          <p:spPr>
            <a:xfrm>
              <a:off x="5427757" y="4145520"/>
              <a:ext cx="89976" cy="89976"/>
            </a:xfrm>
            <a:custGeom>
              <a:avLst/>
              <a:pathLst>
                <a:path w="89976" h="89976">
                  <a:moveTo>
                    <a:pt x="76595" y="13380"/>
                  </a:moveTo>
                  <a:lnTo>
                    <a:pt x="74478" y="11393"/>
                  </a:lnTo>
                  <a:lnTo>
                    <a:pt x="72240" y="9544"/>
                  </a:lnTo>
                  <a:lnTo>
                    <a:pt x="69889" y="7840"/>
                  </a:lnTo>
                  <a:lnTo>
                    <a:pt x="67437" y="6289"/>
                  </a:lnTo>
                  <a:lnTo>
                    <a:pt x="64892" y="4897"/>
                  </a:lnTo>
                  <a:lnTo>
                    <a:pt x="62265" y="3670"/>
                  </a:lnTo>
                  <a:lnTo>
                    <a:pt x="59567" y="2613"/>
                  </a:lnTo>
                  <a:lnTo>
                    <a:pt x="56810" y="1730"/>
                  </a:lnTo>
                  <a:lnTo>
                    <a:pt x="54004" y="1024"/>
                  </a:lnTo>
                  <a:lnTo>
                    <a:pt x="51160" y="499"/>
                  </a:lnTo>
                  <a:lnTo>
                    <a:pt x="48292" y="157"/>
                  </a:lnTo>
                  <a:lnTo>
                    <a:pt x="45410" y="0"/>
                  </a:lnTo>
                  <a:lnTo>
                    <a:pt x="42526" y="27"/>
                  </a:lnTo>
                  <a:lnTo>
                    <a:pt x="39652" y="238"/>
                  </a:lnTo>
                  <a:lnTo>
                    <a:pt x="36800" y="634"/>
                  </a:lnTo>
                  <a:lnTo>
                    <a:pt x="33982" y="1212"/>
                  </a:lnTo>
                  <a:lnTo>
                    <a:pt x="31209" y="1970"/>
                  </a:lnTo>
                  <a:lnTo>
                    <a:pt x="28493" y="2904"/>
                  </a:lnTo>
                  <a:lnTo>
                    <a:pt x="25844" y="4012"/>
                  </a:lnTo>
                  <a:lnTo>
                    <a:pt x="23274" y="5288"/>
                  </a:lnTo>
                  <a:lnTo>
                    <a:pt x="20794" y="6727"/>
                  </a:lnTo>
                  <a:lnTo>
                    <a:pt x="18412" y="8323"/>
                  </a:lnTo>
                  <a:lnTo>
                    <a:pt x="16140" y="10070"/>
                  </a:lnTo>
                  <a:lnTo>
                    <a:pt x="13987" y="11961"/>
                  </a:lnTo>
                  <a:lnTo>
                    <a:pt x="11961" y="13987"/>
                  </a:lnTo>
                  <a:lnTo>
                    <a:pt x="10070" y="16140"/>
                  </a:lnTo>
                  <a:lnTo>
                    <a:pt x="8323" y="18412"/>
                  </a:lnTo>
                  <a:lnTo>
                    <a:pt x="6727" y="20794"/>
                  </a:lnTo>
                  <a:lnTo>
                    <a:pt x="5288" y="23274"/>
                  </a:lnTo>
                  <a:lnTo>
                    <a:pt x="4012" y="25844"/>
                  </a:lnTo>
                  <a:lnTo>
                    <a:pt x="2904" y="28493"/>
                  </a:lnTo>
                  <a:lnTo>
                    <a:pt x="1970" y="31209"/>
                  </a:lnTo>
                  <a:lnTo>
                    <a:pt x="1212" y="33982"/>
                  </a:lnTo>
                  <a:lnTo>
                    <a:pt x="634" y="36800"/>
                  </a:lnTo>
                  <a:lnTo>
                    <a:pt x="238" y="39652"/>
                  </a:lnTo>
                  <a:lnTo>
                    <a:pt x="27" y="42526"/>
                  </a:lnTo>
                  <a:lnTo>
                    <a:pt x="0" y="45410"/>
                  </a:lnTo>
                  <a:lnTo>
                    <a:pt x="157" y="48292"/>
                  </a:lnTo>
                  <a:lnTo>
                    <a:pt x="499" y="51160"/>
                  </a:lnTo>
                  <a:lnTo>
                    <a:pt x="1024" y="54004"/>
                  </a:lnTo>
                  <a:lnTo>
                    <a:pt x="1730" y="56810"/>
                  </a:lnTo>
                  <a:lnTo>
                    <a:pt x="2613" y="59567"/>
                  </a:lnTo>
                  <a:lnTo>
                    <a:pt x="3670" y="62265"/>
                  </a:lnTo>
                  <a:lnTo>
                    <a:pt x="4897" y="64892"/>
                  </a:lnTo>
                  <a:lnTo>
                    <a:pt x="6289" y="67437"/>
                  </a:lnTo>
                  <a:lnTo>
                    <a:pt x="7840" y="69889"/>
                  </a:lnTo>
                  <a:lnTo>
                    <a:pt x="9544" y="72240"/>
                  </a:lnTo>
                  <a:lnTo>
                    <a:pt x="11393" y="74478"/>
                  </a:lnTo>
                  <a:lnTo>
                    <a:pt x="13380" y="76595"/>
                  </a:lnTo>
                  <a:lnTo>
                    <a:pt x="15497" y="78582"/>
                  </a:lnTo>
                  <a:lnTo>
                    <a:pt x="17736" y="80431"/>
                  </a:lnTo>
                  <a:lnTo>
                    <a:pt x="20086" y="82135"/>
                  </a:lnTo>
                  <a:lnTo>
                    <a:pt x="22539" y="83686"/>
                  </a:lnTo>
                  <a:lnTo>
                    <a:pt x="25084" y="85078"/>
                  </a:lnTo>
                  <a:lnTo>
                    <a:pt x="27710" y="86305"/>
                  </a:lnTo>
                  <a:lnTo>
                    <a:pt x="30408" y="87362"/>
                  </a:lnTo>
                  <a:lnTo>
                    <a:pt x="33165" y="88246"/>
                  </a:lnTo>
                  <a:lnTo>
                    <a:pt x="35972" y="88951"/>
                  </a:lnTo>
                  <a:lnTo>
                    <a:pt x="38815" y="89476"/>
                  </a:lnTo>
                  <a:lnTo>
                    <a:pt x="41683" y="89818"/>
                  </a:lnTo>
                  <a:lnTo>
                    <a:pt x="44565" y="89976"/>
                  </a:lnTo>
                  <a:lnTo>
                    <a:pt x="47449" y="89949"/>
                  </a:lnTo>
                  <a:lnTo>
                    <a:pt x="50323" y="89737"/>
                  </a:lnTo>
                  <a:lnTo>
                    <a:pt x="53175" y="89341"/>
                  </a:lnTo>
                  <a:lnTo>
                    <a:pt x="55993" y="88763"/>
                  </a:lnTo>
                  <a:lnTo>
                    <a:pt x="58766" y="88005"/>
                  </a:lnTo>
                  <a:lnTo>
                    <a:pt x="61482" y="87071"/>
                  </a:lnTo>
                  <a:lnTo>
                    <a:pt x="64131" y="85963"/>
                  </a:lnTo>
                  <a:lnTo>
                    <a:pt x="66701" y="84687"/>
                  </a:lnTo>
                  <a:lnTo>
                    <a:pt x="69182" y="83248"/>
                  </a:lnTo>
                  <a:lnTo>
                    <a:pt x="71563" y="81652"/>
                  </a:lnTo>
                  <a:lnTo>
                    <a:pt x="73835" y="79905"/>
                  </a:lnTo>
                  <a:lnTo>
                    <a:pt x="75988" y="78015"/>
                  </a:lnTo>
                  <a:lnTo>
                    <a:pt x="78015" y="75988"/>
                  </a:lnTo>
                  <a:lnTo>
                    <a:pt x="79905" y="73835"/>
                  </a:lnTo>
                  <a:lnTo>
                    <a:pt x="81652" y="71563"/>
                  </a:lnTo>
                  <a:lnTo>
                    <a:pt x="83248" y="69182"/>
                  </a:lnTo>
                  <a:lnTo>
                    <a:pt x="84687" y="66701"/>
                  </a:lnTo>
                  <a:lnTo>
                    <a:pt x="85963" y="64131"/>
                  </a:lnTo>
                  <a:lnTo>
                    <a:pt x="87071" y="61482"/>
                  </a:lnTo>
                  <a:lnTo>
                    <a:pt x="88005" y="58766"/>
                  </a:lnTo>
                  <a:lnTo>
                    <a:pt x="88763" y="55993"/>
                  </a:lnTo>
                  <a:lnTo>
                    <a:pt x="89341" y="53175"/>
                  </a:lnTo>
                  <a:lnTo>
                    <a:pt x="89737" y="50323"/>
                  </a:lnTo>
                  <a:lnTo>
                    <a:pt x="89949" y="47449"/>
                  </a:lnTo>
                  <a:lnTo>
                    <a:pt x="89976" y="44565"/>
                  </a:lnTo>
                  <a:lnTo>
                    <a:pt x="89818" y="41683"/>
                  </a:lnTo>
                  <a:lnTo>
                    <a:pt x="89476" y="38815"/>
                  </a:lnTo>
                  <a:lnTo>
                    <a:pt x="88951" y="35972"/>
                  </a:lnTo>
                  <a:lnTo>
                    <a:pt x="88246" y="33165"/>
                  </a:lnTo>
                  <a:lnTo>
                    <a:pt x="87362" y="30408"/>
                  </a:lnTo>
                  <a:lnTo>
                    <a:pt x="86305" y="27710"/>
                  </a:lnTo>
                  <a:lnTo>
                    <a:pt x="85078" y="25084"/>
                  </a:lnTo>
                  <a:lnTo>
                    <a:pt x="83686" y="22539"/>
                  </a:lnTo>
                  <a:lnTo>
                    <a:pt x="82135" y="20086"/>
                  </a:lnTo>
                  <a:lnTo>
                    <a:pt x="80431" y="17736"/>
                  </a:lnTo>
                  <a:lnTo>
                    <a:pt x="78582" y="15497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g713"/>
            <p:cNvSpPr/>
            <p:nvPr/>
          </p:nvSpPr>
          <p:spPr>
            <a:xfrm>
              <a:off x="5427752" y="4251397"/>
              <a:ext cx="89985" cy="89985"/>
            </a:xfrm>
            <a:custGeom>
              <a:avLst/>
              <a:pathLst>
                <a:path w="89985" h="89985">
                  <a:moveTo>
                    <a:pt x="76768" y="13217"/>
                  </a:moveTo>
                  <a:lnTo>
                    <a:pt x="74661" y="11241"/>
                  </a:lnTo>
                  <a:lnTo>
                    <a:pt x="72433" y="9403"/>
                  </a:lnTo>
                  <a:lnTo>
                    <a:pt x="70091" y="7712"/>
                  </a:lnTo>
                  <a:lnTo>
                    <a:pt x="67646" y="6174"/>
                  </a:lnTo>
                  <a:lnTo>
                    <a:pt x="65109" y="4795"/>
                  </a:lnTo>
                  <a:lnTo>
                    <a:pt x="62488" y="3582"/>
                  </a:lnTo>
                  <a:lnTo>
                    <a:pt x="59796" y="2538"/>
                  </a:lnTo>
                  <a:lnTo>
                    <a:pt x="57043" y="1670"/>
                  </a:lnTo>
                  <a:lnTo>
                    <a:pt x="54241" y="979"/>
                  </a:lnTo>
                  <a:lnTo>
                    <a:pt x="51400" y="469"/>
                  </a:lnTo>
                  <a:lnTo>
                    <a:pt x="48533" y="142"/>
                  </a:lnTo>
                  <a:lnTo>
                    <a:pt x="45652" y="0"/>
                  </a:lnTo>
                  <a:lnTo>
                    <a:pt x="42767" y="42"/>
                  </a:lnTo>
                  <a:lnTo>
                    <a:pt x="39892" y="269"/>
                  </a:lnTo>
                  <a:lnTo>
                    <a:pt x="37038" y="679"/>
                  </a:lnTo>
                  <a:lnTo>
                    <a:pt x="34217" y="1272"/>
                  </a:lnTo>
                  <a:lnTo>
                    <a:pt x="31440" y="2045"/>
                  </a:lnTo>
                  <a:lnTo>
                    <a:pt x="28718" y="2994"/>
                  </a:lnTo>
                  <a:lnTo>
                    <a:pt x="26064" y="4115"/>
                  </a:lnTo>
                  <a:lnTo>
                    <a:pt x="23487" y="5405"/>
                  </a:lnTo>
                  <a:lnTo>
                    <a:pt x="20999" y="6857"/>
                  </a:lnTo>
                  <a:lnTo>
                    <a:pt x="18609" y="8466"/>
                  </a:lnTo>
                  <a:lnTo>
                    <a:pt x="16327" y="10225"/>
                  </a:lnTo>
                  <a:lnTo>
                    <a:pt x="14164" y="12127"/>
                  </a:lnTo>
                  <a:lnTo>
                    <a:pt x="12127" y="14164"/>
                  </a:lnTo>
                  <a:lnTo>
                    <a:pt x="10225" y="16327"/>
                  </a:lnTo>
                  <a:lnTo>
                    <a:pt x="8466" y="18609"/>
                  </a:lnTo>
                  <a:lnTo>
                    <a:pt x="6857" y="20999"/>
                  </a:lnTo>
                  <a:lnTo>
                    <a:pt x="5405" y="23487"/>
                  </a:lnTo>
                  <a:lnTo>
                    <a:pt x="4115" y="26064"/>
                  </a:lnTo>
                  <a:lnTo>
                    <a:pt x="2994" y="28718"/>
                  </a:lnTo>
                  <a:lnTo>
                    <a:pt x="2045" y="31440"/>
                  </a:lnTo>
                  <a:lnTo>
                    <a:pt x="1272" y="34217"/>
                  </a:lnTo>
                  <a:lnTo>
                    <a:pt x="679" y="37038"/>
                  </a:lnTo>
                  <a:lnTo>
                    <a:pt x="269" y="39892"/>
                  </a:lnTo>
                  <a:lnTo>
                    <a:pt x="42" y="42767"/>
                  </a:lnTo>
                  <a:lnTo>
                    <a:pt x="0" y="45652"/>
                  </a:lnTo>
                  <a:lnTo>
                    <a:pt x="142" y="48533"/>
                  </a:lnTo>
                  <a:lnTo>
                    <a:pt x="469" y="51400"/>
                  </a:lnTo>
                  <a:lnTo>
                    <a:pt x="979" y="54241"/>
                  </a:lnTo>
                  <a:lnTo>
                    <a:pt x="1670" y="57043"/>
                  </a:lnTo>
                  <a:lnTo>
                    <a:pt x="2538" y="59796"/>
                  </a:lnTo>
                  <a:lnTo>
                    <a:pt x="3582" y="62488"/>
                  </a:lnTo>
                  <a:lnTo>
                    <a:pt x="4795" y="65109"/>
                  </a:lnTo>
                  <a:lnTo>
                    <a:pt x="6174" y="67646"/>
                  </a:lnTo>
                  <a:lnTo>
                    <a:pt x="7712" y="70091"/>
                  </a:lnTo>
                  <a:lnTo>
                    <a:pt x="9403" y="72433"/>
                  </a:lnTo>
                  <a:lnTo>
                    <a:pt x="11241" y="74661"/>
                  </a:lnTo>
                  <a:lnTo>
                    <a:pt x="13217" y="76768"/>
                  </a:lnTo>
                  <a:lnTo>
                    <a:pt x="15324" y="78744"/>
                  </a:lnTo>
                  <a:lnTo>
                    <a:pt x="17552" y="80582"/>
                  </a:lnTo>
                  <a:lnTo>
                    <a:pt x="19894" y="82273"/>
                  </a:lnTo>
                  <a:lnTo>
                    <a:pt x="22338" y="83811"/>
                  </a:lnTo>
                  <a:lnTo>
                    <a:pt x="24876" y="85190"/>
                  </a:lnTo>
                  <a:lnTo>
                    <a:pt x="27496" y="86403"/>
                  </a:lnTo>
                  <a:lnTo>
                    <a:pt x="30189" y="87446"/>
                  </a:lnTo>
                  <a:lnTo>
                    <a:pt x="32942" y="88315"/>
                  </a:lnTo>
                  <a:lnTo>
                    <a:pt x="35744" y="89006"/>
                  </a:lnTo>
                  <a:lnTo>
                    <a:pt x="38585" y="89516"/>
                  </a:lnTo>
                  <a:lnTo>
                    <a:pt x="41452" y="89843"/>
                  </a:lnTo>
                  <a:lnTo>
                    <a:pt x="44333" y="89985"/>
                  </a:lnTo>
                  <a:lnTo>
                    <a:pt x="47217" y="89943"/>
                  </a:lnTo>
                  <a:lnTo>
                    <a:pt x="50092" y="89716"/>
                  </a:lnTo>
                  <a:lnTo>
                    <a:pt x="52946" y="89305"/>
                  </a:lnTo>
                  <a:lnTo>
                    <a:pt x="55768" y="88712"/>
                  </a:lnTo>
                  <a:lnTo>
                    <a:pt x="58545" y="87940"/>
                  </a:lnTo>
                  <a:lnTo>
                    <a:pt x="61266" y="86991"/>
                  </a:lnTo>
                  <a:lnTo>
                    <a:pt x="63921" y="85869"/>
                  </a:lnTo>
                  <a:lnTo>
                    <a:pt x="66498" y="84580"/>
                  </a:lnTo>
                  <a:lnTo>
                    <a:pt x="68986" y="83128"/>
                  </a:lnTo>
                  <a:lnTo>
                    <a:pt x="71376" y="81519"/>
                  </a:lnTo>
                  <a:lnTo>
                    <a:pt x="73657" y="79760"/>
                  </a:lnTo>
                  <a:lnTo>
                    <a:pt x="75821" y="77858"/>
                  </a:lnTo>
                  <a:lnTo>
                    <a:pt x="77858" y="75821"/>
                  </a:lnTo>
                  <a:lnTo>
                    <a:pt x="79760" y="73657"/>
                  </a:lnTo>
                  <a:lnTo>
                    <a:pt x="81519" y="71376"/>
                  </a:lnTo>
                  <a:lnTo>
                    <a:pt x="83128" y="68986"/>
                  </a:lnTo>
                  <a:lnTo>
                    <a:pt x="84580" y="66498"/>
                  </a:lnTo>
                  <a:lnTo>
                    <a:pt x="85869" y="63921"/>
                  </a:lnTo>
                  <a:lnTo>
                    <a:pt x="86991" y="61266"/>
                  </a:lnTo>
                  <a:lnTo>
                    <a:pt x="87940" y="58545"/>
                  </a:lnTo>
                  <a:lnTo>
                    <a:pt x="88712" y="55768"/>
                  </a:lnTo>
                  <a:lnTo>
                    <a:pt x="89305" y="52946"/>
                  </a:lnTo>
                  <a:lnTo>
                    <a:pt x="89716" y="50092"/>
                  </a:lnTo>
                  <a:lnTo>
                    <a:pt x="89943" y="47217"/>
                  </a:lnTo>
                  <a:lnTo>
                    <a:pt x="89985" y="44333"/>
                  </a:lnTo>
                  <a:lnTo>
                    <a:pt x="89843" y="41452"/>
                  </a:lnTo>
                  <a:lnTo>
                    <a:pt x="89516" y="38585"/>
                  </a:lnTo>
                  <a:lnTo>
                    <a:pt x="89006" y="35744"/>
                  </a:lnTo>
                  <a:lnTo>
                    <a:pt x="88315" y="32942"/>
                  </a:lnTo>
                  <a:lnTo>
                    <a:pt x="87446" y="30189"/>
                  </a:lnTo>
                  <a:lnTo>
                    <a:pt x="86403" y="27496"/>
                  </a:lnTo>
                  <a:lnTo>
                    <a:pt x="85190" y="24876"/>
                  </a:lnTo>
                  <a:lnTo>
                    <a:pt x="83811" y="22338"/>
                  </a:lnTo>
                  <a:lnTo>
                    <a:pt x="82273" y="19894"/>
                  </a:lnTo>
                  <a:lnTo>
                    <a:pt x="80582" y="17552"/>
                  </a:lnTo>
                  <a:lnTo>
                    <a:pt x="78744" y="15324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g714"/>
            <p:cNvSpPr/>
            <p:nvPr/>
          </p:nvSpPr>
          <p:spPr>
            <a:xfrm>
              <a:off x="5427747" y="4357274"/>
              <a:ext cx="89996" cy="89996"/>
            </a:xfrm>
            <a:custGeom>
              <a:avLst/>
              <a:pathLst>
                <a:path w="89996" h="89996">
                  <a:moveTo>
                    <a:pt x="79011" y="10984"/>
                  </a:moveTo>
                  <a:lnTo>
                    <a:pt x="77054" y="9166"/>
                  </a:lnTo>
                  <a:lnTo>
                    <a:pt x="74965" y="7495"/>
                  </a:lnTo>
                  <a:lnTo>
                    <a:pt x="72752" y="5979"/>
                  </a:lnTo>
                  <a:lnTo>
                    <a:pt x="70426" y="4623"/>
                  </a:lnTo>
                  <a:lnTo>
                    <a:pt x="67995" y="3433"/>
                  </a:lnTo>
                  <a:lnTo>
                    <a:pt x="65469" y="2413"/>
                  </a:lnTo>
                  <a:lnTo>
                    <a:pt x="62860" y="1569"/>
                  </a:lnTo>
                  <a:lnTo>
                    <a:pt x="60177" y="903"/>
                  </a:lnTo>
                  <a:lnTo>
                    <a:pt x="57431" y="418"/>
                  </a:lnTo>
                  <a:lnTo>
                    <a:pt x="54635" y="117"/>
                  </a:lnTo>
                  <a:lnTo>
                    <a:pt x="51799" y="0"/>
                  </a:lnTo>
                  <a:lnTo>
                    <a:pt x="48935" y="67"/>
                  </a:lnTo>
                  <a:lnTo>
                    <a:pt x="46055" y="320"/>
                  </a:lnTo>
                  <a:lnTo>
                    <a:pt x="43170" y="756"/>
                  </a:lnTo>
                  <a:lnTo>
                    <a:pt x="40293" y="1373"/>
                  </a:lnTo>
                  <a:lnTo>
                    <a:pt x="37436" y="2171"/>
                  </a:lnTo>
                  <a:lnTo>
                    <a:pt x="34609" y="3144"/>
                  </a:lnTo>
                  <a:lnTo>
                    <a:pt x="31825" y="4289"/>
                  </a:lnTo>
                  <a:lnTo>
                    <a:pt x="29095" y="5601"/>
                  </a:lnTo>
                  <a:lnTo>
                    <a:pt x="26431" y="7075"/>
                  </a:lnTo>
                  <a:lnTo>
                    <a:pt x="23843" y="8705"/>
                  </a:lnTo>
                  <a:lnTo>
                    <a:pt x="21341" y="10484"/>
                  </a:lnTo>
                  <a:lnTo>
                    <a:pt x="18937" y="12405"/>
                  </a:lnTo>
                  <a:lnTo>
                    <a:pt x="16641" y="14460"/>
                  </a:lnTo>
                  <a:lnTo>
                    <a:pt x="14460" y="16641"/>
                  </a:lnTo>
                  <a:lnTo>
                    <a:pt x="12405" y="18937"/>
                  </a:lnTo>
                  <a:lnTo>
                    <a:pt x="10484" y="21341"/>
                  </a:lnTo>
                  <a:lnTo>
                    <a:pt x="8705" y="23843"/>
                  </a:lnTo>
                  <a:lnTo>
                    <a:pt x="7075" y="26431"/>
                  </a:lnTo>
                  <a:lnTo>
                    <a:pt x="5601" y="29095"/>
                  </a:lnTo>
                  <a:lnTo>
                    <a:pt x="4289" y="31825"/>
                  </a:lnTo>
                  <a:lnTo>
                    <a:pt x="3144" y="34609"/>
                  </a:lnTo>
                  <a:lnTo>
                    <a:pt x="2171" y="37436"/>
                  </a:lnTo>
                  <a:lnTo>
                    <a:pt x="1373" y="40293"/>
                  </a:lnTo>
                  <a:lnTo>
                    <a:pt x="756" y="43170"/>
                  </a:lnTo>
                  <a:lnTo>
                    <a:pt x="320" y="46055"/>
                  </a:lnTo>
                  <a:lnTo>
                    <a:pt x="67" y="48935"/>
                  </a:lnTo>
                  <a:lnTo>
                    <a:pt x="0" y="51799"/>
                  </a:lnTo>
                  <a:lnTo>
                    <a:pt x="117" y="54635"/>
                  </a:lnTo>
                  <a:lnTo>
                    <a:pt x="418" y="57431"/>
                  </a:lnTo>
                  <a:lnTo>
                    <a:pt x="903" y="60177"/>
                  </a:lnTo>
                  <a:lnTo>
                    <a:pt x="1569" y="62860"/>
                  </a:lnTo>
                  <a:lnTo>
                    <a:pt x="2413" y="65469"/>
                  </a:lnTo>
                  <a:lnTo>
                    <a:pt x="3433" y="67995"/>
                  </a:lnTo>
                  <a:lnTo>
                    <a:pt x="4623" y="70426"/>
                  </a:lnTo>
                  <a:lnTo>
                    <a:pt x="5979" y="72752"/>
                  </a:lnTo>
                  <a:lnTo>
                    <a:pt x="7495" y="74965"/>
                  </a:lnTo>
                  <a:lnTo>
                    <a:pt x="9166" y="77054"/>
                  </a:lnTo>
                  <a:lnTo>
                    <a:pt x="10984" y="79011"/>
                  </a:lnTo>
                  <a:lnTo>
                    <a:pt x="12941" y="80829"/>
                  </a:lnTo>
                  <a:lnTo>
                    <a:pt x="15030" y="82500"/>
                  </a:lnTo>
                  <a:lnTo>
                    <a:pt x="17243" y="84016"/>
                  </a:lnTo>
                  <a:lnTo>
                    <a:pt x="19569" y="85372"/>
                  </a:lnTo>
                  <a:lnTo>
                    <a:pt x="22000" y="86562"/>
                  </a:lnTo>
                  <a:lnTo>
                    <a:pt x="24526" y="87582"/>
                  </a:lnTo>
                  <a:lnTo>
                    <a:pt x="27135" y="88426"/>
                  </a:lnTo>
                  <a:lnTo>
                    <a:pt x="29818" y="89092"/>
                  </a:lnTo>
                  <a:lnTo>
                    <a:pt x="32564" y="89577"/>
                  </a:lnTo>
                  <a:lnTo>
                    <a:pt x="35360" y="89878"/>
                  </a:lnTo>
                  <a:lnTo>
                    <a:pt x="38196" y="89996"/>
                  </a:lnTo>
                  <a:lnTo>
                    <a:pt x="41060" y="89928"/>
                  </a:lnTo>
                  <a:lnTo>
                    <a:pt x="43940" y="89675"/>
                  </a:lnTo>
                  <a:lnTo>
                    <a:pt x="46825" y="89239"/>
                  </a:lnTo>
                  <a:lnTo>
                    <a:pt x="49702" y="88622"/>
                  </a:lnTo>
                  <a:lnTo>
                    <a:pt x="52559" y="87825"/>
                  </a:lnTo>
                  <a:lnTo>
                    <a:pt x="55386" y="86852"/>
                  </a:lnTo>
                  <a:lnTo>
                    <a:pt x="58170" y="85706"/>
                  </a:lnTo>
                  <a:lnTo>
                    <a:pt x="60900" y="84394"/>
                  </a:lnTo>
                  <a:lnTo>
                    <a:pt x="63564" y="82920"/>
                  </a:lnTo>
                  <a:lnTo>
                    <a:pt x="66152" y="81290"/>
                  </a:lnTo>
                  <a:lnTo>
                    <a:pt x="68654" y="79511"/>
                  </a:lnTo>
                  <a:lnTo>
                    <a:pt x="71058" y="77590"/>
                  </a:lnTo>
                  <a:lnTo>
                    <a:pt x="73355" y="75535"/>
                  </a:lnTo>
                  <a:lnTo>
                    <a:pt x="75535" y="73355"/>
                  </a:lnTo>
                  <a:lnTo>
                    <a:pt x="77590" y="71058"/>
                  </a:lnTo>
                  <a:lnTo>
                    <a:pt x="79511" y="68654"/>
                  </a:lnTo>
                  <a:lnTo>
                    <a:pt x="81290" y="66152"/>
                  </a:lnTo>
                  <a:lnTo>
                    <a:pt x="82920" y="63564"/>
                  </a:lnTo>
                  <a:lnTo>
                    <a:pt x="84394" y="60900"/>
                  </a:lnTo>
                  <a:lnTo>
                    <a:pt x="85706" y="58170"/>
                  </a:lnTo>
                  <a:lnTo>
                    <a:pt x="86852" y="55386"/>
                  </a:lnTo>
                  <a:lnTo>
                    <a:pt x="87825" y="52559"/>
                  </a:lnTo>
                  <a:lnTo>
                    <a:pt x="88622" y="49702"/>
                  </a:lnTo>
                  <a:lnTo>
                    <a:pt x="89239" y="46825"/>
                  </a:lnTo>
                  <a:lnTo>
                    <a:pt x="89675" y="43940"/>
                  </a:lnTo>
                  <a:lnTo>
                    <a:pt x="89928" y="41060"/>
                  </a:lnTo>
                  <a:lnTo>
                    <a:pt x="89996" y="38196"/>
                  </a:lnTo>
                  <a:lnTo>
                    <a:pt x="89878" y="35360"/>
                  </a:lnTo>
                  <a:lnTo>
                    <a:pt x="89577" y="32564"/>
                  </a:lnTo>
                  <a:lnTo>
                    <a:pt x="89092" y="29818"/>
                  </a:lnTo>
                  <a:lnTo>
                    <a:pt x="88426" y="27135"/>
                  </a:lnTo>
                  <a:lnTo>
                    <a:pt x="87582" y="24526"/>
                  </a:lnTo>
                  <a:lnTo>
                    <a:pt x="86562" y="22000"/>
                  </a:lnTo>
                  <a:lnTo>
                    <a:pt x="85372" y="19569"/>
                  </a:lnTo>
                  <a:lnTo>
                    <a:pt x="84016" y="17243"/>
                  </a:lnTo>
                  <a:lnTo>
                    <a:pt x="82500" y="15030"/>
                  </a:lnTo>
                  <a:lnTo>
                    <a:pt x="80829" y="12941"/>
                  </a:lnTo>
                  <a:close/>
                </a:path>
              </a:pathLst>
            </a:custGeom>
            <a:solidFill>
              <a:srgbClr val="DDECF4">
                <a:alpha val="100000"/>
              </a:srgbClr>
            </a:solidFill>
            <a:ln w="9525" cap="rnd">
              <a:solidFill>
                <a:srgbClr val="DDEC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g715"/>
            <p:cNvSpPr/>
            <p:nvPr/>
          </p:nvSpPr>
          <p:spPr>
            <a:xfrm>
              <a:off x="5427745" y="4463153"/>
              <a:ext cx="89999" cy="89999"/>
            </a:xfrm>
            <a:custGeom>
              <a:avLst/>
              <a:pathLst>
                <a:path w="89999" h="89999">
                  <a:moveTo>
                    <a:pt x="77291" y="12707"/>
                  </a:moveTo>
                  <a:lnTo>
                    <a:pt x="75216" y="10766"/>
                  </a:lnTo>
                  <a:lnTo>
                    <a:pt x="73018" y="8965"/>
                  </a:lnTo>
                  <a:lnTo>
                    <a:pt x="70704" y="7312"/>
                  </a:lnTo>
                  <a:lnTo>
                    <a:pt x="68285" y="5814"/>
                  </a:lnTo>
                  <a:lnTo>
                    <a:pt x="65770" y="4477"/>
                  </a:lnTo>
                  <a:lnTo>
                    <a:pt x="63170" y="3306"/>
                  </a:lnTo>
                  <a:lnTo>
                    <a:pt x="60495" y="2307"/>
                  </a:lnTo>
                  <a:lnTo>
                    <a:pt x="57756" y="1484"/>
                  </a:lnTo>
                  <a:lnTo>
                    <a:pt x="54965" y="839"/>
                  </a:lnTo>
                  <a:lnTo>
                    <a:pt x="52133" y="375"/>
                  </a:lnTo>
                  <a:lnTo>
                    <a:pt x="49272" y="95"/>
                  </a:lnTo>
                  <a:lnTo>
                    <a:pt x="46393" y="0"/>
                  </a:lnTo>
                  <a:lnTo>
                    <a:pt x="43508" y="89"/>
                  </a:lnTo>
                  <a:lnTo>
                    <a:pt x="40630" y="363"/>
                  </a:lnTo>
                  <a:lnTo>
                    <a:pt x="37769" y="820"/>
                  </a:lnTo>
                  <a:lnTo>
                    <a:pt x="34938" y="1459"/>
                  </a:lnTo>
                  <a:lnTo>
                    <a:pt x="32149" y="2277"/>
                  </a:lnTo>
                  <a:lnTo>
                    <a:pt x="29412" y="3270"/>
                  </a:lnTo>
                  <a:lnTo>
                    <a:pt x="26740" y="4435"/>
                  </a:lnTo>
                  <a:lnTo>
                    <a:pt x="24142" y="5766"/>
                  </a:lnTo>
                  <a:lnTo>
                    <a:pt x="21630" y="7259"/>
                  </a:lnTo>
                  <a:lnTo>
                    <a:pt x="19214" y="8907"/>
                  </a:lnTo>
                  <a:lnTo>
                    <a:pt x="16904" y="10703"/>
                  </a:lnTo>
                  <a:lnTo>
                    <a:pt x="14710" y="12640"/>
                  </a:lnTo>
                  <a:lnTo>
                    <a:pt x="12640" y="14710"/>
                  </a:lnTo>
                  <a:lnTo>
                    <a:pt x="10703" y="16904"/>
                  </a:lnTo>
                  <a:lnTo>
                    <a:pt x="8907" y="19214"/>
                  </a:lnTo>
                  <a:lnTo>
                    <a:pt x="7259" y="21630"/>
                  </a:lnTo>
                  <a:lnTo>
                    <a:pt x="5766" y="24142"/>
                  </a:lnTo>
                  <a:lnTo>
                    <a:pt x="4435" y="26740"/>
                  </a:lnTo>
                  <a:lnTo>
                    <a:pt x="3270" y="29412"/>
                  </a:lnTo>
                  <a:lnTo>
                    <a:pt x="2277" y="32149"/>
                  </a:lnTo>
                  <a:lnTo>
                    <a:pt x="1459" y="34938"/>
                  </a:lnTo>
                  <a:lnTo>
                    <a:pt x="820" y="37769"/>
                  </a:lnTo>
                  <a:lnTo>
                    <a:pt x="363" y="40630"/>
                  </a:lnTo>
                  <a:lnTo>
                    <a:pt x="89" y="43508"/>
                  </a:lnTo>
                  <a:lnTo>
                    <a:pt x="0" y="46393"/>
                  </a:lnTo>
                  <a:lnTo>
                    <a:pt x="95" y="49272"/>
                  </a:lnTo>
                  <a:lnTo>
                    <a:pt x="375" y="52133"/>
                  </a:lnTo>
                  <a:lnTo>
                    <a:pt x="839" y="54965"/>
                  </a:lnTo>
                  <a:lnTo>
                    <a:pt x="1484" y="57756"/>
                  </a:lnTo>
                  <a:lnTo>
                    <a:pt x="2307" y="60495"/>
                  </a:lnTo>
                  <a:lnTo>
                    <a:pt x="3306" y="63170"/>
                  </a:lnTo>
                  <a:lnTo>
                    <a:pt x="4477" y="65770"/>
                  </a:lnTo>
                  <a:lnTo>
                    <a:pt x="5814" y="68285"/>
                  </a:lnTo>
                  <a:lnTo>
                    <a:pt x="7312" y="70704"/>
                  </a:lnTo>
                  <a:lnTo>
                    <a:pt x="8965" y="73018"/>
                  </a:lnTo>
                  <a:lnTo>
                    <a:pt x="10766" y="75216"/>
                  </a:lnTo>
                  <a:lnTo>
                    <a:pt x="12707" y="77291"/>
                  </a:lnTo>
                  <a:lnTo>
                    <a:pt x="14782" y="79232"/>
                  </a:lnTo>
                  <a:lnTo>
                    <a:pt x="16980" y="81033"/>
                  </a:lnTo>
                  <a:lnTo>
                    <a:pt x="19294" y="82686"/>
                  </a:lnTo>
                  <a:lnTo>
                    <a:pt x="21713" y="84184"/>
                  </a:lnTo>
                  <a:lnTo>
                    <a:pt x="24228" y="85521"/>
                  </a:lnTo>
                  <a:lnTo>
                    <a:pt x="26828" y="86692"/>
                  </a:lnTo>
                  <a:lnTo>
                    <a:pt x="29503" y="87691"/>
                  </a:lnTo>
                  <a:lnTo>
                    <a:pt x="32242" y="88515"/>
                  </a:lnTo>
                  <a:lnTo>
                    <a:pt x="35033" y="89160"/>
                  </a:lnTo>
                  <a:lnTo>
                    <a:pt x="37865" y="89623"/>
                  </a:lnTo>
                  <a:lnTo>
                    <a:pt x="40727" y="89903"/>
                  </a:lnTo>
                  <a:lnTo>
                    <a:pt x="43605" y="89999"/>
                  </a:lnTo>
                  <a:lnTo>
                    <a:pt x="46490" y="89909"/>
                  </a:lnTo>
                  <a:lnTo>
                    <a:pt x="49369" y="89636"/>
                  </a:lnTo>
                  <a:lnTo>
                    <a:pt x="52229" y="89178"/>
                  </a:lnTo>
                  <a:lnTo>
                    <a:pt x="55060" y="88539"/>
                  </a:lnTo>
                  <a:lnTo>
                    <a:pt x="57849" y="87722"/>
                  </a:lnTo>
                  <a:lnTo>
                    <a:pt x="60586" y="86728"/>
                  </a:lnTo>
                  <a:lnTo>
                    <a:pt x="63259" y="85564"/>
                  </a:lnTo>
                  <a:lnTo>
                    <a:pt x="65856" y="84232"/>
                  </a:lnTo>
                  <a:lnTo>
                    <a:pt x="68368" y="82739"/>
                  </a:lnTo>
                  <a:lnTo>
                    <a:pt x="70784" y="81092"/>
                  </a:lnTo>
                  <a:lnTo>
                    <a:pt x="73094" y="79295"/>
                  </a:lnTo>
                  <a:lnTo>
                    <a:pt x="75288" y="77358"/>
                  </a:lnTo>
                  <a:lnTo>
                    <a:pt x="77358" y="75288"/>
                  </a:lnTo>
                  <a:lnTo>
                    <a:pt x="79295" y="73094"/>
                  </a:lnTo>
                  <a:lnTo>
                    <a:pt x="81092" y="70784"/>
                  </a:lnTo>
                  <a:lnTo>
                    <a:pt x="82739" y="68368"/>
                  </a:lnTo>
                  <a:lnTo>
                    <a:pt x="84232" y="65856"/>
                  </a:lnTo>
                  <a:lnTo>
                    <a:pt x="85564" y="63259"/>
                  </a:lnTo>
                  <a:lnTo>
                    <a:pt x="86728" y="60586"/>
                  </a:lnTo>
                  <a:lnTo>
                    <a:pt x="87722" y="57849"/>
                  </a:lnTo>
                  <a:lnTo>
                    <a:pt x="88539" y="55060"/>
                  </a:lnTo>
                  <a:lnTo>
                    <a:pt x="89178" y="52229"/>
                  </a:lnTo>
                  <a:lnTo>
                    <a:pt x="89636" y="49369"/>
                  </a:lnTo>
                  <a:lnTo>
                    <a:pt x="89909" y="46490"/>
                  </a:lnTo>
                  <a:lnTo>
                    <a:pt x="89999" y="43605"/>
                  </a:lnTo>
                  <a:lnTo>
                    <a:pt x="89903" y="40727"/>
                  </a:lnTo>
                  <a:lnTo>
                    <a:pt x="89623" y="37865"/>
                  </a:lnTo>
                  <a:lnTo>
                    <a:pt x="89160" y="35033"/>
                  </a:lnTo>
                  <a:lnTo>
                    <a:pt x="88515" y="32242"/>
                  </a:lnTo>
                  <a:lnTo>
                    <a:pt x="87691" y="29503"/>
                  </a:lnTo>
                  <a:lnTo>
                    <a:pt x="86692" y="26828"/>
                  </a:lnTo>
                  <a:lnTo>
                    <a:pt x="85521" y="24228"/>
                  </a:lnTo>
                  <a:lnTo>
                    <a:pt x="84184" y="21713"/>
                  </a:lnTo>
                  <a:lnTo>
                    <a:pt x="82686" y="19294"/>
                  </a:lnTo>
                  <a:lnTo>
                    <a:pt x="81033" y="16980"/>
                  </a:lnTo>
                  <a:lnTo>
                    <a:pt x="79232" y="14782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g716"/>
            <p:cNvSpPr/>
            <p:nvPr/>
          </p:nvSpPr>
          <p:spPr>
            <a:xfrm>
              <a:off x="5427746" y="4569036"/>
              <a:ext cx="89997" cy="89997"/>
            </a:xfrm>
            <a:custGeom>
              <a:avLst/>
              <a:pathLst>
                <a:path w="89997" h="89997">
                  <a:moveTo>
                    <a:pt x="79102" y="10895"/>
                  </a:moveTo>
                  <a:lnTo>
                    <a:pt x="77151" y="9084"/>
                  </a:lnTo>
                  <a:lnTo>
                    <a:pt x="75067" y="7421"/>
                  </a:lnTo>
                  <a:lnTo>
                    <a:pt x="72861" y="5912"/>
                  </a:lnTo>
                  <a:lnTo>
                    <a:pt x="70539" y="4564"/>
                  </a:lnTo>
                  <a:lnTo>
                    <a:pt x="68113" y="3381"/>
                  </a:lnTo>
                  <a:lnTo>
                    <a:pt x="65592" y="2370"/>
                  </a:lnTo>
                  <a:lnTo>
                    <a:pt x="62986" y="1534"/>
                  </a:lnTo>
                  <a:lnTo>
                    <a:pt x="60306" y="877"/>
                  </a:lnTo>
                  <a:lnTo>
                    <a:pt x="57564" y="401"/>
                  </a:lnTo>
                  <a:lnTo>
                    <a:pt x="54769" y="108"/>
                  </a:lnTo>
                  <a:lnTo>
                    <a:pt x="51935" y="0"/>
                  </a:lnTo>
                  <a:lnTo>
                    <a:pt x="49072" y="76"/>
                  </a:lnTo>
                  <a:lnTo>
                    <a:pt x="46192" y="337"/>
                  </a:lnTo>
                  <a:lnTo>
                    <a:pt x="43308" y="782"/>
                  </a:lnTo>
                  <a:lnTo>
                    <a:pt x="40430" y="1408"/>
                  </a:lnTo>
                  <a:lnTo>
                    <a:pt x="37571" y="2214"/>
                  </a:lnTo>
                  <a:lnTo>
                    <a:pt x="34743" y="3195"/>
                  </a:lnTo>
                  <a:lnTo>
                    <a:pt x="31957" y="4348"/>
                  </a:lnTo>
                  <a:lnTo>
                    <a:pt x="29224" y="5668"/>
                  </a:lnTo>
                  <a:lnTo>
                    <a:pt x="26556" y="7150"/>
                  </a:lnTo>
                  <a:lnTo>
                    <a:pt x="23964" y="8787"/>
                  </a:lnTo>
                  <a:lnTo>
                    <a:pt x="21459" y="10573"/>
                  </a:lnTo>
                  <a:lnTo>
                    <a:pt x="19050" y="12501"/>
                  </a:lnTo>
                  <a:lnTo>
                    <a:pt x="16748" y="14562"/>
                  </a:lnTo>
                  <a:lnTo>
                    <a:pt x="14562" y="16748"/>
                  </a:lnTo>
                  <a:lnTo>
                    <a:pt x="12501" y="19050"/>
                  </a:lnTo>
                  <a:lnTo>
                    <a:pt x="10573" y="21459"/>
                  </a:lnTo>
                  <a:lnTo>
                    <a:pt x="8787" y="23964"/>
                  </a:lnTo>
                  <a:lnTo>
                    <a:pt x="7150" y="26556"/>
                  </a:lnTo>
                  <a:lnTo>
                    <a:pt x="5668" y="29224"/>
                  </a:lnTo>
                  <a:lnTo>
                    <a:pt x="4348" y="31957"/>
                  </a:lnTo>
                  <a:lnTo>
                    <a:pt x="3195" y="34743"/>
                  </a:lnTo>
                  <a:lnTo>
                    <a:pt x="2214" y="37571"/>
                  </a:lnTo>
                  <a:lnTo>
                    <a:pt x="1408" y="40430"/>
                  </a:lnTo>
                  <a:lnTo>
                    <a:pt x="782" y="43308"/>
                  </a:lnTo>
                  <a:lnTo>
                    <a:pt x="337" y="46192"/>
                  </a:lnTo>
                  <a:lnTo>
                    <a:pt x="76" y="49072"/>
                  </a:lnTo>
                  <a:lnTo>
                    <a:pt x="0" y="51935"/>
                  </a:lnTo>
                  <a:lnTo>
                    <a:pt x="108" y="54769"/>
                  </a:lnTo>
                  <a:lnTo>
                    <a:pt x="401" y="57564"/>
                  </a:lnTo>
                  <a:lnTo>
                    <a:pt x="877" y="60306"/>
                  </a:lnTo>
                  <a:lnTo>
                    <a:pt x="1534" y="62986"/>
                  </a:lnTo>
                  <a:lnTo>
                    <a:pt x="2370" y="65592"/>
                  </a:lnTo>
                  <a:lnTo>
                    <a:pt x="3381" y="68113"/>
                  </a:lnTo>
                  <a:lnTo>
                    <a:pt x="4564" y="70539"/>
                  </a:lnTo>
                  <a:lnTo>
                    <a:pt x="5912" y="72861"/>
                  </a:lnTo>
                  <a:lnTo>
                    <a:pt x="7421" y="75067"/>
                  </a:lnTo>
                  <a:lnTo>
                    <a:pt x="9084" y="77151"/>
                  </a:lnTo>
                  <a:lnTo>
                    <a:pt x="10895" y="79102"/>
                  </a:lnTo>
                  <a:lnTo>
                    <a:pt x="12846" y="80913"/>
                  </a:lnTo>
                  <a:lnTo>
                    <a:pt x="14930" y="82576"/>
                  </a:lnTo>
                  <a:lnTo>
                    <a:pt x="17136" y="84085"/>
                  </a:lnTo>
                  <a:lnTo>
                    <a:pt x="19458" y="85433"/>
                  </a:lnTo>
                  <a:lnTo>
                    <a:pt x="21884" y="86616"/>
                  </a:lnTo>
                  <a:lnTo>
                    <a:pt x="24405" y="87627"/>
                  </a:lnTo>
                  <a:lnTo>
                    <a:pt x="27011" y="88463"/>
                  </a:lnTo>
                  <a:lnTo>
                    <a:pt x="29691" y="89120"/>
                  </a:lnTo>
                  <a:lnTo>
                    <a:pt x="32433" y="89596"/>
                  </a:lnTo>
                  <a:lnTo>
                    <a:pt x="35228" y="89889"/>
                  </a:lnTo>
                  <a:lnTo>
                    <a:pt x="38062" y="89997"/>
                  </a:lnTo>
                  <a:lnTo>
                    <a:pt x="40925" y="89921"/>
                  </a:lnTo>
                  <a:lnTo>
                    <a:pt x="43805" y="89660"/>
                  </a:lnTo>
                  <a:lnTo>
                    <a:pt x="46689" y="89215"/>
                  </a:lnTo>
                  <a:lnTo>
                    <a:pt x="49567" y="88589"/>
                  </a:lnTo>
                  <a:lnTo>
                    <a:pt x="52426" y="87783"/>
                  </a:lnTo>
                  <a:lnTo>
                    <a:pt x="55254" y="86802"/>
                  </a:lnTo>
                  <a:lnTo>
                    <a:pt x="58040" y="85649"/>
                  </a:lnTo>
                  <a:lnTo>
                    <a:pt x="60773" y="84329"/>
                  </a:lnTo>
                  <a:lnTo>
                    <a:pt x="63441" y="82847"/>
                  </a:lnTo>
                  <a:lnTo>
                    <a:pt x="66033" y="81210"/>
                  </a:lnTo>
                  <a:lnTo>
                    <a:pt x="68538" y="79424"/>
                  </a:lnTo>
                  <a:lnTo>
                    <a:pt x="70947" y="77496"/>
                  </a:lnTo>
                  <a:lnTo>
                    <a:pt x="73249" y="75435"/>
                  </a:lnTo>
                  <a:lnTo>
                    <a:pt x="75435" y="73249"/>
                  </a:lnTo>
                  <a:lnTo>
                    <a:pt x="77496" y="70947"/>
                  </a:lnTo>
                  <a:lnTo>
                    <a:pt x="79424" y="68538"/>
                  </a:lnTo>
                  <a:lnTo>
                    <a:pt x="81210" y="66033"/>
                  </a:lnTo>
                  <a:lnTo>
                    <a:pt x="82847" y="63441"/>
                  </a:lnTo>
                  <a:lnTo>
                    <a:pt x="84329" y="60773"/>
                  </a:lnTo>
                  <a:lnTo>
                    <a:pt x="85649" y="58040"/>
                  </a:lnTo>
                  <a:lnTo>
                    <a:pt x="86802" y="55254"/>
                  </a:lnTo>
                  <a:lnTo>
                    <a:pt x="87783" y="52426"/>
                  </a:lnTo>
                  <a:lnTo>
                    <a:pt x="88589" y="49567"/>
                  </a:lnTo>
                  <a:lnTo>
                    <a:pt x="89215" y="46689"/>
                  </a:lnTo>
                  <a:lnTo>
                    <a:pt x="89660" y="43805"/>
                  </a:lnTo>
                  <a:lnTo>
                    <a:pt x="89921" y="40925"/>
                  </a:lnTo>
                  <a:lnTo>
                    <a:pt x="89997" y="38062"/>
                  </a:lnTo>
                  <a:lnTo>
                    <a:pt x="89889" y="35228"/>
                  </a:lnTo>
                  <a:lnTo>
                    <a:pt x="89596" y="32433"/>
                  </a:lnTo>
                  <a:lnTo>
                    <a:pt x="89120" y="29691"/>
                  </a:lnTo>
                  <a:lnTo>
                    <a:pt x="88463" y="27011"/>
                  </a:lnTo>
                  <a:lnTo>
                    <a:pt x="87627" y="24405"/>
                  </a:lnTo>
                  <a:lnTo>
                    <a:pt x="86616" y="21884"/>
                  </a:lnTo>
                  <a:lnTo>
                    <a:pt x="85433" y="19458"/>
                  </a:lnTo>
                  <a:lnTo>
                    <a:pt x="84085" y="17136"/>
                  </a:lnTo>
                  <a:lnTo>
                    <a:pt x="82576" y="14930"/>
                  </a:lnTo>
                  <a:lnTo>
                    <a:pt x="80913" y="12846"/>
                  </a:lnTo>
                  <a:close/>
                </a:path>
              </a:pathLst>
            </a:custGeom>
            <a:solidFill>
              <a:srgbClr val="DDECF4">
                <a:alpha val="100000"/>
              </a:srgbClr>
            </a:solidFill>
            <a:ln w="9525" cap="rnd">
              <a:solidFill>
                <a:srgbClr val="DDEC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g717"/>
            <p:cNvSpPr/>
            <p:nvPr/>
          </p:nvSpPr>
          <p:spPr>
            <a:xfrm>
              <a:off x="5427748" y="4674919"/>
              <a:ext cx="89995" cy="89995"/>
            </a:xfrm>
            <a:custGeom>
              <a:avLst/>
              <a:pathLst>
                <a:path w="89995" h="89995">
                  <a:moveTo>
                    <a:pt x="77017" y="12977"/>
                  </a:moveTo>
                  <a:lnTo>
                    <a:pt x="74926" y="11017"/>
                  </a:lnTo>
                  <a:lnTo>
                    <a:pt x="72711" y="9196"/>
                  </a:lnTo>
                  <a:lnTo>
                    <a:pt x="70383" y="7523"/>
                  </a:lnTo>
                  <a:lnTo>
                    <a:pt x="67950" y="6004"/>
                  </a:lnTo>
                  <a:lnTo>
                    <a:pt x="65423" y="4645"/>
                  </a:lnTo>
                  <a:lnTo>
                    <a:pt x="62812" y="3452"/>
                  </a:lnTo>
                  <a:lnTo>
                    <a:pt x="60128" y="2429"/>
                  </a:lnTo>
                  <a:lnTo>
                    <a:pt x="57382" y="1582"/>
                  </a:lnTo>
                  <a:lnTo>
                    <a:pt x="54584" y="913"/>
                  </a:lnTo>
                  <a:lnTo>
                    <a:pt x="51748" y="425"/>
                  </a:lnTo>
                  <a:lnTo>
                    <a:pt x="48883" y="120"/>
                  </a:lnTo>
                  <a:lnTo>
                    <a:pt x="46003" y="0"/>
                  </a:lnTo>
                  <a:lnTo>
                    <a:pt x="43119" y="64"/>
                  </a:lnTo>
                  <a:lnTo>
                    <a:pt x="40242" y="313"/>
                  </a:lnTo>
                  <a:lnTo>
                    <a:pt x="37385" y="746"/>
                  </a:lnTo>
                  <a:lnTo>
                    <a:pt x="34559" y="1360"/>
                  </a:lnTo>
                  <a:lnTo>
                    <a:pt x="31776" y="2154"/>
                  </a:lnTo>
                  <a:lnTo>
                    <a:pt x="29047" y="3124"/>
                  </a:lnTo>
                  <a:lnTo>
                    <a:pt x="26384" y="4266"/>
                  </a:lnTo>
                  <a:lnTo>
                    <a:pt x="23797" y="5576"/>
                  </a:lnTo>
                  <a:lnTo>
                    <a:pt x="21297" y="7047"/>
                  </a:lnTo>
                  <a:lnTo>
                    <a:pt x="18895" y="8674"/>
                  </a:lnTo>
                  <a:lnTo>
                    <a:pt x="16600" y="10451"/>
                  </a:lnTo>
                  <a:lnTo>
                    <a:pt x="14422" y="12369"/>
                  </a:lnTo>
                  <a:lnTo>
                    <a:pt x="12369" y="14422"/>
                  </a:lnTo>
                  <a:lnTo>
                    <a:pt x="10451" y="16600"/>
                  </a:lnTo>
                  <a:lnTo>
                    <a:pt x="8674" y="18895"/>
                  </a:lnTo>
                  <a:lnTo>
                    <a:pt x="7047" y="21297"/>
                  </a:lnTo>
                  <a:lnTo>
                    <a:pt x="5576" y="23797"/>
                  </a:lnTo>
                  <a:lnTo>
                    <a:pt x="4266" y="26384"/>
                  </a:lnTo>
                  <a:lnTo>
                    <a:pt x="3124" y="29047"/>
                  </a:lnTo>
                  <a:lnTo>
                    <a:pt x="2154" y="31776"/>
                  </a:lnTo>
                  <a:lnTo>
                    <a:pt x="1360" y="34559"/>
                  </a:lnTo>
                  <a:lnTo>
                    <a:pt x="746" y="37385"/>
                  </a:lnTo>
                  <a:lnTo>
                    <a:pt x="313" y="40242"/>
                  </a:lnTo>
                  <a:lnTo>
                    <a:pt x="64" y="43119"/>
                  </a:lnTo>
                  <a:lnTo>
                    <a:pt x="0" y="46003"/>
                  </a:lnTo>
                  <a:lnTo>
                    <a:pt x="120" y="48883"/>
                  </a:lnTo>
                  <a:lnTo>
                    <a:pt x="425" y="51748"/>
                  </a:lnTo>
                  <a:lnTo>
                    <a:pt x="913" y="54584"/>
                  </a:lnTo>
                  <a:lnTo>
                    <a:pt x="1582" y="57382"/>
                  </a:lnTo>
                  <a:lnTo>
                    <a:pt x="2429" y="60128"/>
                  </a:lnTo>
                  <a:lnTo>
                    <a:pt x="3452" y="62812"/>
                  </a:lnTo>
                  <a:lnTo>
                    <a:pt x="4645" y="65423"/>
                  </a:lnTo>
                  <a:lnTo>
                    <a:pt x="6004" y="67950"/>
                  </a:lnTo>
                  <a:lnTo>
                    <a:pt x="7523" y="70383"/>
                  </a:lnTo>
                  <a:lnTo>
                    <a:pt x="9196" y="72711"/>
                  </a:lnTo>
                  <a:lnTo>
                    <a:pt x="11017" y="74926"/>
                  </a:lnTo>
                  <a:lnTo>
                    <a:pt x="12977" y="77017"/>
                  </a:lnTo>
                  <a:lnTo>
                    <a:pt x="15068" y="78977"/>
                  </a:lnTo>
                  <a:lnTo>
                    <a:pt x="17283" y="80798"/>
                  </a:lnTo>
                  <a:lnTo>
                    <a:pt x="19611" y="82471"/>
                  </a:lnTo>
                  <a:lnTo>
                    <a:pt x="22044" y="83990"/>
                  </a:lnTo>
                  <a:lnTo>
                    <a:pt x="24571" y="85349"/>
                  </a:lnTo>
                  <a:lnTo>
                    <a:pt x="27182" y="86542"/>
                  </a:lnTo>
                  <a:lnTo>
                    <a:pt x="29866" y="87565"/>
                  </a:lnTo>
                  <a:lnTo>
                    <a:pt x="32612" y="88412"/>
                  </a:lnTo>
                  <a:lnTo>
                    <a:pt x="35410" y="89081"/>
                  </a:lnTo>
                  <a:lnTo>
                    <a:pt x="38246" y="89569"/>
                  </a:lnTo>
                  <a:lnTo>
                    <a:pt x="41111" y="89874"/>
                  </a:lnTo>
                  <a:lnTo>
                    <a:pt x="43991" y="89995"/>
                  </a:lnTo>
                  <a:lnTo>
                    <a:pt x="46876" y="89930"/>
                  </a:lnTo>
                  <a:lnTo>
                    <a:pt x="49752" y="89681"/>
                  </a:lnTo>
                  <a:lnTo>
                    <a:pt x="52609" y="89248"/>
                  </a:lnTo>
                  <a:lnTo>
                    <a:pt x="55435" y="88634"/>
                  </a:lnTo>
                  <a:lnTo>
                    <a:pt x="58218" y="87840"/>
                  </a:lnTo>
                  <a:lnTo>
                    <a:pt x="60947" y="86870"/>
                  </a:lnTo>
                  <a:lnTo>
                    <a:pt x="63610" y="85728"/>
                  </a:lnTo>
                  <a:lnTo>
                    <a:pt x="66197" y="84418"/>
                  </a:lnTo>
                  <a:lnTo>
                    <a:pt x="68697" y="82947"/>
                  </a:lnTo>
                  <a:lnTo>
                    <a:pt x="71099" y="81320"/>
                  </a:lnTo>
                  <a:lnTo>
                    <a:pt x="73394" y="79543"/>
                  </a:lnTo>
                  <a:lnTo>
                    <a:pt x="75572" y="77625"/>
                  </a:lnTo>
                  <a:lnTo>
                    <a:pt x="77625" y="75572"/>
                  </a:lnTo>
                  <a:lnTo>
                    <a:pt x="79543" y="73394"/>
                  </a:lnTo>
                  <a:lnTo>
                    <a:pt x="81320" y="71099"/>
                  </a:lnTo>
                  <a:lnTo>
                    <a:pt x="82947" y="68697"/>
                  </a:lnTo>
                  <a:lnTo>
                    <a:pt x="84418" y="66197"/>
                  </a:lnTo>
                  <a:lnTo>
                    <a:pt x="85728" y="63610"/>
                  </a:lnTo>
                  <a:lnTo>
                    <a:pt x="86870" y="60947"/>
                  </a:lnTo>
                  <a:lnTo>
                    <a:pt x="87840" y="58218"/>
                  </a:lnTo>
                  <a:lnTo>
                    <a:pt x="88634" y="55435"/>
                  </a:lnTo>
                  <a:lnTo>
                    <a:pt x="89248" y="52609"/>
                  </a:lnTo>
                  <a:lnTo>
                    <a:pt x="89681" y="49752"/>
                  </a:lnTo>
                  <a:lnTo>
                    <a:pt x="89930" y="46876"/>
                  </a:lnTo>
                  <a:lnTo>
                    <a:pt x="89995" y="43991"/>
                  </a:lnTo>
                  <a:lnTo>
                    <a:pt x="89874" y="41111"/>
                  </a:lnTo>
                  <a:lnTo>
                    <a:pt x="89569" y="38246"/>
                  </a:lnTo>
                  <a:lnTo>
                    <a:pt x="89081" y="35410"/>
                  </a:lnTo>
                  <a:lnTo>
                    <a:pt x="88412" y="32612"/>
                  </a:lnTo>
                  <a:lnTo>
                    <a:pt x="87565" y="29866"/>
                  </a:lnTo>
                  <a:lnTo>
                    <a:pt x="86542" y="27182"/>
                  </a:lnTo>
                  <a:lnTo>
                    <a:pt x="85349" y="24571"/>
                  </a:lnTo>
                  <a:lnTo>
                    <a:pt x="83990" y="22044"/>
                  </a:lnTo>
                  <a:lnTo>
                    <a:pt x="82471" y="19611"/>
                  </a:lnTo>
                  <a:lnTo>
                    <a:pt x="80798" y="17283"/>
                  </a:lnTo>
                  <a:lnTo>
                    <a:pt x="78977" y="15068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g718"/>
            <p:cNvSpPr/>
            <p:nvPr/>
          </p:nvSpPr>
          <p:spPr>
            <a:xfrm>
              <a:off x="5427838" y="4780891"/>
              <a:ext cx="89814" cy="89814"/>
            </a:xfrm>
            <a:custGeom>
              <a:avLst/>
              <a:pathLst>
                <a:path w="89814" h="89814">
                  <a:moveTo>
                    <a:pt x="89814" y="0"/>
                  </a:moveTo>
                  <a:lnTo>
                    <a:pt x="89537" y="276"/>
                  </a:lnTo>
                  <a:lnTo>
                    <a:pt x="89077" y="737"/>
                  </a:lnTo>
                  <a:lnTo>
                    <a:pt x="88435" y="1379"/>
                  </a:lnTo>
                  <a:lnTo>
                    <a:pt x="87614" y="2200"/>
                  </a:lnTo>
                  <a:lnTo>
                    <a:pt x="86618" y="3196"/>
                  </a:lnTo>
                  <a:lnTo>
                    <a:pt x="85450" y="4363"/>
                  </a:lnTo>
                  <a:lnTo>
                    <a:pt x="84116" y="5698"/>
                  </a:lnTo>
                  <a:lnTo>
                    <a:pt x="82620" y="7193"/>
                  </a:lnTo>
                  <a:lnTo>
                    <a:pt x="80970" y="8843"/>
                  </a:lnTo>
                  <a:lnTo>
                    <a:pt x="79172" y="10642"/>
                  </a:lnTo>
                  <a:lnTo>
                    <a:pt x="77232" y="12581"/>
                  </a:lnTo>
                  <a:lnTo>
                    <a:pt x="75160" y="14653"/>
                  </a:lnTo>
                  <a:lnTo>
                    <a:pt x="72964" y="16850"/>
                  </a:lnTo>
                  <a:lnTo>
                    <a:pt x="70652" y="19162"/>
                  </a:lnTo>
                  <a:lnTo>
                    <a:pt x="68234" y="21579"/>
                  </a:lnTo>
                  <a:lnTo>
                    <a:pt x="65721" y="24093"/>
                  </a:lnTo>
                  <a:lnTo>
                    <a:pt x="63122" y="26692"/>
                  </a:lnTo>
                  <a:lnTo>
                    <a:pt x="60448" y="29365"/>
                  </a:lnTo>
                  <a:lnTo>
                    <a:pt x="57710" y="32103"/>
                  </a:lnTo>
                  <a:lnTo>
                    <a:pt x="54920" y="34893"/>
                  </a:lnTo>
                  <a:lnTo>
                    <a:pt x="52089" y="37725"/>
                  </a:lnTo>
                  <a:lnTo>
                    <a:pt x="49228" y="40586"/>
                  </a:lnTo>
                  <a:lnTo>
                    <a:pt x="46349" y="43464"/>
                  </a:lnTo>
                  <a:lnTo>
                    <a:pt x="43464" y="46349"/>
                  </a:lnTo>
                  <a:lnTo>
                    <a:pt x="40586" y="49228"/>
                  </a:lnTo>
                  <a:lnTo>
                    <a:pt x="37725" y="52089"/>
                  </a:lnTo>
                  <a:lnTo>
                    <a:pt x="34893" y="54920"/>
                  </a:lnTo>
                  <a:lnTo>
                    <a:pt x="32103" y="57710"/>
                  </a:lnTo>
                  <a:lnTo>
                    <a:pt x="29365" y="60448"/>
                  </a:lnTo>
                  <a:lnTo>
                    <a:pt x="26692" y="63122"/>
                  </a:lnTo>
                  <a:lnTo>
                    <a:pt x="24093" y="65721"/>
                  </a:lnTo>
                  <a:lnTo>
                    <a:pt x="21579" y="68234"/>
                  </a:lnTo>
                  <a:lnTo>
                    <a:pt x="19162" y="70652"/>
                  </a:lnTo>
                  <a:lnTo>
                    <a:pt x="16850" y="72964"/>
                  </a:lnTo>
                  <a:lnTo>
                    <a:pt x="14653" y="75160"/>
                  </a:lnTo>
                  <a:lnTo>
                    <a:pt x="12581" y="77232"/>
                  </a:lnTo>
                  <a:lnTo>
                    <a:pt x="10642" y="79172"/>
                  </a:lnTo>
                  <a:lnTo>
                    <a:pt x="8843" y="80970"/>
                  </a:lnTo>
                  <a:lnTo>
                    <a:pt x="7193" y="82620"/>
                  </a:lnTo>
                  <a:lnTo>
                    <a:pt x="5698" y="84116"/>
                  </a:lnTo>
                  <a:lnTo>
                    <a:pt x="4363" y="85450"/>
                  </a:lnTo>
                  <a:lnTo>
                    <a:pt x="3196" y="86618"/>
                  </a:lnTo>
                  <a:lnTo>
                    <a:pt x="2200" y="87614"/>
                  </a:lnTo>
                  <a:lnTo>
                    <a:pt x="1379" y="88435"/>
                  </a:lnTo>
                  <a:lnTo>
                    <a:pt x="737" y="89077"/>
                  </a:lnTo>
                  <a:lnTo>
                    <a:pt x="276" y="89537"/>
                  </a:lnTo>
                  <a:lnTo>
                    <a:pt x="0" y="89814"/>
                  </a:lnTo>
                  <a:lnTo>
                    <a:pt x="276" y="89537"/>
                  </a:lnTo>
                  <a:lnTo>
                    <a:pt x="737" y="89077"/>
                  </a:lnTo>
                  <a:lnTo>
                    <a:pt x="1379" y="88435"/>
                  </a:lnTo>
                  <a:lnTo>
                    <a:pt x="2200" y="87614"/>
                  </a:lnTo>
                  <a:lnTo>
                    <a:pt x="3196" y="86618"/>
                  </a:lnTo>
                  <a:lnTo>
                    <a:pt x="4363" y="85450"/>
                  </a:lnTo>
                  <a:lnTo>
                    <a:pt x="5698" y="84116"/>
                  </a:lnTo>
                  <a:lnTo>
                    <a:pt x="7193" y="82620"/>
                  </a:lnTo>
                  <a:lnTo>
                    <a:pt x="8843" y="80970"/>
                  </a:lnTo>
                  <a:lnTo>
                    <a:pt x="10642" y="79172"/>
                  </a:lnTo>
                  <a:lnTo>
                    <a:pt x="12581" y="77232"/>
                  </a:lnTo>
                  <a:lnTo>
                    <a:pt x="14653" y="75160"/>
                  </a:lnTo>
                  <a:lnTo>
                    <a:pt x="16850" y="72964"/>
                  </a:lnTo>
                  <a:lnTo>
                    <a:pt x="19162" y="70652"/>
                  </a:lnTo>
                  <a:lnTo>
                    <a:pt x="21579" y="68234"/>
                  </a:lnTo>
                  <a:lnTo>
                    <a:pt x="24093" y="65721"/>
                  </a:lnTo>
                  <a:lnTo>
                    <a:pt x="26692" y="63122"/>
                  </a:lnTo>
                  <a:lnTo>
                    <a:pt x="29365" y="60448"/>
                  </a:lnTo>
                  <a:lnTo>
                    <a:pt x="32103" y="57710"/>
                  </a:lnTo>
                  <a:lnTo>
                    <a:pt x="34893" y="54920"/>
                  </a:lnTo>
                  <a:lnTo>
                    <a:pt x="37725" y="52089"/>
                  </a:lnTo>
                  <a:lnTo>
                    <a:pt x="40586" y="49228"/>
                  </a:lnTo>
                  <a:lnTo>
                    <a:pt x="43464" y="46349"/>
                  </a:lnTo>
                  <a:lnTo>
                    <a:pt x="46349" y="43464"/>
                  </a:lnTo>
                  <a:lnTo>
                    <a:pt x="49228" y="40586"/>
                  </a:lnTo>
                  <a:lnTo>
                    <a:pt x="52089" y="37725"/>
                  </a:lnTo>
                  <a:lnTo>
                    <a:pt x="54920" y="34893"/>
                  </a:lnTo>
                  <a:lnTo>
                    <a:pt x="57710" y="32103"/>
                  </a:lnTo>
                  <a:lnTo>
                    <a:pt x="60448" y="29365"/>
                  </a:lnTo>
                  <a:lnTo>
                    <a:pt x="63122" y="26692"/>
                  </a:lnTo>
                  <a:lnTo>
                    <a:pt x="65721" y="24093"/>
                  </a:lnTo>
                  <a:lnTo>
                    <a:pt x="68234" y="21579"/>
                  </a:lnTo>
                  <a:lnTo>
                    <a:pt x="70652" y="19162"/>
                  </a:lnTo>
                  <a:lnTo>
                    <a:pt x="72964" y="16850"/>
                  </a:lnTo>
                  <a:lnTo>
                    <a:pt x="75160" y="14653"/>
                  </a:lnTo>
                  <a:lnTo>
                    <a:pt x="77232" y="12581"/>
                  </a:lnTo>
                  <a:lnTo>
                    <a:pt x="79172" y="10642"/>
                  </a:lnTo>
                  <a:lnTo>
                    <a:pt x="80970" y="8843"/>
                  </a:lnTo>
                  <a:lnTo>
                    <a:pt x="82620" y="7193"/>
                  </a:lnTo>
                  <a:lnTo>
                    <a:pt x="84116" y="5698"/>
                  </a:lnTo>
                  <a:lnTo>
                    <a:pt x="85450" y="4363"/>
                  </a:lnTo>
                  <a:lnTo>
                    <a:pt x="86618" y="3196"/>
                  </a:lnTo>
                  <a:lnTo>
                    <a:pt x="87614" y="2200"/>
                  </a:lnTo>
                  <a:lnTo>
                    <a:pt x="88435" y="1379"/>
                  </a:lnTo>
                  <a:lnTo>
                    <a:pt x="89077" y="737"/>
                  </a:lnTo>
                  <a:lnTo>
                    <a:pt x="89537" y="276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5427751" y="4886685"/>
              <a:ext cx="89988" cy="89988"/>
            </a:xfrm>
            <a:custGeom>
              <a:avLst/>
              <a:pathLst>
                <a:path w="89988" h="89988">
                  <a:moveTo>
                    <a:pt x="76820" y="13167"/>
                  </a:moveTo>
                  <a:lnTo>
                    <a:pt x="74717" y="11194"/>
                  </a:lnTo>
                  <a:lnTo>
                    <a:pt x="72491" y="9360"/>
                  </a:lnTo>
                  <a:lnTo>
                    <a:pt x="70152" y="7672"/>
                  </a:lnTo>
                  <a:lnTo>
                    <a:pt x="67710" y="6138"/>
                  </a:lnTo>
                  <a:lnTo>
                    <a:pt x="65175" y="4764"/>
                  </a:lnTo>
                  <a:lnTo>
                    <a:pt x="62556" y="3555"/>
                  </a:lnTo>
                  <a:lnTo>
                    <a:pt x="59866" y="2516"/>
                  </a:lnTo>
                  <a:lnTo>
                    <a:pt x="57114" y="1651"/>
                  </a:lnTo>
                  <a:lnTo>
                    <a:pt x="54312" y="965"/>
                  </a:lnTo>
                  <a:lnTo>
                    <a:pt x="51473" y="460"/>
                  </a:lnTo>
                  <a:lnTo>
                    <a:pt x="48606" y="138"/>
                  </a:lnTo>
                  <a:lnTo>
                    <a:pt x="45725" y="0"/>
                  </a:lnTo>
                  <a:lnTo>
                    <a:pt x="42841" y="46"/>
                  </a:lnTo>
                  <a:lnTo>
                    <a:pt x="39965" y="278"/>
                  </a:lnTo>
                  <a:lnTo>
                    <a:pt x="37111" y="693"/>
                  </a:lnTo>
                  <a:lnTo>
                    <a:pt x="34288" y="1291"/>
                  </a:lnTo>
                  <a:lnTo>
                    <a:pt x="31510" y="2068"/>
                  </a:lnTo>
                  <a:lnTo>
                    <a:pt x="28787" y="3021"/>
                  </a:lnTo>
                  <a:lnTo>
                    <a:pt x="26131" y="4147"/>
                  </a:lnTo>
                  <a:lnTo>
                    <a:pt x="23552" y="5440"/>
                  </a:lnTo>
                  <a:lnTo>
                    <a:pt x="21061" y="6897"/>
                  </a:lnTo>
                  <a:lnTo>
                    <a:pt x="18669" y="8509"/>
                  </a:lnTo>
                  <a:lnTo>
                    <a:pt x="16384" y="10272"/>
                  </a:lnTo>
                  <a:lnTo>
                    <a:pt x="14218" y="12177"/>
                  </a:lnTo>
                  <a:lnTo>
                    <a:pt x="12177" y="14218"/>
                  </a:lnTo>
                  <a:lnTo>
                    <a:pt x="10272" y="16384"/>
                  </a:lnTo>
                  <a:lnTo>
                    <a:pt x="8509" y="18669"/>
                  </a:lnTo>
                  <a:lnTo>
                    <a:pt x="6897" y="21061"/>
                  </a:lnTo>
                  <a:lnTo>
                    <a:pt x="5440" y="23552"/>
                  </a:lnTo>
                  <a:lnTo>
                    <a:pt x="4147" y="26131"/>
                  </a:lnTo>
                  <a:lnTo>
                    <a:pt x="3021" y="28787"/>
                  </a:lnTo>
                  <a:lnTo>
                    <a:pt x="2068" y="31510"/>
                  </a:lnTo>
                  <a:lnTo>
                    <a:pt x="1291" y="34288"/>
                  </a:lnTo>
                  <a:lnTo>
                    <a:pt x="693" y="37111"/>
                  </a:lnTo>
                  <a:lnTo>
                    <a:pt x="278" y="39965"/>
                  </a:lnTo>
                  <a:lnTo>
                    <a:pt x="46" y="42841"/>
                  </a:lnTo>
                  <a:lnTo>
                    <a:pt x="0" y="45725"/>
                  </a:lnTo>
                  <a:lnTo>
                    <a:pt x="138" y="48606"/>
                  </a:lnTo>
                  <a:lnTo>
                    <a:pt x="460" y="51473"/>
                  </a:lnTo>
                  <a:lnTo>
                    <a:pt x="965" y="54312"/>
                  </a:lnTo>
                  <a:lnTo>
                    <a:pt x="1651" y="57114"/>
                  </a:lnTo>
                  <a:lnTo>
                    <a:pt x="2516" y="59866"/>
                  </a:lnTo>
                  <a:lnTo>
                    <a:pt x="3555" y="62556"/>
                  </a:lnTo>
                  <a:lnTo>
                    <a:pt x="4764" y="65175"/>
                  </a:lnTo>
                  <a:lnTo>
                    <a:pt x="6138" y="67710"/>
                  </a:lnTo>
                  <a:lnTo>
                    <a:pt x="7672" y="70152"/>
                  </a:lnTo>
                  <a:lnTo>
                    <a:pt x="9360" y="72491"/>
                  </a:lnTo>
                  <a:lnTo>
                    <a:pt x="11194" y="74717"/>
                  </a:lnTo>
                  <a:lnTo>
                    <a:pt x="13167" y="76820"/>
                  </a:lnTo>
                  <a:lnTo>
                    <a:pt x="15270" y="78793"/>
                  </a:lnTo>
                  <a:lnTo>
                    <a:pt x="17496" y="80627"/>
                  </a:lnTo>
                  <a:lnTo>
                    <a:pt x="19835" y="82315"/>
                  </a:lnTo>
                  <a:lnTo>
                    <a:pt x="22277" y="83849"/>
                  </a:lnTo>
                  <a:lnTo>
                    <a:pt x="24812" y="85223"/>
                  </a:lnTo>
                  <a:lnTo>
                    <a:pt x="27431" y="86432"/>
                  </a:lnTo>
                  <a:lnTo>
                    <a:pt x="30121" y="87471"/>
                  </a:lnTo>
                  <a:lnTo>
                    <a:pt x="32873" y="88336"/>
                  </a:lnTo>
                  <a:lnTo>
                    <a:pt x="35675" y="89022"/>
                  </a:lnTo>
                  <a:lnTo>
                    <a:pt x="38514" y="89527"/>
                  </a:lnTo>
                  <a:lnTo>
                    <a:pt x="41381" y="89850"/>
                  </a:lnTo>
                  <a:lnTo>
                    <a:pt x="44262" y="89988"/>
                  </a:lnTo>
                  <a:lnTo>
                    <a:pt x="47146" y="89941"/>
                  </a:lnTo>
                  <a:lnTo>
                    <a:pt x="50022" y="89709"/>
                  </a:lnTo>
                  <a:lnTo>
                    <a:pt x="52877" y="89294"/>
                  </a:lnTo>
                  <a:lnTo>
                    <a:pt x="55699" y="88696"/>
                  </a:lnTo>
                  <a:lnTo>
                    <a:pt x="58477" y="87919"/>
                  </a:lnTo>
                  <a:lnTo>
                    <a:pt x="61200" y="86966"/>
                  </a:lnTo>
                  <a:lnTo>
                    <a:pt x="63857" y="85840"/>
                  </a:lnTo>
                  <a:lnTo>
                    <a:pt x="66435" y="84547"/>
                  </a:lnTo>
                  <a:lnTo>
                    <a:pt x="68926" y="83090"/>
                  </a:lnTo>
                  <a:lnTo>
                    <a:pt x="71319" y="81478"/>
                  </a:lnTo>
                  <a:lnTo>
                    <a:pt x="73603" y="79715"/>
                  </a:lnTo>
                  <a:lnTo>
                    <a:pt x="75769" y="77810"/>
                  </a:lnTo>
                  <a:lnTo>
                    <a:pt x="77810" y="75769"/>
                  </a:lnTo>
                  <a:lnTo>
                    <a:pt x="79715" y="73603"/>
                  </a:lnTo>
                  <a:lnTo>
                    <a:pt x="81478" y="71319"/>
                  </a:lnTo>
                  <a:lnTo>
                    <a:pt x="83090" y="68926"/>
                  </a:lnTo>
                  <a:lnTo>
                    <a:pt x="84547" y="66435"/>
                  </a:lnTo>
                  <a:lnTo>
                    <a:pt x="85840" y="63857"/>
                  </a:lnTo>
                  <a:lnTo>
                    <a:pt x="86966" y="61200"/>
                  </a:lnTo>
                  <a:lnTo>
                    <a:pt x="87919" y="58477"/>
                  </a:lnTo>
                  <a:lnTo>
                    <a:pt x="88696" y="55699"/>
                  </a:lnTo>
                  <a:lnTo>
                    <a:pt x="89294" y="52877"/>
                  </a:lnTo>
                  <a:lnTo>
                    <a:pt x="89709" y="50022"/>
                  </a:lnTo>
                  <a:lnTo>
                    <a:pt x="89941" y="47146"/>
                  </a:lnTo>
                  <a:lnTo>
                    <a:pt x="89988" y="44262"/>
                  </a:lnTo>
                  <a:lnTo>
                    <a:pt x="89850" y="41381"/>
                  </a:lnTo>
                  <a:lnTo>
                    <a:pt x="89527" y="38514"/>
                  </a:lnTo>
                  <a:lnTo>
                    <a:pt x="89022" y="35675"/>
                  </a:lnTo>
                  <a:lnTo>
                    <a:pt x="88336" y="32873"/>
                  </a:lnTo>
                  <a:lnTo>
                    <a:pt x="87471" y="30121"/>
                  </a:lnTo>
                  <a:lnTo>
                    <a:pt x="86432" y="27431"/>
                  </a:lnTo>
                  <a:lnTo>
                    <a:pt x="85223" y="24812"/>
                  </a:lnTo>
                  <a:lnTo>
                    <a:pt x="83849" y="22277"/>
                  </a:lnTo>
                  <a:lnTo>
                    <a:pt x="82315" y="19835"/>
                  </a:lnTo>
                  <a:lnTo>
                    <a:pt x="80627" y="17496"/>
                  </a:lnTo>
                  <a:lnTo>
                    <a:pt x="78793" y="15270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5427757" y="4992573"/>
              <a:ext cx="89976" cy="89976"/>
            </a:xfrm>
            <a:custGeom>
              <a:avLst/>
              <a:pathLst>
                <a:path w="89976" h="89976">
                  <a:moveTo>
                    <a:pt x="80429" y="9546"/>
                  </a:moveTo>
                  <a:lnTo>
                    <a:pt x="78579" y="7842"/>
                  </a:lnTo>
                  <a:lnTo>
                    <a:pt x="76592" y="6291"/>
                  </a:lnTo>
                  <a:lnTo>
                    <a:pt x="74475" y="4899"/>
                  </a:lnTo>
                  <a:lnTo>
                    <a:pt x="72236" y="3672"/>
                  </a:lnTo>
                  <a:lnTo>
                    <a:pt x="69886" y="2614"/>
                  </a:lnTo>
                  <a:lnTo>
                    <a:pt x="67433" y="1731"/>
                  </a:lnTo>
                  <a:lnTo>
                    <a:pt x="64888" y="1025"/>
                  </a:lnTo>
                  <a:lnTo>
                    <a:pt x="62261" y="500"/>
                  </a:lnTo>
                  <a:lnTo>
                    <a:pt x="59563" y="158"/>
                  </a:lnTo>
                  <a:lnTo>
                    <a:pt x="56806" y="0"/>
                  </a:lnTo>
                  <a:lnTo>
                    <a:pt x="53999" y="26"/>
                  </a:lnTo>
                  <a:lnTo>
                    <a:pt x="51156" y="238"/>
                  </a:lnTo>
                  <a:lnTo>
                    <a:pt x="48288" y="633"/>
                  </a:lnTo>
                  <a:lnTo>
                    <a:pt x="45405" y="1211"/>
                  </a:lnTo>
                  <a:lnTo>
                    <a:pt x="42522" y="1969"/>
                  </a:lnTo>
                  <a:lnTo>
                    <a:pt x="39648" y="2903"/>
                  </a:lnTo>
                  <a:lnTo>
                    <a:pt x="36796" y="4010"/>
                  </a:lnTo>
                  <a:lnTo>
                    <a:pt x="33978" y="5286"/>
                  </a:lnTo>
                  <a:lnTo>
                    <a:pt x="31205" y="6725"/>
                  </a:lnTo>
                  <a:lnTo>
                    <a:pt x="28489" y="8321"/>
                  </a:lnTo>
                  <a:lnTo>
                    <a:pt x="25840" y="10067"/>
                  </a:lnTo>
                  <a:lnTo>
                    <a:pt x="23271" y="11958"/>
                  </a:lnTo>
                  <a:lnTo>
                    <a:pt x="20790" y="13984"/>
                  </a:lnTo>
                  <a:lnTo>
                    <a:pt x="18409" y="16137"/>
                  </a:lnTo>
                  <a:lnTo>
                    <a:pt x="16137" y="18409"/>
                  </a:lnTo>
                  <a:lnTo>
                    <a:pt x="13984" y="20790"/>
                  </a:lnTo>
                  <a:lnTo>
                    <a:pt x="11958" y="23271"/>
                  </a:lnTo>
                  <a:lnTo>
                    <a:pt x="10067" y="25840"/>
                  </a:lnTo>
                  <a:lnTo>
                    <a:pt x="8321" y="28489"/>
                  </a:lnTo>
                  <a:lnTo>
                    <a:pt x="6725" y="31205"/>
                  </a:lnTo>
                  <a:lnTo>
                    <a:pt x="5286" y="33978"/>
                  </a:lnTo>
                  <a:lnTo>
                    <a:pt x="4010" y="36796"/>
                  </a:lnTo>
                  <a:lnTo>
                    <a:pt x="2903" y="39648"/>
                  </a:lnTo>
                  <a:lnTo>
                    <a:pt x="1969" y="42522"/>
                  </a:lnTo>
                  <a:lnTo>
                    <a:pt x="1211" y="45405"/>
                  </a:lnTo>
                  <a:lnTo>
                    <a:pt x="633" y="48288"/>
                  </a:lnTo>
                  <a:lnTo>
                    <a:pt x="238" y="51156"/>
                  </a:lnTo>
                  <a:lnTo>
                    <a:pt x="26" y="53999"/>
                  </a:lnTo>
                  <a:lnTo>
                    <a:pt x="0" y="56806"/>
                  </a:lnTo>
                  <a:lnTo>
                    <a:pt x="158" y="59563"/>
                  </a:lnTo>
                  <a:lnTo>
                    <a:pt x="500" y="62261"/>
                  </a:lnTo>
                  <a:lnTo>
                    <a:pt x="1025" y="64888"/>
                  </a:lnTo>
                  <a:lnTo>
                    <a:pt x="1731" y="67433"/>
                  </a:lnTo>
                  <a:lnTo>
                    <a:pt x="2614" y="69886"/>
                  </a:lnTo>
                  <a:lnTo>
                    <a:pt x="3672" y="72236"/>
                  </a:lnTo>
                  <a:lnTo>
                    <a:pt x="4899" y="74475"/>
                  </a:lnTo>
                  <a:lnTo>
                    <a:pt x="6291" y="76592"/>
                  </a:lnTo>
                  <a:lnTo>
                    <a:pt x="7842" y="78579"/>
                  </a:lnTo>
                  <a:lnTo>
                    <a:pt x="9546" y="80429"/>
                  </a:lnTo>
                  <a:lnTo>
                    <a:pt x="11396" y="82133"/>
                  </a:lnTo>
                  <a:lnTo>
                    <a:pt x="13383" y="83684"/>
                  </a:lnTo>
                  <a:lnTo>
                    <a:pt x="15500" y="85076"/>
                  </a:lnTo>
                  <a:lnTo>
                    <a:pt x="17739" y="86303"/>
                  </a:lnTo>
                  <a:lnTo>
                    <a:pt x="20089" y="87361"/>
                  </a:lnTo>
                  <a:lnTo>
                    <a:pt x="22542" y="88244"/>
                  </a:lnTo>
                  <a:lnTo>
                    <a:pt x="25087" y="88950"/>
                  </a:lnTo>
                  <a:lnTo>
                    <a:pt x="27714" y="89475"/>
                  </a:lnTo>
                  <a:lnTo>
                    <a:pt x="30412" y="89817"/>
                  </a:lnTo>
                  <a:lnTo>
                    <a:pt x="33169" y="89976"/>
                  </a:lnTo>
                  <a:lnTo>
                    <a:pt x="35976" y="89949"/>
                  </a:lnTo>
                  <a:lnTo>
                    <a:pt x="38819" y="89737"/>
                  </a:lnTo>
                  <a:lnTo>
                    <a:pt x="41687" y="89342"/>
                  </a:lnTo>
                  <a:lnTo>
                    <a:pt x="44570" y="88764"/>
                  </a:lnTo>
                  <a:lnTo>
                    <a:pt x="47453" y="88006"/>
                  </a:lnTo>
                  <a:lnTo>
                    <a:pt x="50327" y="87072"/>
                  </a:lnTo>
                  <a:lnTo>
                    <a:pt x="53179" y="85965"/>
                  </a:lnTo>
                  <a:lnTo>
                    <a:pt x="55997" y="84689"/>
                  </a:lnTo>
                  <a:lnTo>
                    <a:pt x="58770" y="83250"/>
                  </a:lnTo>
                  <a:lnTo>
                    <a:pt x="61486" y="81654"/>
                  </a:lnTo>
                  <a:lnTo>
                    <a:pt x="64135" y="79908"/>
                  </a:lnTo>
                  <a:lnTo>
                    <a:pt x="66704" y="78017"/>
                  </a:lnTo>
                  <a:lnTo>
                    <a:pt x="69185" y="75991"/>
                  </a:lnTo>
                  <a:lnTo>
                    <a:pt x="71566" y="73838"/>
                  </a:lnTo>
                  <a:lnTo>
                    <a:pt x="73838" y="71566"/>
                  </a:lnTo>
                  <a:lnTo>
                    <a:pt x="75991" y="69185"/>
                  </a:lnTo>
                  <a:lnTo>
                    <a:pt x="78017" y="66704"/>
                  </a:lnTo>
                  <a:lnTo>
                    <a:pt x="79908" y="64135"/>
                  </a:lnTo>
                  <a:lnTo>
                    <a:pt x="81654" y="61486"/>
                  </a:lnTo>
                  <a:lnTo>
                    <a:pt x="83250" y="58770"/>
                  </a:lnTo>
                  <a:lnTo>
                    <a:pt x="84689" y="55997"/>
                  </a:lnTo>
                  <a:lnTo>
                    <a:pt x="85965" y="53179"/>
                  </a:lnTo>
                  <a:lnTo>
                    <a:pt x="87072" y="50327"/>
                  </a:lnTo>
                  <a:lnTo>
                    <a:pt x="88006" y="47453"/>
                  </a:lnTo>
                  <a:lnTo>
                    <a:pt x="88764" y="44570"/>
                  </a:lnTo>
                  <a:lnTo>
                    <a:pt x="89342" y="41687"/>
                  </a:lnTo>
                  <a:lnTo>
                    <a:pt x="89737" y="38819"/>
                  </a:lnTo>
                  <a:lnTo>
                    <a:pt x="89949" y="35976"/>
                  </a:lnTo>
                  <a:lnTo>
                    <a:pt x="89976" y="33169"/>
                  </a:lnTo>
                  <a:lnTo>
                    <a:pt x="89817" y="30412"/>
                  </a:lnTo>
                  <a:lnTo>
                    <a:pt x="89475" y="27714"/>
                  </a:lnTo>
                  <a:lnTo>
                    <a:pt x="88950" y="25087"/>
                  </a:lnTo>
                  <a:lnTo>
                    <a:pt x="88244" y="22542"/>
                  </a:lnTo>
                  <a:lnTo>
                    <a:pt x="87361" y="20089"/>
                  </a:lnTo>
                  <a:lnTo>
                    <a:pt x="86303" y="17739"/>
                  </a:lnTo>
                  <a:lnTo>
                    <a:pt x="85076" y="15500"/>
                  </a:lnTo>
                  <a:lnTo>
                    <a:pt x="83684" y="13383"/>
                  </a:lnTo>
                  <a:lnTo>
                    <a:pt x="82133" y="11396"/>
                  </a:lnTo>
                  <a:close/>
                </a:path>
              </a:pathLst>
            </a:custGeom>
            <a:solidFill>
              <a:srgbClr val="C2DDEB">
                <a:alpha val="100000"/>
              </a:srgbClr>
            </a:solidFill>
            <a:ln w="9525" cap="rnd">
              <a:solidFill>
                <a:srgbClr val="C2DD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5427747" y="5098445"/>
              <a:ext cx="89995" cy="89995"/>
            </a:xfrm>
            <a:custGeom>
              <a:avLst/>
              <a:pathLst>
                <a:path w="89995" h="89995">
                  <a:moveTo>
                    <a:pt x="75546" y="14449"/>
                  </a:moveTo>
                  <a:lnTo>
                    <a:pt x="73366" y="12395"/>
                  </a:lnTo>
                  <a:lnTo>
                    <a:pt x="71070" y="10475"/>
                  </a:lnTo>
                  <a:lnTo>
                    <a:pt x="68666" y="8696"/>
                  </a:lnTo>
                  <a:lnTo>
                    <a:pt x="66165" y="7067"/>
                  </a:lnTo>
                  <a:lnTo>
                    <a:pt x="63578" y="5594"/>
                  </a:lnTo>
                  <a:lnTo>
                    <a:pt x="60914" y="4282"/>
                  </a:lnTo>
                  <a:lnTo>
                    <a:pt x="58184" y="3138"/>
                  </a:lnTo>
                  <a:lnTo>
                    <a:pt x="55400" y="2166"/>
                  </a:lnTo>
                  <a:lnTo>
                    <a:pt x="52574" y="1370"/>
                  </a:lnTo>
                  <a:lnTo>
                    <a:pt x="49717" y="753"/>
                  </a:lnTo>
                  <a:lnTo>
                    <a:pt x="46840" y="318"/>
                  </a:lnTo>
                  <a:lnTo>
                    <a:pt x="43955" y="66"/>
                  </a:lnTo>
                  <a:lnTo>
                    <a:pt x="41075" y="0"/>
                  </a:lnTo>
                  <a:lnTo>
                    <a:pt x="38211" y="118"/>
                  </a:lnTo>
                  <a:lnTo>
                    <a:pt x="35375" y="420"/>
                  </a:lnTo>
                  <a:lnTo>
                    <a:pt x="32578" y="906"/>
                  </a:lnTo>
                  <a:lnTo>
                    <a:pt x="29832" y="1573"/>
                  </a:lnTo>
                  <a:lnTo>
                    <a:pt x="27149" y="2418"/>
                  </a:lnTo>
                  <a:lnTo>
                    <a:pt x="24539" y="3438"/>
                  </a:lnTo>
                  <a:lnTo>
                    <a:pt x="22013" y="4629"/>
                  </a:lnTo>
                  <a:lnTo>
                    <a:pt x="19582" y="5986"/>
                  </a:lnTo>
                  <a:lnTo>
                    <a:pt x="17255" y="7503"/>
                  </a:lnTo>
                  <a:lnTo>
                    <a:pt x="15041" y="9175"/>
                  </a:lnTo>
                  <a:lnTo>
                    <a:pt x="12952" y="10993"/>
                  </a:lnTo>
                  <a:lnTo>
                    <a:pt x="10993" y="12952"/>
                  </a:lnTo>
                  <a:lnTo>
                    <a:pt x="9175" y="15041"/>
                  </a:lnTo>
                  <a:lnTo>
                    <a:pt x="7503" y="17255"/>
                  </a:lnTo>
                  <a:lnTo>
                    <a:pt x="5986" y="19582"/>
                  </a:lnTo>
                  <a:lnTo>
                    <a:pt x="4629" y="22013"/>
                  </a:lnTo>
                  <a:lnTo>
                    <a:pt x="3438" y="24539"/>
                  </a:lnTo>
                  <a:lnTo>
                    <a:pt x="2418" y="27149"/>
                  </a:lnTo>
                  <a:lnTo>
                    <a:pt x="1573" y="29832"/>
                  </a:lnTo>
                  <a:lnTo>
                    <a:pt x="906" y="32578"/>
                  </a:lnTo>
                  <a:lnTo>
                    <a:pt x="420" y="35375"/>
                  </a:lnTo>
                  <a:lnTo>
                    <a:pt x="118" y="38211"/>
                  </a:lnTo>
                  <a:lnTo>
                    <a:pt x="0" y="41075"/>
                  </a:lnTo>
                  <a:lnTo>
                    <a:pt x="66" y="43955"/>
                  </a:lnTo>
                  <a:lnTo>
                    <a:pt x="318" y="46840"/>
                  </a:lnTo>
                  <a:lnTo>
                    <a:pt x="753" y="49717"/>
                  </a:lnTo>
                  <a:lnTo>
                    <a:pt x="1370" y="52574"/>
                  </a:lnTo>
                  <a:lnTo>
                    <a:pt x="2166" y="55400"/>
                  </a:lnTo>
                  <a:lnTo>
                    <a:pt x="3138" y="58184"/>
                  </a:lnTo>
                  <a:lnTo>
                    <a:pt x="4282" y="60914"/>
                  </a:lnTo>
                  <a:lnTo>
                    <a:pt x="5594" y="63578"/>
                  </a:lnTo>
                  <a:lnTo>
                    <a:pt x="7067" y="66165"/>
                  </a:lnTo>
                  <a:lnTo>
                    <a:pt x="8696" y="68666"/>
                  </a:lnTo>
                  <a:lnTo>
                    <a:pt x="10475" y="71070"/>
                  </a:lnTo>
                  <a:lnTo>
                    <a:pt x="12395" y="73366"/>
                  </a:lnTo>
                  <a:lnTo>
                    <a:pt x="14449" y="75546"/>
                  </a:lnTo>
                  <a:lnTo>
                    <a:pt x="16629" y="77600"/>
                  </a:lnTo>
                  <a:lnTo>
                    <a:pt x="18925" y="79520"/>
                  </a:lnTo>
                  <a:lnTo>
                    <a:pt x="21329" y="81299"/>
                  </a:lnTo>
                  <a:lnTo>
                    <a:pt x="23829" y="82928"/>
                  </a:lnTo>
                  <a:lnTo>
                    <a:pt x="26417" y="84401"/>
                  </a:lnTo>
                  <a:lnTo>
                    <a:pt x="29081" y="85713"/>
                  </a:lnTo>
                  <a:lnTo>
                    <a:pt x="31811" y="86857"/>
                  </a:lnTo>
                  <a:lnTo>
                    <a:pt x="34594" y="87829"/>
                  </a:lnTo>
                  <a:lnTo>
                    <a:pt x="37421" y="88625"/>
                  </a:lnTo>
                  <a:lnTo>
                    <a:pt x="40278" y="89242"/>
                  </a:lnTo>
                  <a:lnTo>
                    <a:pt x="43155" y="89677"/>
                  </a:lnTo>
                  <a:lnTo>
                    <a:pt x="46040" y="89928"/>
                  </a:lnTo>
                  <a:lnTo>
                    <a:pt x="48920" y="89995"/>
                  </a:lnTo>
                  <a:lnTo>
                    <a:pt x="51784" y="89877"/>
                  </a:lnTo>
                  <a:lnTo>
                    <a:pt x="54620" y="89575"/>
                  </a:lnTo>
                  <a:lnTo>
                    <a:pt x="57417" y="89089"/>
                  </a:lnTo>
                  <a:lnTo>
                    <a:pt x="60163" y="88422"/>
                  </a:lnTo>
                  <a:lnTo>
                    <a:pt x="62846" y="87577"/>
                  </a:lnTo>
                  <a:lnTo>
                    <a:pt x="65456" y="86557"/>
                  </a:lnTo>
                  <a:lnTo>
                    <a:pt x="67982" y="85365"/>
                  </a:lnTo>
                  <a:lnTo>
                    <a:pt x="70413" y="84009"/>
                  </a:lnTo>
                  <a:lnTo>
                    <a:pt x="72740" y="82491"/>
                  </a:lnTo>
                  <a:lnTo>
                    <a:pt x="74953" y="80820"/>
                  </a:lnTo>
                  <a:lnTo>
                    <a:pt x="77043" y="79001"/>
                  </a:lnTo>
                  <a:lnTo>
                    <a:pt x="79001" y="77043"/>
                  </a:lnTo>
                  <a:lnTo>
                    <a:pt x="80820" y="74953"/>
                  </a:lnTo>
                  <a:lnTo>
                    <a:pt x="82491" y="72740"/>
                  </a:lnTo>
                  <a:lnTo>
                    <a:pt x="84009" y="70413"/>
                  </a:lnTo>
                  <a:lnTo>
                    <a:pt x="85365" y="67982"/>
                  </a:lnTo>
                  <a:lnTo>
                    <a:pt x="86557" y="65456"/>
                  </a:lnTo>
                  <a:lnTo>
                    <a:pt x="87577" y="62846"/>
                  </a:lnTo>
                  <a:lnTo>
                    <a:pt x="88422" y="60163"/>
                  </a:lnTo>
                  <a:lnTo>
                    <a:pt x="89089" y="57417"/>
                  </a:lnTo>
                  <a:lnTo>
                    <a:pt x="89575" y="54620"/>
                  </a:lnTo>
                  <a:lnTo>
                    <a:pt x="89877" y="51784"/>
                  </a:lnTo>
                  <a:lnTo>
                    <a:pt x="89995" y="48920"/>
                  </a:lnTo>
                  <a:lnTo>
                    <a:pt x="89928" y="46040"/>
                  </a:lnTo>
                  <a:lnTo>
                    <a:pt x="89677" y="43155"/>
                  </a:lnTo>
                  <a:lnTo>
                    <a:pt x="89242" y="40278"/>
                  </a:lnTo>
                  <a:lnTo>
                    <a:pt x="88625" y="37421"/>
                  </a:lnTo>
                  <a:lnTo>
                    <a:pt x="87829" y="34594"/>
                  </a:lnTo>
                  <a:lnTo>
                    <a:pt x="86857" y="31811"/>
                  </a:lnTo>
                  <a:lnTo>
                    <a:pt x="85713" y="29081"/>
                  </a:lnTo>
                  <a:lnTo>
                    <a:pt x="84401" y="26417"/>
                  </a:lnTo>
                  <a:lnTo>
                    <a:pt x="82928" y="23829"/>
                  </a:lnTo>
                  <a:lnTo>
                    <a:pt x="81299" y="21329"/>
                  </a:lnTo>
                  <a:lnTo>
                    <a:pt x="79520" y="18925"/>
                  </a:lnTo>
                  <a:lnTo>
                    <a:pt x="77600" y="16629"/>
                  </a:lnTo>
                  <a:close/>
                </a:path>
              </a:pathLst>
            </a:custGeom>
            <a:solidFill>
              <a:srgbClr val="FEF1E9">
                <a:alpha val="100000"/>
              </a:srgbClr>
            </a:solidFill>
            <a:ln w="9525" cap="rnd">
              <a:solidFill>
                <a:srgbClr val="FEF1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5427749" y="5204328"/>
              <a:ext cx="89991" cy="89991"/>
            </a:xfrm>
            <a:custGeom>
              <a:avLst/>
              <a:pathLst>
                <a:path w="89991" h="89991">
                  <a:moveTo>
                    <a:pt x="76910" y="13081"/>
                  </a:moveTo>
                  <a:lnTo>
                    <a:pt x="74811" y="11114"/>
                  </a:lnTo>
                  <a:lnTo>
                    <a:pt x="72591" y="9286"/>
                  </a:lnTo>
                  <a:lnTo>
                    <a:pt x="70257" y="7605"/>
                  </a:lnTo>
                  <a:lnTo>
                    <a:pt x="67819" y="6078"/>
                  </a:lnTo>
                  <a:lnTo>
                    <a:pt x="65287" y="4710"/>
                  </a:lnTo>
                  <a:lnTo>
                    <a:pt x="62672" y="3508"/>
                  </a:lnTo>
                  <a:lnTo>
                    <a:pt x="59984" y="2477"/>
                  </a:lnTo>
                  <a:lnTo>
                    <a:pt x="57235" y="1620"/>
                  </a:lnTo>
                  <a:lnTo>
                    <a:pt x="54435" y="942"/>
                  </a:lnTo>
                  <a:lnTo>
                    <a:pt x="51597" y="444"/>
                  </a:lnTo>
                  <a:lnTo>
                    <a:pt x="48731" y="130"/>
                  </a:lnTo>
                  <a:lnTo>
                    <a:pt x="45851" y="0"/>
                  </a:lnTo>
                  <a:lnTo>
                    <a:pt x="42966" y="54"/>
                  </a:lnTo>
                  <a:lnTo>
                    <a:pt x="40090" y="294"/>
                  </a:lnTo>
                  <a:lnTo>
                    <a:pt x="37234" y="717"/>
                  </a:lnTo>
                  <a:lnTo>
                    <a:pt x="34410" y="1322"/>
                  </a:lnTo>
                  <a:lnTo>
                    <a:pt x="31630" y="2107"/>
                  </a:lnTo>
                  <a:lnTo>
                    <a:pt x="28904" y="3068"/>
                  </a:lnTo>
                  <a:lnTo>
                    <a:pt x="26245" y="4201"/>
                  </a:lnTo>
                  <a:lnTo>
                    <a:pt x="23662" y="5501"/>
                  </a:lnTo>
                  <a:lnTo>
                    <a:pt x="21168" y="6964"/>
                  </a:lnTo>
                  <a:lnTo>
                    <a:pt x="18771" y="8584"/>
                  </a:lnTo>
                  <a:lnTo>
                    <a:pt x="16482" y="10353"/>
                  </a:lnTo>
                  <a:lnTo>
                    <a:pt x="14310" y="12264"/>
                  </a:lnTo>
                  <a:lnTo>
                    <a:pt x="12264" y="14310"/>
                  </a:lnTo>
                  <a:lnTo>
                    <a:pt x="10353" y="16482"/>
                  </a:lnTo>
                  <a:lnTo>
                    <a:pt x="8584" y="18771"/>
                  </a:lnTo>
                  <a:lnTo>
                    <a:pt x="6964" y="21168"/>
                  </a:lnTo>
                  <a:lnTo>
                    <a:pt x="5501" y="23662"/>
                  </a:lnTo>
                  <a:lnTo>
                    <a:pt x="4201" y="26245"/>
                  </a:lnTo>
                  <a:lnTo>
                    <a:pt x="3068" y="28904"/>
                  </a:lnTo>
                  <a:lnTo>
                    <a:pt x="2107" y="31630"/>
                  </a:lnTo>
                  <a:lnTo>
                    <a:pt x="1322" y="34410"/>
                  </a:lnTo>
                  <a:lnTo>
                    <a:pt x="717" y="37234"/>
                  </a:lnTo>
                  <a:lnTo>
                    <a:pt x="294" y="40090"/>
                  </a:lnTo>
                  <a:lnTo>
                    <a:pt x="54" y="42966"/>
                  </a:lnTo>
                  <a:lnTo>
                    <a:pt x="0" y="45851"/>
                  </a:lnTo>
                  <a:lnTo>
                    <a:pt x="130" y="48731"/>
                  </a:lnTo>
                  <a:lnTo>
                    <a:pt x="444" y="51597"/>
                  </a:lnTo>
                  <a:lnTo>
                    <a:pt x="942" y="54435"/>
                  </a:lnTo>
                  <a:lnTo>
                    <a:pt x="1620" y="57235"/>
                  </a:lnTo>
                  <a:lnTo>
                    <a:pt x="2477" y="59984"/>
                  </a:lnTo>
                  <a:lnTo>
                    <a:pt x="3508" y="62672"/>
                  </a:lnTo>
                  <a:lnTo>
                    <a:pt x="4710" y="65287"/>
                  </a:lnTo>
                  <a:lnTo>
                    <a:pt x="6078" y="67819"/>
                  </a:lnTo>
                  <a:lnTo>
                    <a:pt x="7605" y="70257"/>
                  </a:lnTo>
                  <a:lnTo>
                    <a:pt x="9286" y="72591"/>
                  </a:lnTo>
                  <a:lnTo>
                    <a:pt x="11114" y="74811"/>
                  </a:lnTo>
                  <a:lnTo>
                    <a:pt x="13081" y="76910"/>
                  </a:lnTo>
                  <a:lnTo>
                    <a:pt x="15179" y="78877"/>
                  </a:lnTo>
                  <a:lnTo>
                    <a:pt x="17400" y="80704"/>
                  </a:lnTo>
                  <a:lnTo>
                    <a:pt x="19734" y="82385"/>
                  </a:lnTo>
                  <a:lnTo>
                    <a:pt x="22172" y="83913"/>
                  </a:lnTo>
                  <a:lnTo>
                    <a:pt x="24704" y="85280"/>
                  </a:lnTo>
                  <a:lnTo>
                    <a:pt x="27319" y="86482"/>
                  </a:lnTo>
                  <a:lnTo>
                    <a:pt x="30006" y="87514"/>
                  </a:lnTo>
                  <a:lnTo>
                    <a:pt x="32756" y="88371"/>
                  </a:lnTo>
                  <a:lnTo>
                    <a:pt x="35555" y="89049"/>
                  </a:lnTo>
                  <a:lnTo>
                    <a:pt x="38394" y="89547"/>
                  </a:lnTo>
                  <a:lnTo>
                    <a:pt x="41259" y="89861"/>
                  </a:lnTo>
                  <a:lnTo>
                    <a:pt x="44140" y="89991"/>
                  </a:lnTo>
                  <a:lnTo>
                    <a:pt x="47025" y="89936"/>
                  </a:lnTo>
                  <a:lnTo>
                    <a:pt x="49901" y="89697"/>
                  </a:lnTo>
                  <a:lnTo>
                    <a:pt x="52756" y="89274"/>
                  </a:lnTo>
                  <a:lnTo>
                    <a:pt x="55580" y="88669"/>
                  </a:lnTo>
                  <a:lnTo>
                    <a:pt x="58361" y="87884"/>
                  </a:lnTo>
                  <a:lnTo>
                    <a:pt x="61086" y="86923"/>
                  </a:lnTo>
                  <a:lnTo>
                    <a:pt x="63746" y="85790"/>
                  </a:lnTo>
                  <a:lnTo>
                    <a:pt x="66328" y="84489"/>
                  </a:lnTo>
                  <a:lnTo>
                    <a:pt x="68823" y="83026"/>
                  </a:lnTo>
                  <a:lnTo>
                    <a:pt x="71220" y="81407"/>
                  </a:lnTo>
                  <a:lnTo>
                    <a:pt x="73509" y="79638"/>
                  </a:lnTo>
                  <a:lnTo>
                    <a:pt x="75681" y="77727"/>
                  </a:lnTo>
                  <a:lnTo>
                    <a:pt x="77727" y="75681"/>
                  </a:lnTo>
                  <a:lnTo>
                    <a:pt x="79638" y="73509"/>
                  </a:lnTo>
                  <a:lnTo>
                    <a:pt x="81407" y="71220"/>
                  </a:lnTo>
                  <a:lnTo>
                    <a:pt x="83026" y="68823"/>
                  </a:lnTo>
                  <a:lnTo>
                    <a:pt x="84489" y="66328"/>
                  </a:lnTo>
                  <a:lnTo>
                    <a:pt x="85790" y="63746"/>
                  </a:lnTo>
                  <a:lnTo>
                    <a:pt x="86923" y="61086"/>
                  </a:lnTo>
                  <a:lnTo>
                    <a:pt x="87884" y="58361"/>
                  </a:lnTo>
                  <a:lnTo>
                    <a:pt x="88669" y="55580"/>
                  </a:lnTo>
                  <a:lnTo>
                    <a:pt x="89274" y="52756"/>
                  </a:lnTo>
                  <a:lnTo>
                    <a:pt x="89697" y="49901"/>
                  </a:lnTo>
                  <a:lnTo>
                    <a:pt x="89936" y="47025"/>
                  </a:lnTo>
                  <a:lnTo>
                    <a:pt x="89991" y="44140"/>
                  </a:lnTo>
                  <a:lnTo>
                    <a:pt x="89861" y="41259"/>
                  </a:lnTo>
                  <a:lnTo>
                    <a:pt x="89547" y="38394"/>
                  </a:lnTo>
                  <a:lnTo>
                    <a:pt x="89049" y="35555"/>
                  </a:lnTo>
                  <a:lnTo>
                    <a:pt x="88371" y="32756"/>
                  </a:lnTo>
                  <a:lnTo>
                    <a:pt x="87514" y="30006"/>
                  </a:lnTo>
                  <a:lnTo>
                    <a:pt x="86482" y="27319"/>
                  </a:lnTo>
                  <a:lnTo>
                    <a:pt x="85280" y="24704"/>
                  </a:lnTo>
                  <a:lnTo>
                    <a:pt x="83913" y="22172"/>
                  </a:lnTo>
                  <a:lnTo>
                    <a:pt x="82385" y="19734"/>
                  </a:lnTo>
                  <a:lnTo>
                    <a:pt x="80704" y="17400"/>
                  </a:lnTo>
                  <a:lnTo>
                    <a:pt x="78877" y="15179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5427755" y="5310216"/>
              <a:ext cx="89980" cy="89980"/>
            </a:xfrm>
            <a:custGeom>
              <a:avLst/>
              <a:pathLst>
                <a:path w="89980" h="89980">
                  <a:moveTo>
                    <a:pt x="74551" y="15428"/>
                  </a:moveTo>
                  <a:lnTo>
                    <a:pt x="72316" y="13315"/>
                  </a:lnTo>
                  <a:lnTo>
                    <a:pt x="69969" y="11333"/>
                  </a:lnTo>
                  <a:lnTo>
                    <a:pt x="67520" y="9488"/>
                  </a:lnTo>
                  <a:lnTo>
                    <a:pt x="64978" y="7789"/>
                  </a:lnTo>
                  <a:lnTo>
                    <a:pt x="62354" y="6243"/>
                  </a:lnTo>
                  <a:lnTo>
                    <a:pt x="59658" y="4857"/>
                  </a:lnTo>
                  <a:lnTo>
                    <a:pt x="56903" y="3635"/>
                  </a:lnTo>
                  <a:lnTo>
                    <a:pt x="54098" y="2583"/>
                  </a:lnTo>
                  <a:lnTo>
                    <a:pt x="51256" y="1706"/>
                  </a:lnTo>
                  <a:lnTo>
                    <a:pt x="48388" y="1006"/>
                  </a:lnTo>
                  <a:lnTo>
                    <a:pt x="45506" y="487"/>
                  </a:lnTo>
                  <a:lnTo>
                    <a:pt x="42622" y="151"/>
                  </a:lnTo>
                  <a:lnTo>
                    <a:pt x="39747" y="0"/>
                  </a:lnTo>
                  <a:lnTo>
                    <a:pt x="36895" y="33"/>
                  </a:lnTo>
                  <a:lnTo>
                    <a:pt x="34075" y="250"/>
                  </a:lnTo>
                  <a:lnTo>
                    <a:pt x="31301" y="652"/>
                  </a:lnTo>
                  <a:lnTo>
                    <a:pt x="28582" y="1236"/>
                  </a:lnTo>
                  <a:lnTo>
                    <a:pt x="25931" y="2000"/>
                  </a:lnTo>
                  <a:lnTo>
                    <a:pt x="23359" y="2940"/>
                  </a:lnTo>
                  <a:lnTo>
                    <a:pt x="20875" y="4053"/>
                  </a:lnTo>
                  <a:lnTo>
                    <a:pt x="18490" y="5334"/>
                  </a:lnTo>
                  <a:lnTo>
                    <a:pt x="16214" y="6779"/>
                  </a:lnTo>
                  <a:lnTo>
                    <a:pt x="14057" y="8380"/>
                  </a:lnTo>
                  <a:lnTo>
                    <a:pt x="12027" y="10132"/>
                  </a:lnTo>
                  <a:lnTo>
                    <a:pt x="10132" y="12027"/>
                  </a:lnTo>
                  <a:lnTo>
                    <a:pt x="8380" y="14057"/>
                  </a:lnTo>
                  <a:lnTo>
                    <a:pt x="6779" y="16214"/>
                  </a:lnTo>
                  <a:lnTo>
                    <a:pt x="5334" y="18490"/>
                  </a:lnTo>
                  <a:lnTo>
                    <a:pt x="4053" y="20875"/>
                  </a:lnTo>
                  <a:lnTo>
                    <a:pt x="2940" y="23359"/>
                  </a:lnTo>
                  <a:lnTo>
                    <a:pt x="2000" y="25931"/>
                  </a:lnTo>
                  <a:lnTo>
                    <a:pt x="1236" y="28582"/>
                  </a:lnTo>
                  <a:lnTo>
                    <a:pt x="652" y="31301"/>
                  </a:lnTo>
                  <a:lnTo>
                    <a:pt x="250" y="34075"/>
                  </a:lnTo>
                  <a:lnTo>
                    <a:pt x="33" y="36895"/>
                  </a:lnTo>
                  <a:lnTo>
                    <a:pt x="0" y="39747"/>
                  </a:lnTo>
                  <a:lnTo>
                    <a:pt x="151" y="42622"/>
                  </a:lnTo>
                  <a:lnTo>
                    <a:pt x="487" y="45506"/>
                  </a:lnTo>
                  <a:lnTo>
                    <a:pt x="1006" y="48388"/>
                  </a:lnTo>
                  <a:lnTo>
                    <a:pt x="1706" y="51256"/>
                  </a:lnTo>
                  <a:lnTo>
                    <a:pt x="2583" y="54098"/>
                  </a:lnTo>
                  <a:lnTo>
                    <a:pt x="3635" y="56903"/>
                  </a:lnTo>
                  <a:lnTo>
                    <a:pt x="4857" y="59658"/>
                  </a:lnTo>
                  <a:lnTo>
                    <a:pt x="6243" y="62354"/>
                  </a:lnTo>
                  <a:lnTo>
                    <a:pt x="7789" y="64978"/>
                  </a:lnTo>
                  <a:lnTo>
                    <a:pt x="9488" y="67520"/>
                  </a:lnTo>
                  <a:lnTo>
                    <a:pt x="11333" y="69969"/>
                  </a:lnTo>
                  <a:lnTo>
                    <a:pt x="13315" y="72316"/>
                  </a:lnTo>
                  <a:lnTo>
                    <a:pt x="15428" y="74551"/>
                  </a:lnTo>
                  <a:lnTo>
                    <a:pt x="17663" y="76664"/>
                  </a:lnTo>
                  <a:lnTo>
                    <a:pt x="20010" y="78647"/>
                  </a:lnTo>
                  <a:lnTo>
                    <a:pt x="22459" y="80491"/>
                  </a:lnTo>
                  <a:lnTo>
                    <a:pt x="25001" y="82190"/>
                  </a:lnTo>
                  <a:lnTo>
                    <a:pt x="27625" y="83736"/>
                  </a:lnTo>
                  <a:lnTo>
                    <a:pt x="30321" y="85122"/>
                  </a:lnTo>
                  <a:lnTo>
                    <a:pt x="33077" y="86344"/>
                  </a:lnTo>
                  <a:lnTo>
                    <a:pt x="35882" y="87396"/>
                  </a:lnTo>
                  <a:lnTo>
                    <a:pt x="38724" y="88273"/>
                  </a:lnTo>
                  <a:lnTo>
                    <a:pt x="41592" y="88973"/>
                  </a:lnTo>
                  <a:lnTo>
                    <a:pt x="44474" y="89492"/>
                  </a:lnTo>
                  <a:lnTo>
                    <a:pt x="47358" y="89828"/>
                  </a:lnTo>
                  <a:lnTo>
                    <a:pt x="50232" y="89980"/>
                  </a:lnTo>
                  <a:lnTo>
                    <a:pt x="53085" y="89947"/>
                  </a:lnTo>
                  <a:lnTo>
                    <a:pt x="55904" y="89729"/>
                  </a:lnTo>
                  <a:lnTo>
                    <a:pt x="58679" y="89327"/>
                  </a:lnTo>
                  <a:lnTo>
                    <a:pt x="61397" y="88743"/>
                  </a:lnTo>
                  <a:lnTo>
                    <a:pt x="64048" y="87980"/>
                  </a:lnTo>
                  <a:lnTo>
                    <a:pt x="66621" y="87039"/>
                  </a:lnTo>
                  <a:lnTo>
                    <a:pt x="69104" y="85926"/>
                  </a:lnTo>
                  <a:lnTo>
                    <a:pt x="71489" y="84645"/>
                  </a:lnTo>
                  <a:lnTo>
                    <a:pt x="73765" y="83201"/>
                  </a:lnTo>
                  <a:lnTo>
                    <a:pt x="75922" y="81599"/>
                  </a:lnTo>
                  <a:lnTo>
                    <a:pt x="77953" y="79848"/>
                  </a:lnTo>
                  <a:lnTo>
                    <a:pt x="79848" y="77953"/>
                  </a:lnTo>
                  <a:lnTo>
                    <a:pt x="81599" y="75922"/>
                  </a:lnTo>
                  <a:lnTo>
                    <a:pt x="83201" y="73765"/>
                  </a:lnTo>
                  <a:lnTo>
                    <a:pt x="84645" y="71489"/>
                  </a:lnTo>
                  <a:lnTo>
                    <a:pt x="85926" y="69104"/>
                  </a:lnTo>
                  <a:lnTo>
                    <a:pt x="87039" y="66621"/>
                  </a:lnTo>
                  <a:lnTo>
                    <a:pt x="87980" y="64048"/>
                  </a:lnTo>
                  <a:lnTo>
                    <a:pt x="88743" y="61397"/>
                  </a:lnTo>
                  <a:lnTo>
                    <a:pt x="89327" y="58679"/>
                  </a:lnTo>
                  <a:lnTo>
                    <a:pt x="89729" y="55904"/>
                  </a:lnTo>
                  <a:lnTo>
                    <a:pt x="89947" y="53085"/>
                  </a:lnTo>
                  <a:lnTo>
                    <a:pt x="89980" y="50232"/>
                  </a:lnTo>
                  <a:lnTo>
                    <a:pt x="89828" y="47358"/>
                  </a:lnTo>
                  <a:lnTo>
                    <a:pt x="89492" y="44474"/>
                  </a:lnTo>
                  <a:lnTo>
                    <a:pt x="88973" y="41592"/>
                  </a:lnTo>
                  <a:lnTo>
                    <a:pt x="88273" y="38724"/>
                  </a:lnTo>
                  <a:lnTo>
                    <a:pt x="87396" y="35882"/>
                  </a:lnTo>
                  <a:lnTo>
                    <a:pt x="86344" y="33077"/>
                  </a:lnTo>
                  <a:lnTo>
                    <a:pt x="85122" y="30321"/>
                  </a:lnTo>
                  <a:lnTo>
                    <a:pt x="83736" y="27625"/>
                  </a:lnTo>
                  <a:lnTo>
                    <a:pt x="82190" y="25001"/>
                  </a:lnTo>
                  <a:lnTo>
                    <a:pt x="80491" y="22459"/>
                  </a:lnTo>
                  <a:lnTo>
                    <a:pt x="78647" y="20010"/>
                  </a:lnTo>
                  <a:lnTo>
                    <a:pt x="76664" y="17663"/>
                  </a:lnTo>
                  <a:close/>
                </a:path>
              </a:pathLst>
            </a:custGeom>
            <a:solidFill>
              <a:srgbClr val="FDE6D9">
                <a:alpha val="100000"/>
              </a:srgbClr>
            </a:solidFill>
            <a:ln w="9525" cap="rnd">
              <a:solidFill>
                <a:srgbClr val="FDE6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5427746" y="5416088"/>
              <a:ext cx="89998" cy="89998"/>
            </a:xfrm>
            <a:custGeom>
              <a:avLst/>
              <a:pathLst>
                <a:path w="89998" h="89998">
                  <a:moveTo>
                    <a:pt x="75112" y="14885"/>
                  </a:moveTo>
                  <a:lnTo>
                    <a:pt x="72908" y="12805"/>
                  </a:lnTo>
                  <a:lnTo>
                    <a:pt x="70589" y="10857"/>
                  </a:lnTo>
                  <a:lnTo>
                    <a:pt x="68165" y="9049"/>
                  </a:lnTo>
                  <a:lnTo>
                    <a:pt x="65645" y="7388"/>
                  </a:lnTo>
                  <a:lnTo>
                    <a:pt x="63041" y="5883"/>
                  </a:lnTo>
                  <a:lnTo>
                    <a:pt x="60363" y="4538"/>
                  </a:lnTo>
                  <a:lnTo>
                    <a:pt x="57621" y="3359"/>
                  </a:lnTo>
                  <a:lnTo>
                    <a:pt x="54828" y="2351"/>
                  </a:lnTo>
                  <a:lnTo>
                    <a:pt x="51994" y="1519"/>
                  </a:lnTo>
                  <a:lnTo>
                    <a:pt x="49132" y="865"/>
                  </a:lnTo>
                  <a:lnTo>
                    <a:pt x="46252" y="393"/>
                  </a:lnTo>
                  <a:lnTo>
                    <a:pt x="43368" y="104"/>
                  </a:lnTo>
                  <a:lnTo>
                    <a:pt x="40490" y="0"/>
                  </a:lnTo>
                  <a:lnTo>
                    <a:pt x="37631" y="80"/>
                  </a:lnTo>
                  <a:lnTo>
                    <a:pt x="34801" y="345"/>
                  </a:lnTo>
                  <a:lnTo>
                    <a:pt x="32014" y="793"/>
                  </a:lnTo>
                  <a:lnTo>
                    <a:pt x="29280" y="1423"/>
                  </a:lnTo>
                  <a:lnTo>
                    <a:pt x="26611" y="2232"/>
                  </a:lnTo>
                  <a:lnTo>
                    <a:pt x="24018" y="3217"/>
                  </a:lnTo>
                  <a:lnTo>
                    <a:pt x="21510" y="4374"/>
                  </a:lnTo>
                  <a:lnTo>
                    <a:pt x="19099" y="5697"/>
                  </a:lnTo>
                  <a:lnTo>
                    <a:pt x="16795" y="7182"/>
                  </a:lnTo>
                  <a:lnTo>
                    <a:pt x="14606" y="8823"/>
                  </a:lnTo>
                  <a:lnTo>
                    <a:pt x="12542" y="10612"/>
                  </a:lnTo>
                  <a:lnTo>
                    <a:pt x="10612" y="12542"/>
                  </a:lnTo>
                  <a:lnTo>
                    <a:pt x="8823" y="14606"/>
                  </a:lnTo>
                  <a:lnTo>
                    <a:pt x="7182" y="16795"/>
                  </a:lnTo>
                  <a:lnTo>
                    <a:pt x="5697" y="19099"/>
                  </a:lnTo>
                  <a:lnTo>
                    <a:pt x="4374" y="21510"/>
                  </a:lnTo>
                  <a:lnTo>
                    <a:pt x="3217" y="24018"/>
                  </a:lnTo>
                  <a:lnTo>
                    <a:pt x="2232" y="26611"/>
                  </a:lnTo>
                  <a:lnTo>
                    <a:pt x="1423" y="29280"/>
                  </a:lnTo>
                  <a:lnTo>
                    <a:pt x="793" y="32014"/>
                  </a:lnTo>
                  <a:lnTo>
                    <a:pt x="345" y="34801"/>
                  </a:lnTo>
                  <a:lnTo>
                    <a:pt x="80" y="37631"/>
                  </a:lnTo>
                  <a:lnTo>
                    <a:pt x="0" y="40490"/>
                  </a:lnTo>
                  <a:lnTo>
                    <a:pt x="104" y="43368"/>
                  </a:lnTo>
                  <a:lnTo>
                    <a:pt x="393" y="46252"/>
                  </a:lnTo>
                  <a:lnTo>
                    <a:pt x="865" y="49132"/>
                  </a:lnTo>
                  <a:lnTo>
                    <a:pt x="1519" y="51994"/>
                  </a:lnTo>
                  <a:lnTo>
                    <a:pt x="2351" y="54828"/>
                  </a:lnTo>
                  <a:lnTo>
                    <a:pt x="3359" y="57621"/>
                  </a:lnTo>
                  <a:lnTo>
                    <a:pt x="4538" y="60363"/>
                  </a:lnTo>
                  <a:lnTo>
                    <a:pt x="5883" y="63041"/>
                  </a:lnTo>
                  <a:lnTo>
                    <a:pt x="7388" y="65645"/>
                  </a:lnTo>
                  <a:lnTo>
                    <a:pt x="9049" y="68165"/>
                  </a:lnTo>
                  <a:lnTo>
                    <a:pt x="10857" y="70589"/>
                  </a:lnTo>
                  <a:lnTo>
                    <a:pt x="12805" y="72908"/>
                  </a:lnTo>
                  <a:lnTo>
                    <a:pt x="14885" y="75112"/>
                  </a:lnTo>
                  <a:lnTo>
                    <a:pt x="17090" y="77193"/>
                  </a:lnTo>
                  <a:lnTo>
                    <a:pt x="19409" y="79141"/>
                  </a:lnTo>
                  <a:lnTo>
                    <a:pt x="21833" y="80949"/>
                  </a:lnTo>
                  <a:lnTo>
                    <a:pt x="24352" y="82609"/>
                  </a:lnTo>
                  <a:lnTo>
                    <a:pt x="26956" y="84115"/>
                  </a:lnTo>
                  <a:lnTo>
                    <a:pt x="29635" y="85460"/>
                  </a:lnTo>
                  <a:lnTo>
                    <a:pt x="32376" y="86639"/>
                  </a:lnTo>
                  <a:lnTo>
                    <a:pt x="35170" y="87646"/>
                  </a:lnTo>
                  <a:lnTo>
                    <a:pt x="38003" y="88478"/>
                  </a:lnTo>
                  <a:lnTo>
                    <a:pt x="40866" y="89132"/>
                  </a:lnTo>
                  <a:lnTo>
                    <a:pt x="43745" y="89604"/>
                  </a:lnTo>
                  <a:lnTo>
                    <a:pt x="46630" y="89893"/>
                  </a:lnTo>
                  <a:lnTo>
                    <a:pt x="49508" y="89998"/>
                  </a:lnTo>
                  <a:lnTo>
                    <a:pt x="52367" y="89918"/>
                  </a:lnTo>
                  <a:lnTo>
                    <a:pt x="55196" y="89653"/>
                  </a:lnTo>
                  <a:lnTo>
                    <a:pt x="57983" y="89204"/>
                  </a:lnTo>
                  <a:lnTo>
                    <a:pt x="60717" y="88574"/>
                  </a:lnTo>
                  <a:lnTo>
                    <a:pt x="63386" y="87765"/>
                  </a:lnTo>
                  <a:lnTo>
                    <a:pt x="65980" y="86780"/>
                  </a:lnTo>
                  <a:lnTo>
                    <a:pt x="68487" y="85624"/>
                  </a:lnTo>
                  <a:lnTo>
                    <a:pt x="70898" y="84300"/>
                  </a:lnTo>
                  <a:lnTo>
                    <a:pt x="73203" y="82815"/>
                  </a:lnTo>
                  <a:lnTo>
                    <a:pt x="75392" y="81175"/>
                  </a:lnTo>
                  <a:lnTo>
                    <a:pt x="77455" y="79386"/>
                  </a:lnTo>
                  <a:lnTo>
                    <a:pt x="79386" y="77455"/>
                  </a:lnTo>
                  <a:lnTo>
                    <a:pt x="81175" y="75392"/>
                  </a:lnTo>
                  <a:lnTo>
                    <a:pt x="82815" y="73203"/>
                  </a:lnTo>
                  <a:lnTo>
                    <a:pt x="84300" y="70898"/>
                  </a:lnTo>
                  <a:lnTo>
                    <a:pt x="85624" y="68487"/>
                  </a:lnTo>
                  <a:lnTo>
                    <a:pt x="86780" y="65980"/>
                  </a:lnTo>
                  <a:lnTo>
                    <a:pt x="87765" y="63386"/>
                  </a:lnTo>
                  <a:lnTo>
                    <a:pt x="88574" y="60717"/>
                  </a:lnTo>
                  <a:lnTo>
                    <a:pt x="89204" y="57983"/>
                  </a:lnTo>
                  <a:lnTo>
                    <a:pt x="89653" y="55196"/>
                  </a:lnTo>
                  <a:lnTo>
                    <a:pt x="89918" y="52367"/>
                  </a:lnTo>
                  <a:lnTo>
                    <a:pt x="89998" y="49508"/>
                  </a:lnTo>
                  <a:lnTo>
                    <a:pt x="89893" y="46630"/>
                  </a:lnTo>
                  <a:lnTo>
                    <a:pt x="89604" y="43745"/>
                  </a:lnTo>
                  <a:lnTo>
                    <a:pt x="89132" y="40866"/>
                  </a:lnTo>
                  <a:lnTo>
                    <a:pt x="88478" y="38003"/>
                  </a:lnTo>
                  <a:lnTo>
                    <a:pt x="87646" y="35170"/>
                  </a:lnTo>
                  <a:lnTo>
                    <a:pt x="86639" y="32376"/>
                  </a:lnTo>
                  <a:lnTo>
                    <a:pt x="85460" y="29635"/>
                  </a:lnTo>
                  <a:lnTo>
                    <a:pt x="84115" y="26956"/>
                  </a:lnTo>
                  <a:lnTo>
                    <a:pt x="82609" y="24352"/>
                  </a:lnTo>
                  <a:lnTo>
                    <a:pt x="80949" y="21833"/>
                  </a:lnTo>
                  <a:lnTo>
                    <a:pt x="79141" y="19409"/>
                  </a:lnTo>
                  <a:lnTo>
                    <a:pt x="77193" y="17090"/>
                  </a:lnTo>
                  <a:close/>
                </a:path>
              </a:pathLst>
            </a:custGeom>
            <a:solidFill>
              <a:srgbClr val="FDECE1">
                <a:alpha val="100000"/>
              </a:srgbClr>
            </a:solidFill>
            <a:ln w="9525" cap="rnd">
              <a:solidFill>
                <a:srgbClr val="FDEC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5427760" y="5521984"/>
              <a:ext cx="89970" cy="89970"/>
            </a:xfrm>
            <a:custGeom>
              <a:avLst/>
              <a:pathLst>
                <a:path w="89970" h="89970">
                  <a:moveTo>
                    <a:pt x="76078" y="13891"/>
                  </a:moveTo>
                  <a:lnTo>
                    <a:pt x="73930" y="11871"/>
                  </a:lnTo>
                  <a:lnTo>
                    <a:pt x="71663" y="9987"/>
                  </a:lnTo>
                  <a:lnTo>
                    <a:pt x="69286" y="8246"/>
                  </a:lnTo>
                  <a:lnTo>
                    <a:pt x="66809" y="6657"/>
                  </a:lnTo>
                  <a:lnTo>
                    <a:pt x="64243" y="5225"/>
                  </a:lnTo>
                  <a:lnTo>
                    <a:pt x="61598" y="3956"/>
                  </a:lnTo>
                  <a:lnTo>
                    <a:pt x="58884" y="2856"/>
                  </a:lnTo>
                  <a:lnTo>
                    <a:pt x="56114" y="1930"/>
                  </a:lnTo>
                  <a:lnTo>
                    <a:pt x="53297" y="1180"/>
                  </a:lnTo>
                  <a:lnTo>
                    <a:pt x="50447" y="610"/>
                  </a:lnTo>
                  <a:lnTo>
                    <a:pt x="47573" y="222"/>
                  </a:lnTo>
                  <a:lnTo>
                    <a:pt x="44690" y="18"/>
                  </a:lnTo>
                  <a:lnTo>
                    <a:pt x="41807" y="0"/>
                  </a:lnTo>
                  <a:lnTo>
                    <a:pt x="38938" y="165"/>
                  </a:lnTo>
                  <a:lnTo>
                    <a:pt x="36093" y="516"/>
                  </a:lnTo>
                  <a:lnTo>
                    <a:pt x="33285" y="1048"/>
                  </a:lnTo>
                  <a:lnTo>
                    <a:pt x="30525" y="1762"/>
                  </a:lnTo>
                  <a:lnTo>
                    <a:pt x="27825" y="2653"/>
                  </a:lnTo>
                  <a:lnTo>
                    <a:pt x="25195" y="3718"/>
                  </a:lnTo>
                  <a:lnTo>
                    <a:pt x="22646" y="4952"/>
                  </a:lnTo>
                  <a:lnTo>
                    <a:pt x="20189" y="6351"/>
                  </a:lnTo>
                  <a:lnTo>
                    <a:pt x="17834" y="7909"/>
                  </a:lnTo>
                  <a:lnTo>
                    <a:pt x="15591" y="9619"/>
                  </a:lnTo>
                  <a:lnTo>
                    <a:pt x="13468" y="11475"/>
                  </a:lnTo>
                  <a:lnTo>
                    <a:pt x="11475" y="13468"/>
                  </a:lnTo>
                  <a:lnTo>
                    <a:pt x="9619" y="15591"/>
                  </a:lnTo>
                  <a:lnTo>
                    <a:pt x="7909" y="17834"/>
                  </a:lnTo>
                  <a:lnTo>
                    <a:pt x="6351" y="20189"/>
                  </a:lnTo>
                  <a:lnTo>
                    <a:pt x="4952" y="22646"/>
                  </a:lnTo>
                  <a:lnTo>
                    <a:pt x="3718" y="25195"/>
                  </a:lnTo>
                  <a:lnTo>
                    <a:pt x="2653" y="27825"/>
                  </a:lnTo>
                  <a:lnTo>
                    <a:pt x="1762" y="30525"/>
                  </a:lnTo>
                  <a:lnTo>
                    <a:pt x="1048" y="33285"/>
                  </a:lnTo>
                  <a:lnTo>
                    <a:pt x="516" y="36093"/>
                  </a:lnTo>
                  <a:lnTo>
                    <a:pt x="165" y="38938"/>
                  </a:lnTo>
                  <a:lnTo>
                    <a:pt x="0" y="41807"/>
                  </a:lnTo>
                  <a:lnTo>
                    <a:pt x="18" y="44690"/>
                  </a:lnTo>
                  <a:lnTo>
                    <a:pt x="222" y="47573"/>
                  </a:lnTo>
                  <a:lnTo>
                    <a:pt x="610" y="50447"/>
                  </a:lnTo>
                  <a:lnTo>
                    <a:pt x="1180" y="53297"/>
                  </a:lnTo>
                  <a:lnTo>
                    <a:pt x="1930" y="56114"/>
                  </a:lnTo>
                  <a:lnTo>
                    <a:pt x="2856" y="58884"/>
                  </a:lnTo>
                  <a:lnTo>
                    <a:pt x="3956" y="61598"/>
                  </a:lnTo>
                  <a:lnTo>
                    <a:pt x="5225" y="64243"/>
                  </a:lnTo>
                  <a:lnTo>
                    <a:pt x="6657" y="66809"/>
                  </a:lnTo>
                  <a:lnTo>
                    <a:pt x="8246" y="69286"/>
                  </a:lnTo>
                  <a:lnTo>
                    <a:pt x="9987" y="71663"/>
                  </a:lnTo>
                  <a:lnTo>
                    <a:pt x="11871" y="73930"/>
                  </a:lnTo>
                  <a:lnTo>
                    <a:pt x="13891" y="76078"/>
                  </a:lnTo>
                  <a:lnTo>
                    <a:pt x="16040" y="78098"/>
                  </a:lnTo>
                  <a:lnTo>
                    <a:pt x="18307" y="79982"/>
                  </a:lnTo>
                  <a:lnTo>
                    <a:pt x="20683" y="81723"/>
                  </a:lnTo>
                  <a:lnTo>
                    <a:pt x="23160" y="83312"/>
                  </a:lnTo>
                  <a:lnTo>
                    <a:pt x="25726" y="84744"/>
                  </a:lnTo>
                  <a:lnTo>
                    <a:pt x="28371" y="86013"/>
                  </a:lnTo>
                  <a:lnTo>
                    <a:pt x="31085" y="87113"/>
                  </a:lnTo>
                  <a:lnTo>
                    <a:pt x="33856" y="88039"/>
                  </a:lnTo>
                  <a:lnTo>
                    <a:pt x="36672" y="88789"/>
                  </a:lnTo>
                  <a:lnTo>
                    <a:pt x="39523" y="89359"/>
                  </a:lnTo>
                  <a:lnTo>
                    <a:pt x="42396" y="89747"/>
                  </a:lnTo>
                  <a:lnTo>
                    <a:pt x="45279" y="89951"/>
                  </a:lnTo>
                  <a:lnTo>
                    <a:pt x="48162" y="89970"/>
                  </a:lnTo>
                  <a:lnTo>
                    <a:pt x="51031" y="89804"/>
                  </a:lnTo>
                  <a:lnTo>
                    <a:pt x="53876" y="89453"/>
                  </a:lnTo>
                  <a:lnTo>
                    <a:pt x="56684" y="88921"/>
                  </a:lnTo>
                  <a:lnTo>
                    <a:pt x="59444" y="88207"/>
                  </a:lnTo>
                  <a:lnTo>
                    <a:pt x="62144" y="87316"/>
                  </a:lnTo>
                  <a:lnTo>
                    <a:pt x="64774" y="86251"/>
                  </a:lnTo>
                  <a:lnTo>
                    <a:pt x="67323" y="85017"/>
                  </a:lnTo>
                  <a:lnTo>
                    <a:pt x="69780" y="83618"/>
                  </a:lnTo>
                  <a:lnTo>
                    <a:pt x="72135" y="82060"/>
                  </a:lnTo>
                  <a:lnTo>
                    <a:pt x="74378" y="80350"/>
                  </a:lnTo>
                  <a:lnTo>
                    <a:pt x="76501" y="78494"/>
                  </a:lnTo>
                  <a:lnTo>
                    <a:pt x="78494" y="76501"/>
                  </a:lnTo>
                  <a:lnTo>
                    <a:pt x="80350" y="74378"/>
                  </a:lnTo>
                  <a:lnTo>
                    <a:pt x="82060" y="72135"/>
                  </a:lnTo>
                  <a:lnTo>
                    <a:pt x="83618" y="69780"/>
                  </a:lnTo>
                  <a:lnTo>
                    <a:pt x="85017" y="67323"/>
                  </a:lnTo>
                  <a:lnTo>
                    <a:pt x="86251" y="64774"/>
                  </a:lnTo>
                  <a:lnTo>
                    <a:pt x="87316" y="62144"/>
                  </a:lnTo>
                  <a:lnTo>
                    <a:pt x="88207" y="59444"/>
                  </a:lnTo>
                  <a:lnTo>
                    <a:pt x="88921" y="56684"/>
                  </a:lnTo>
                  <a:lnTo>
                    <a:pt x="89453" y="53876"/>
                  </a:lnTo>
                  <a:lnTo>
                    <a:pt x="89804" y="51031"/>
                  </a:lnTo>
                  <a:lnTo>
                    <a:pt x="89970" y="48162"/>
                  </a:lnTo>
                  <a:lnTo>
                    <a:pt x="89951" y="45279"/>
                  </a:lnTo>
                  <a:lnTo>
                    <a:pt x="89747" y="42396"/>
                  </a:lnTo>
                  <a:lnTo>
                    <a:pt x="89359" y="39523"/>
                  </a:lnTo>
                  <a:lnTo>
                    <a:pt x="88789" y="36672"/>
                  </a:lnTo>
                  <a:lnTo>
                    <a:pt x="88039" y="33856"/>
                  </a:lnTo>
                  <a:lnTo>
                    <a:pt x="87113" y="31085"/>
                  </a:lnTo>
                  <a:lnTo>
                    <a:pt x="86013" y="28371"/>
                  </a:lnTo>
                  <a:lnTo>
                    <a:pt x="84744" y="25726"/>
                  </a:lnTo>
                  <a:lnTo>
                    <a:pt x="83312" y="23160"/>
                  </a:lnTo>
                  <a:lnTo>
                    <a:pt x="81723" y="20683"/>
                  </a:lnTo>
                  <a:lnTo>
                    <a:pt x="79982" y="18307"/>
                  </a:lnTo>
                  <a:lnTo>
                    <a:pt x="78098" y="16040"/>
                  </a:lnTo>
                  <a:close/>
                </a:path>
              </a:pathLst>
            </a:cu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g726"/>
            <p:cNvSpPr/>
            <p:nvPr/>
          </p:nvSpPr>
          <p:spPr>
            <a:xfrm>
              <a:off x="5427749" y="5627854"/>
              <a:ext cx="89992" cy="89992"/>
            </a:xfrm>
            <a:custGeom>
              <a:avLst/>
              <a:pathLst>
                <a:path w="89992" h="89992">
                  <a:moveTo>
                    <a:pt x="74829" y="15162"/>
                  </a:moveTo>
                  <a:lnTo>
                    <a:pt x="72609" y="13065"/>
                  </a:lnTo>
                  <a:lnTo>
                    <a:pt x="70276" y="11099"/>
                  </a:lnTo>
                  <a:lnTo>
                    <a:pt x="67839" y="9272"/>
                  </a:lnTo>
                  <a:lnTo>
                    <a:pt x="65308" y="7593"/>
                  </a:lnTo>
                  <a:lnTo>
                    <a:pt x="62694" y="6066"/>
                  </a:lnTo>
                  <a:lnTo>
                    <a:pt x="60006" y="4700"/>
                  </a:lnTo>
                  <a:lnTo>
                    <a:pt x="57258" y="3500"/>
                  </a:lnTo>
                  <a:lnTo>
                    <a:pt x="54458" y="2470"/>
                  </a:lnTo>
                  <a:lnTo>
                    <a:pt x="51620" y="1614"/>
                  </a:lnTo>
                  <a:lnTo>
                    <a:pt x="48755" y="937"/>
                  </a:lnTo>
                  <a:lnTo>
                    <a:pt x="45874" y="441"/>
                  </a:lnTo>
                  <a:lnTo>
                    <a:pt x="42990" y="128"/>
                  </a:lnTo>
                  <a:lnTo>
                    <a:pt x="40114" y="0"/>
                  </a:lnTo>
                  <a:lnTo>
                    <a:pt x="37257" y="56"/>
                  </a:lnTo>
                  <a:lnTo>
                    <a:pt x="34433" y="297"/>
                  </a:lnTo>
                  <a:lnTo>
                    <a:pt x="31652" y="721"/>
                  </a:lnTo>
                  <a:lnTo>
                    <a:pt x="28926" y="1328"/>
                  </a:lnTo>
                  <a:lnTo>
                    <a:pt x="26266" y="2114"/>
                  </a:lnTo>
                  <a:lnTo>
                    <a:pt x="23683" y="3076"/>
                  </a:lnTo>
                  <a:lnTo>
                    <a:pt x="21188" y="4211"/>
                  </a:lnTo>
                  <a:lnTo>
                    <a:pt x="18790" y="5513"/>
                  </a:lnTo>
                  <a:lnTo>
                    <a:pt x="16500" y="6977"/>
                  </a:lnTo>
                  <a:lnTo>
                    <a:pt x="14327" y="8598"/>
                  </a:lnTo>
                  <a:lnTo>
                    <a:pt x="12280" y="10368"/>
                  </a:lnTo>
                  <a:lnTo>
                    <a:pt x="10368" y="12280"/>
                  </a:lnTo>
                  <a:lnTo>
                    <a:pt x="8598" y="14327"/>
                  </a:lnTo>
                  <a:lnTo>
                    <a:pt x="6977" y="16500"/>
                  </a:lnTo>
                  <a:lnTo>
                    <a:pt x="5513" y="18790"/>
                  </a:lnTo>
                  <a:lnTo>
                    <a:pt x="4211" y="21188"/>
                  </a:lnTo>
                  <a:lnTo>
                    <a:pt x="3076" y="23683"/>
                  </a:lnTo>
                  <a:lnTo>
                    <a:pt x="2114" y="26266"/>
                  </a:lnTo>
                  <a:lnTo>
                    <a:pt x="1328" y="28926"/>
                  </a:lnTo>
                  <a:lnTo>
                    <a:pt x="721" y="31652"/>
                  </a:lnTo>
                  <a:lnTo>
                    <a:pt x="297" y="34433"/>
                  </a:lnTo>
                  <a:lnTo>
                    <a:pt x="56" y="37257"/>
                  </a:lnTo>
                  <a:lnTo>
                    <a:pt x="0" y="40114"/>
                  </a:lnTo>
                  <a:lnTo>
                    <a:pt x="128" y="42990"/>
                  </a:lnTo>
                  <a:lnTo>
                    <a:pt x="441" y="45874"/>
                  </a:lnTo>
                  <a:lnTo>
                    <a:pt x="937" y="48755"/>
                  </a:lnTo>
                  <a:lnTo>
                    <a:pt x="1614" y="51620"/>
                  </a:lnTo>
                  <a:lnTo>
                    <a:pt x="2470" y="54458"/>
                  </a:lnTo>
                  <a:lnTo>
                    <a:pt x="3500" y="57258"/>
                  </a:lnTo>
                  <a:lnTo>
                    <a:pt x="4700" y="60006"/>
                  </a:lnTo>
                  <a:lnTo>
                    <a:pt x="6066" y="62694"/>
                  </a:lnTo>
                  <a:lnTo>
                    <a:pt x="7593" y="65308"/>
                  </a:lnTo>
                  <a:lnTo>
                    <a:pt x="9272" y="67839"/>
                  </a:lnTo>
                  <a:lnTo>
                    <a:pt x="11099" y="70276"/>
                  </a:lnTo>
                  <a:lnTo>
                    <a:pt x="13065" y="72609"/>
                  </a:lnTo>
                  <a:lnTo>
                    <a:pt x="15162" y="74829"/>
                  </a:lnTo>
                  <a:lnTo>
                    <a:pt x="17382" y="76926"/>
                  </a:lnTo>
                  <a:lnTo>
                    <a:pt x="19715" y="78892"/>
                  </a:lnTo>
                  <a:lnTo>
                    <a:pt x="22152" y="80719"/>
                  </a:lnTo>
                  <a:lnTo>
                    <a:pt x="24683" y="82399"/>
                  </a:lnTo>
                  <a:lnTo>
                    <a:pt x="27298" y="83925"/>
                  </a:lnTo>
                  <a:lnTo>
                    <a:pt x="29985" y="85291"/>
                  </a:lnTo>
                  <a:lnTo>
                    <a:pt x="32734" y="86492"/>
                  </a:lnTo>
                  <a:lnTo>
                    <a:pt x="35533" y="87522"/>
                  </a:lnTo>
                  <a:lnTo>
                    <a:pt x="38371" y="88377"/>
                  </a:lnTo>
                  <a:lnTo>
                    <a:pt x="41236" y="89054"/>
                  </a:lnTo>
                  <a:lnTo>
                    <a:pt x="44117" y="89550"/>
                  </a:lnTo>
                  <a:lnTo>
                    <a:pt x="47002" y="89863"/>
                  </a:lnTo>
                  <a:lnTo>
                    <a:pt x="49878" y="89992"/>
                  </a:lnTo>
                  <a:lnTo>
                    <a:pt x="52734" y="89935"/>
                  </a:lnTo>
                  <a:lnTo>
                    <a:pt x="55558" y="89694"/>
                  </a:lnTo>
                  <a:lnTo>
                    <a:pt x="58339" y="89270"/>
                  </a:lnTo>
                  <a:lnTo>
                    <a:pt x="61065" y="88663"/>
                  </a:lnTo>
                  <a:lnTo>
                    <a:pt x="63725" y="87877"/>
                  </a:lnTo>
                  <a:lnTo>
                    <a:pt x="66308" y="86915"/>
                  </a:lnTo>
                  <a:lnTo>
                    <a:pt x="68804" y="85780"/>
                  </a:lnTo>
                  <a:lnTo>
                    <a:pt x="71201" y="84478"/>
                  </a:lnTo>
                  <a:lnTo>
                    <a:pt x="73491" y="83014"/>
                  </a:lnTo>
                  <a:lnTo>
                    <a:pt x="75664" y="81393"/>
                  </a:lnTo>
                  <a:lnTo>
                    <a:pt x="77711" y="79623"/>
                  </a:lnTo>
                  <a:lnTo>
                    <a:pt x="79623" y="77711"/>
                  </a:lnTo>
                  <a:lnTo>
                    <a:pt x="81393" y="75664"/>
                  </a:lnTo>
                  <a:lnTo>
                    <a:pt x="83014" y="73491"/>
                  </a:lnTo>
                  <a:lnTo>
                    <a:pt x="84478" y="71201"/>
                  </a:lnTo>
                  <a:lnTo>
                    <a:pt x="85780" y="68804"/>
                  </a:lnTo>
                  <a:lnTo>
                    <a:pt x="86915" y="66308"/>
                  </a:lnTo>
                  <a:lnTo>
                    <a:pt x="87877" y="63725"/>
                  </a:lnTo>
                  <a:lnTo>
                    <a:pt x="88663" y="61065"/>
                  </a:lnTo>
                  <a:lnTo>
                    <a:pt x="89270" y="58339"/>
                  </a:lnTo>
                  <a:lnTo>
                    <a:pt x="89694" y="55558"/>
                  </a:lnTo>
                  <a:lnTo>
                    <a:pt x="89935" y="52734"/>
                  </a:lnTo>
                  <a:lnTo>
                    <a:pt x="89992" y="49878"/>
                  </a:lnTo>
                  <a:lnTo>
                    <a:pt x="89863" y="47002"/>
                  </a:lnTo>
                  <a:lnTo>
                    <a:pt x="89550" y="44117"/>
                  </a:lnTo>
                  <a:lnTo>
                    <a:pt x="89054" y="41236"/>
                  </a:lnTo>
                  <a:lnTo>
                    <a:pt x="88377" y="38371"/>
                  </a:lnTo>
                  <a:lnTo>
                    <a:pt x="87522" y="35533"/>
                  </a:lnTo>
                  <a:lnTo>
                    <a:pt x="86492" y="32734"/>
                  </a:lnTo>
                  <a:lnTo>
                    <a:pt x="85291" y="29985"/>
                  </a:lnTo>
                  <a:lnTo>
                    <a:pt x="83925" y="27298"/>
                  </a:lnTo>
                  <a:lnTo>
                    <a:pt x="82399" y="24683"/>
                  </a:lnTo>
                  <a:lnTo>
                    <a:pt x="80719" y="22152"/>
                  </a:lnTo>
                  <a:lnTo>
                    <a:pt x="78892" y="19715"/>
                  </a:lnTo>
                  <a:lnTo>
                    <a:pt x="76926" y="17382"/>
                  </a:lnTo>
                  <a:close/>
                </a:path>
              </a:pathLst>
            </a:custGeom>
            <a:solidFill>
              <a:srgbClr val="FDE8DB">
                <a:alpha val="100000"/>
              </a:srgbClr>
            </a:solidFill>
            <a:ln w="9525" cap="rnd">
              <a:solidFill>
                <a:srgbClr val="FDE8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g727"/>
            <p:cNvSpPr/>
            <p:nvPr/>
          </p:nvSpPr>
          <p:spPr>
            <a:xfrm>
              <a:off x="5427750" y="5733737"/>
              <a:ext cx="89991" cy="89991"/>
            </a:xfrm>
            <a:custGeom>
              <a:avLst/>
              <a:pathLst>
                <a:path w="89991" h="89991">
                  <a:moveTo>
                    <a:pt x="77742" y="12248"/>
                  </a:moveTo>
                  <a:lnTo>
                    <a:pt x="75698" y="10338"/>
                  </a:lnTo>
                  <a:lnTo>
                    <a:pt x="73527" y="8570"/>
                  </a:lnTo>
                  <a:lnTo>
                    <a:pt x="71238" y="6952"/>
                  </a:lnTo>
                  <a:lnTo>
                    <a:pt x="68842" y="5490"/>
                  </a:lnTo>
                  <a:lnTo>
                    <a:pt x="66348" y="4191"/>
                  </a:lnTo>
                  <a:lnTo>
                    <a:pt x="63767" y="3059"/>
                  </a:lnTo>
                  <a:lnTo>
                    <a:pt x="61108" y="2099"/>
                  </a:lnTo>
                  <a:lnTo>
                    <a:pt x="58383" y="1316"/>
                  </a:lnTo>
                  <a:lnTo>
                    <a:pt x="55603" y="713"/>
                  </a:lnTo>
                  <a:lnTo>
                    <a:pt x="52779" y="291"/>
                  </a:lnTo>
                  <a:lnTo>
                    <a:pt x="49923" y="53"/>
                  </a:lnTo>
                  <a:lnTo>
                    <a:pt x="47047" y="0"/>
                  </a:lnTo>
                  <a:lnTo>
                    <a:pt x="44163" y="131"/>
                  </a:lnTo>
                  <a:lnTo>
                    <a:pt x="41282" y="447"/>
                  </a:lnTo>
                  <a:lnTo>
                    <a:pt x="38416" y="946"/>
                  </a:lnTo>
                  <a:lnTo>
                    <a:pt x="35578" y="1626"/>
                  </a:lnTo>
                  <a:lnTo>
                    <a:pt x="32778" y="2484"/>
                  </a:lnTo>
                  <a:lnTo>
                    <a:pt x="30028" y="3517"/>
                  </a:lnTo>
                  <a:lnTo>
                    <a:pt x="27340" y="4720"/>
                  </a:lnTo>
                  <a:lnTo>
                    <a:pt x="24724" y="6089"/>
                  </a:lnTo>
                  <a:lnTo>
                    <a:pt x="22192" y="7618"/>
                  </a:lnTo>
                  <a:lnTo>
                    <a:pt x="19753" y="9300"/>
                  </a:lnTo>
                  <a:lnTo>
                    <a:pt x="17418" y="11129"/>
                  </a:lnTo>
                  <a:lnTo>
                    <a:pt x="15196" y="13097"/>
                  </a:lnTo>
                  <a:lnTo>
                    <a:pt x="13097" y="15196"/>
                  </a:lnTo>
                  <a:lnTo>
                    <a:pt x="11129" y="17418"/>
                  </a:lnTo>
                  <a:lnTo>
                    <a:pt x="9300" y="19753"/>
                  </a:lnTo>
                  <a:lnTo>
                    <a:pt x="7618" y="22192"/>
                  </a:lnTo>
                  <a:lnTo>
                    <a:pt x="6089" y="24724"/>
                  </a:lnTo>
                  <a:lnTo>
                    <a:pt x="4720" y="27340"/>
                  </a:lnTo>
                  <a:lnTo>
                    <a:pt x="3517" y="30028"/>
                  </a:lnTo>
                  <a:lnTo>
                    <a:pt x="2484" y="32778"/>
                  </a:lnTo>
                  <a:lnTo>
                    <a:pt x="1626" y="35578"/>
                  </a:lnTo>
                  <a:lnTo>
                    <a:pt x="946" y="38416"/>
                  </a:lnTo>
                  <a:lnTo>
                    <a:pt x="447" y="41282"/>
                  </a:lnTo>
                  <a:lnTo>
                    <a:pt x="131" y="44163"/>
                  </a:lnTo>
                  <a:lnTo>
                    <a:pt x="0" y="47047"/>
                  </a:lnTo>
                  <a:lnTo>
                    <a:pt x="53" y="49923"/>
                  </a:lnTo>
                  <a:lnTo>
                    <a:pt x="291" y="52779"/>
                  </a:lnTo>
                  <a:lnTo>
                    <a:pt x="713" y="55603"/>
                  </a:lnTo>
                  <a:lnTo>
                    <a:pt x="1316" y="58383"/>
                  </a:lnTo>
                  <a:lnTo>
                    <a:pt x="2099" y="61108"/>
                  </a:lnTo>
                  <a:lnTo>
                    <a:pt x="3059" y="63767"/>
                  </a:lnTo>
                  <a:lnTo>
                    <a:pt x="4191" y="66348"/>
                  </a:lnTo>
                  <a:lnTo>
                    <a:pt x="5490" y="68842"/>
                  </a:lnTo>
                  <a:lnTo>
                    <a:pt x="6952" y="71238"/>
                  </a:lnTo>
                  <a:lnTo>
                    <a:pt x="8570" y="73527"/>
                  </a:lnTo>
                  <a:lnTo>
                    <a:pt x="10338" y="75698"/>
                  </a:lnTo>
                  <a:lnTo>
                    <a:pt x="12248" y="77742"/>
                  </a:lnTo>
                  <a:lnTo>
                    <a:pt x="14293" y="79652"/>
                  </a:lnTo>
                  <a:lnTo>
                    <a:pt x="16463" y="81420"/>
                  </a:lnTo>
                  <a:lnTo>
                    <a:pt x="18752" y="83038"/>
                  </a:lnTo>
                  <a:lnTo>
                    <a:pt x="21148" y="84500"/>
                  </a:lnTo>
                  <a:lnTo>
                    <a:pt x="23642" y="85800"/>
                  </a:lnTo>
                  <a:lnTo>
                    <a:pt x="26223" y="86931"/>
                  </a:lnTo>
                  <a:lnTo>
                    <a:pt x="28882" y="87891"/>
                  </a:lnTo>
                  <a:lnTo>
                    <a:pt x="31607" y="88674"/>
                  </a:lnTo>
                  <a:lnTo>
                    <a:pt x="34387" y="89278"/>
                  </a:lnTo>
                  <a:lnTo>
                    <a:pt x="37211" y="89699"/>
                  </a:lnTo>
                  <a:lnTo>
                    <a:pt x="40067" y="89937"/>
                  </a:lnTo>
                  <a:lnTo>
                    <a:pt x="42943" y="89991"/>
                  </a:lnTo>
                  <a:lnTo>
                    <a:pt x="45827" y="89859"/>
                  </a:lnTo>
                  <a:lnTo>
                    <a:pt x="48708" y="89543"/>
                  </a:lnTo>
                  <a:lnTo>
                    <a:pt x="51574" y="89044"/>
                  </a:lnTo>
                  <a:lnTo>
                    <a:pt x="54412" y="88364"/>
                  </a:lnTo>
                  <a:lnTo>
                    <a:pt x="57212" y="87506"/>
                  </a:lnTo>
                  <a:lnTo>
                    <a:pt x="59962" y="86473"/>
                  </a:lnTo>
                  <a:lnTo>
                    <a:pt x="62650" y="85270"/>
                  </a:lnTo>
                  <a:lnTo>
                    <a:pt x="65266" y="83901"/>
                  </a:lnTo>
                  <a:lnTo>
                    <a:pt x="67798" y="82372"/>
                  </a:lnTo>
                  <a:lnTo>
                    <a:pt x="70237" y="80690"/>
                  </a:lnTo>
                  <a:lnTo>
                    <a:pt x="72572" y="78861"/>
                  </a:lnTo>
                  <a:lnTo>
                    <a:pt x="74794" y="76893"/>
                  </a:lnTo>
                  <a:lnTo>
                    <a:pt x="76893" y="74794"/>
                  </a:lnTo>
                  <a:lnTo>
                    <a:pt x="78861" y="72572"/>
                  </a:lnTo>
                  <a:lnTo>
                    <a:pt x="80690" y="70237"/>
                  </a:lnTo>
                  <a:lnTo>
                    <a:pt x="82372" y="67798"/>
                  </a:lnTo>
                  <a:lnTo>
                    <a:pt x="83901" y="65266"/>
                  </a:lnTo>
                  <a:lnTo>
                    <a:pt x="85270" y="62650"/>
                  </a:lnTo>
                  <a:lnTo>
                    <a:pt x="86473" y="59962"/>
                  </a:lnTo>
                  <a:lnTo>
                    <a:pt x="87506" y="57212"/>
                  </a:lnTo>
                  <a:lnTo>
                    <a:pt x="88364" y="54412"/>
                  </a:lnTo>
                  <a:lnTo>
                    <a:pt x="89044" y="51574"/>
                  </a:lnTo>
                  <a:lnTo>
                    <a:pt x="89543" y="48708"/>
                  </a:lnTo>
                  <a:lnTo>
                    <a:pt x="89859" y="45827"/>
                  </a:lnTo>
                  <a:lnTo>
                    <a:pt x="89991" y="42943"/>
                  </a:lnTo>
                  <a:lnTo>
                    <a:pt x="89937" y="40067"/>
                  </a:lnTo>
                  <a:lnTo>
                    <a:pt x="89699" y="37211"/>
                  </a:lnTo>
                  <a:lnTo>
                    <a:pt x="89278" y="34387"/>
                  </a:lnTo>
                  <a:lnTo>
                    <a:pt x="88674" y="31607"/>
                  </a:lnTo>
                  <a:lnTo>
                    <a:pt x="87891" y="28882"/>
                  </a:lnTo>
                  <a:lnTo>
                    <a:pt x="86931" y="26223"/>
                  </a:lnTo>
                  <a:lnTo>
                    <a:pt x="85800" y="23642"/>
                  </a:lnTo>
                  <a:lnTo>
                    <a:pt x="84500" y="21148"/>
                  </a:lnTo>
                  <a:lnTo>
                    <a:pt x="83038" y="18752"/>
                  </a:lnTo>
                  <a:lnTo>
                    <a:pt x="81420" y="16463"/>
                  </a:lnTo>
                  <a:lnTo>
                    <a:pt x="79652" y="14293"/>
                  </a:lnTo>
                  <a:close/>
                </a:path>
              </a:pathLst>
            </a:custGeom>
            <a:solidFill>
              <a:srgbClr val="F2F7FA">
                <a:alpha val="100000"/>
              </a:srgbClr>
            </a:solidFill>
            <a:ln w="9525" cap="rnd">
              <a:solidFill>
                <a:srgbClr val="F2F7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g728"/>
            <p:cNvSpPr/>
            <p:nvPr/>
          </p:nvSpPr>
          <p:spPr>
            <a:xfrm>
              <a:off x="5427754" y="5839623"/>
              <a:ext cx="89981" cy="89981"/>
            </a:xfrm>
            <a:custGeom>
              <a:avLst/>
              <a:pathLst>
                <a:path w="89981" h="89981">
                  <a:moveTo>
                    <a:pt x="75905" y="14075"/>
                  </a:moveTo>
                  <a:lnTo>
                    <a:pt x="73746" y="12044"/>
                  </a:lnTo>
                  <a:lnTo>
                    <a:pt x="71470" y="10148"/>
                  </a:lnTo>
                  <a:lnTo>
                    <a:pt x="69084" y="8395"/>
                  </a:lnTo>
                  <a:lnTo>
                    <a:pt x="66600" y="6792"/>
                  </a:lnTo>
                  <a:lnTo>
                    <a:pt x="64026" y="5346"/>
                  </a:lnTo>
                  <a:lnTo>
                    <a:pt x="61375" y="4064"/>
                  </a:lnTo>
                  <a:lnTo>
                    <a:pt x="58656" y="2949"/>
                  </a:lnTo>
                  <a:lnTo>
                    <a:pt x="55881" y="2007"/>
                  </a:lnTo>
                  <a:lnTo>
                    <a:pt x="53061" y="1242"/>
                  </a:lnTo>
                  <a:lnTo>
                    <a:pt x="50208" y="657"/>
                  </a:lnTo>
                  <a:lnTo>
                    <a:pt x="47333" y="254"/>
                  </a:lnTo>
                  <a:lnTo>
                    <a:pt x="44449" y="34"/>
                  </a:lnTo>
                  <a:lnTo>
                    <a:pt x="41568" y="0"/>
                  </a:lnTo>
                  <a:lnTo>
                    <a:pt x="38700" y="150"/>
                  </a:lnTo>
                  <a:lnTo>
                    <a:pt x="35858" y="484"/>
                  </a:lnTo>
                  <a:lnTo>
                    <a:pt x="33054" y="1002"/>
                  </a:lnTo>
                  <a:lnTo>
                    <a:pt x="30298" y="1700"/>
                  </a:lnTo>
                  <a:lnTo>
                    <a:pt x="27603" y="2576"/>
                  </a:lnTo>
                  <a:lnTo>
                    <a:pt x="24980" y="3626"/>
                  </a:lnTo>
                  <a:lnTo>
                    <a:pt x="22438" y="4846"/>
                  </a:lnTo>
                  <a:lnTo>
                    <a:pt x="19990" y="6231"/>
                  </a:lnTo>
                  <a:lnTo>
                    <a:pt x="17644" y="7776"/>
                  </a:lnTo>
                  <a:lnTo>
                    <a:pt x="15410" y="9473"/>
                  </a:lnTo>
                  <a:lnTo>
                    <a:pt x="13298" y="11317"/>
                  </a:lnTo>
                  <a:lnTo>
                    <a:pt x="11317" y="13298"/>
                  </a:lnTo>
                  <a:lnTo>
                    <a:pt x="9473" y="15410"/>
                  </a:lnTo>
                  <a:lnTo>
                    <a:pt x="7776" y="17644"/>
                  </a:lnTo>
                  <a:lnTo>
                    <a:pt x="6231" y="19990"/>
                  </a:lnTo>
                  <a:lnTo>
                    <a:pt x="4846" y="22438"/>
                  </a:lnTo>
                  <a:lnTo>
                    <a:pt x="3626" y="24980"/>
                  </a:lnTo>
                  <a:lnTo>
                    <a:pt x="2576" y="27603"/>
                  </a:lnTo>
                  <a:lnTo>
                    <a:pt x="1700" y="30298"/>
                  </a:lnTo>
                  <a:lnTo>
                    <a:pt x="1002" y="33054"/>
                  </a:lnTo>
                  <a:lnTo>
                    <a:pt x="484" y="35858"/>
                  </a:lnTo>
                  <a:lnTo>
                    <a:pt x="150" y="38700"/>
                  </a:lnTo>
                  <a:lnTo>
                    <a:pt x="0" y="41568"/>
                  </a:lnTo>
                  <a:lnTo>
                    <a:pt x="34" y="44449"/>
                  </a:lnTo>
                  <a:lnTo>
                    <a:pt x="254" y="47333"/>
                  </a:lnTo>
                  <a:lnTo>
                    <a:pt x="657" y="50208"/>
                  </a:lnTo>
                  <a:lnTo>
                    <a:pt x="1242" y="53061"/>
                  </a:lnTo>
                  <a:lnTo>
                    <a:pt x="2007" y="55881"/>
                  </a:lnTo>
                  <a:lnTo>
                    <a:pt x="2949" y="58656"/>
                  </a:lnTo>
                  <a:lnTo>
                    <a:pt x="4064" y="61375"/>
                  </a:lnTo>
                  <a:lnTo>
                    <a:pt x="5346" y="64026"/>
                  </a:lnTo>
                  <a:lnTo>
                    <a:pt x="6792" y="66600"/>
                  </a:lnTo>
                  <a:lnTo>
                    <a:pt x="8395" y="69084"/>
                  </a:lnTo>
                  <a:lnTo>
                    <a:pt x="10148" y="71470"/>
                  </a:lnTo>
                  <a:lnTo>
                    <a:pt x="12044" y="73746"/>
                  </a:lnTo>
                  <a:lnTo>
                    <a:pt x="14075" y="75905"/>
                  </a:lnTo>
                  <a:lnTo>
                    <a:pt x="16234" y="77936"/>
                  </a:lnTo>
                  <a:lnTo>
                    <a:pt x="18511" y="79833"/>
                  </a:lnTo>
                  <a:lnTo>
                    <a:pt x="20896" y="81586"/>
                  </a:lnTo>
                  <a:lnTo>
                    <a:pt x="23381" y="83188"/>
                  </a:lnTo>
                  <a:lnTo>
                    <a:pt x="25954" y="84634"/>
                  </a:lnTo>
                  <a:lnTo>
                    <a:pt x="28606" y="85917"/>
                  </a:lnTo>
                  <a:lnTo>
                    <a:pt x="31325" y="87031"/>
                  </a:lnTo>
                  <a:lnTo>
                    <a:pt x="34100" y="87973"/>
                  </a:lnTo>
                  <a:lnTo>
                    <a:pt x="36919" y="88738"/>
                  </a:lnTo>
                  <a:lnTo>
                    <a:pt x="39772" y="89323"/>
                  </a:lnTo>
                  <a:lnTo>
                    <a:pt x="42647" y="89727"/>
                  </a:lnTo>
                  <a:lnTo>
                    <a:pt x="45531" y="89946"/>
                  </a:lnTo>
                  <a:lnTo>
                    <a:pt x="48413" y="89981"/>
                  </a:lnTo>
                  <a:lnTo>
                    <a:pt x="51280" y="89831"/>
                  </a:lnTo>
                  <a:lnTo>
                    <a:pt x="54122" y="89496"/>
                  </a:lnTo>
                  <a:lnTo>
                    <a:pt x="56927" y="88979"/>
                  </a:lnTo>
                  <a:lnTo>
                    <a:pt x="59682" y="88281"/>
                  </a:lnTo>
                  <a:lnTo>
                    <a:pt x="62377" y="87405"/>
                  </a:lnTo>
                  <a:lnTo>
                    <a:pt x="65001" y="86354"/>
                  </a:lnTo>
                  <a:lnTo>
                    <a:pt x="67542" y="85134"/>
                  </a:lnTo>
                  <a:lnTo>
                    <a:pt x="69990" y="83749"/>
                  </a:lnTo>
                  <a:lnTo>
                    <a:pt x="72336" y="82204"/>
                  </a:lnTo>
                  <a:lnTo>
                    <a:pt x="74570" y="80507"/>
                  </a:lnTo>
                  <a:lnTo>
                    <a:pt x="76682" y="78664"/>
                  </a:lnTo>
                  <a:lnTo>
                    <a:pt x="78664" y="76682"/>
                  </a:lnTo>
                  <a:lnTo>
                    <a:pt x="80507" y="74570"/>
                  </a:lnTo>
                  <a:lnTo>
                    <a:pt x="82204" y="72336"/>
                  </a:lnTo>
                  <a:lnTo>
                    <a:pt x="83749" y="69990"/>
                  </a:lnTo>
                  <a:lnTo>
                    <a:pt x="85134" y="67542"/>
                  </a:lnTo>
                  <a:lnTo>
                    <a:pt x="86354" y="65001"/>
                  </a:lnTo>
                  <a:lnTo>
                    <a:pt x="87405" y="62377"/>
                  </a:lnTo>
                  <a:lnTo>
                    <a:pt x="88281" y="59682"/>
                  </a:lnTo>
                  <a:lnTo>
                    <a:pt x="88979" y="56927"/>
                  </a:lnTo>
                  <a:lnTo>
                    <a:pt x="89496" y="54122"/>
                  </a:lnTo>
                  <a:lnTo>
                    <a:pt x="89831" y="51280"/>
                  </a:lnTo>
                  <a:lnTo>
                    <a:pt x="89981" y="48413"/>
                  </a:lnTo>
                  <a:lnTo>
                    <a:pt x="89946" y="45531"/>
                  </a:lnTo>
                  <a:lnTo>
                    <a:pt x="89727" y="42647"/>
                  </a:lnTo>
                  <a:lnTo>
                    <a:pt x="89323" y="39772"/>
                  </a:lnTo>
                  <a:lnTo>
                    <a:pt x="88738" y="36919"/>
                  </a:lnTo>
                  <a:lnTo>
                    <a:pt x="87973" y="34100"/>
                  </a:lnTo>
                  <a:lnTo>
                    <a:pt x="87031" y="31325"/>
                  </a:lnTo>
                  <a:lnTo>
                    <a:pt x="85917" y="28606"/>
                  </a:lnTo>
                  <a:lnTo>
                    <a:pt x="84634" y="25954"/>
                  </a:lnTo>
                  <a:lnTo>
                    <a:pt x="83188" y="23381"/>
                  </a:lnTo>
                  <a:lnTo>
                    <a:pt x="81586" y="20896"/>
                  </a:lnTo>
                  <a:lnTo>
                    <a:pt x="79833" y="18511"/>
                  </a:lnTo>
                  <a:lnTo>
                    <a:pt x="77936" y="16234"/>
                  </a:lnTo>
                  <a:close/>
                </a:path>
              </a:pathLst>
            </a:custGeom>
            <a:solidFill>
              <a:srgbClr val="FEF5EF">
                <a:alpha val="100000"/>
              </a:srgbClr>
            </a:solidFill>
            <a:ln w="9525" cap="rnd">
              <a:solidFill>
                <a:srgbClr val="FEF5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g729"/>
            <p:cNvSpPr/>
            <p:nvPr/>
          </p:nvSpPr>
          <p:spPr>
            <a:xfrm>
              <a:off x="5427746" y="5945496"/>
              <a:ext cx="89997" cy="89997"/>
            </a:xfrm>
            <a:custGeom>
              <a:avLst/>
              <a:pathLst>
                <a:path w="89997" h="89997">
                  <a:moveTo>
                    <a:pt x="77514" y="12482"/>
                  </a:moveTo>
                  <a:lnTo>
                    <a:pt x="75455" y="10556"/>
                  </a:lnTo>
                  <a:lnTo>
                    <a:pt x="73270" y="8771"/>
                  </a:lnTo>
                  <a:lnTo>
                    <a:pt x="70968" y="7135"/>
                  </a:lnTo>
                  <a:lnTo>
                    <a:pt x="68560" y="5655"/>
                  </a:lnTo>
                  <a:lnTo>
                    <a:pt x="66056" y="4337"/>
                  </a:lnTo>
                  <a:lnTo>
                    <a:pt x="63464" y="3185"/>
                  </a:lnTo>
                  <a:lnTo>
                    <a:pt x="60797" y="2205"/>
                  </a:lnTo>
                  <a:lnTo>
                    <a:pt x="58065" y="1401"/>
                  </a:lnTo>
                  <a:lnTo>
                    <a:pt x="55280" y="777"/>
                  </a:lnTo>
                  <a:lnTo>
                    <a:pt x="52452" y="334"/>
                  </a:lnTo>
                  <a:lnTo>
                    <a:pt x="49593" y="74"/>
                  </a:lnTo>
                  <a:lnTo>
                    <a:pt x="46715" y="0"/>
                  </a:lnTo>
                  <a:lnTo>
                    <a:pt x="43831" y="110"/>
                  </a:lnTo>
                  <a:lnTo>
                    <a:pt x="40951" y="404"/>
                  </a:lnTo>
                  <a:lnTo>
                    <a:pt x="38088" y="882"/>
                  </a:lnTo>
                  <a:lnTo>
                    <a:pt x="35253" y="1541"/>
                  </a:lnTo>
                  <a:lnTo>
                    <a:pt x="32458" y="2379"/>
                  </a:lnTo>
                  <a:lnTo>
                    <a:pt x="29715" y="3391"/>
                  </a:lnTo>
                  <a:lnTo>
                    <a:pt x="27035" y="4575"/>
                  </a:lnTo>
                  <a:lnTo>
                    <a:pt x="24428" y="5925"/>
                  </a:lnTo>
                  <a:lnTo>
                    <a:pt x="21906" y="7435"/>
                  </a:lnTo>
                  <a:lnTo>
                    <a:pt x="19479" y="9100"/>
                  </a:lnTo>
                  <a:lnTo>
                    <a:pt x="17157" y="10912"/>
                  </a:lnTo>
                  <a:lnTo>
                    <a:pt x="14949" y="12865"/>
                  </a:lnTo>
                  <a:lnTo>
                    <a:pt x="12865" y="14949"/>
                  </a:lnTo>
                  <a:lnTo>
                    <a:pt x="10912" y="17157"/>
                  </a:lnTo>
                  <a:lnTo>
                    <a:pt x="9100" y="19479"/>
                  </a:lnTo>
                  <a:lnTo>
                    <a:pt x="7435" y="21906"/>
                  </a:lnTo>
                  <a:lnTo>
                    <a:pt x="5925" y="24428"/>
                  </a:lnTo>
                  <a:lnTo>
                    <a:pt x="4575" y="27035"/>
                  </a:lnTo>
                  <a:lnTo>
                    <a:pt x="3391" y="29715"/>
                  </a:lnTo>
                  <a:lnTo>
                    <a:pt x="2379" y="32458"/>
                  </a:lnTo>
                  <a:lnTo>
                    <a:pt x="1541" y="35253"/>
                  </a:lnTo>
                  <a:lnTo>
                    <a:pt x="882" y="38088"/>
                  </a:lnTo>
                  <a:lnTo>
                    <a:pt x="404" y="40951"/>
                  </a:lnTo>
                  <a:lnTo>
                    <a:pt x="110" y="43831"/>
                  </a:lnTo>
                  <a:lnTo>
                    <a:pt x="0" y="46715"/>
                  </a:lnTo>
                  <a:lnTo>
                    <a:pt x="74" y="49593"/>
                  </a:lnTo>
                  <a:lnTo>
                    <a:pt x="334" y="52452"/>
                  </a:lnTo>
                  <a:lnTo>
                    <a:pt x="777" y="55280"/>
                  </a:lnTo>
                  <a:lnTo>
                    <a:pt x="1401" y="58065"/>
                  </a:lnTo>
                  <a:lnTo>
                    <a:pt x="2205" y="60797"/>
                  </a:lnTo>
                  <a:lnTo>
                    <a:pt x="3185" y="63464"/>
                  </a:lnTo>
                  <a:lnTo>
                    <a:pt x="4337" y="66056"/>
                  </a:lnTo>
                  <a:lnTo>
                    <a:pt x="5655" y="68560"/>
                  </a:lnTo>
                  <a:lnTo>
                    <a:pt x="7135" y="70968"/>
                  </a:lnTo>
                  <a:lnTo>
                    <a:pt x="8771" y="73270"/>
                  </a:lnTo>
                  <a:lnTo>
                    <a:pt x="10556" y="75455"/>
                  </a:lnTo>
                  <a:lnTo>
                    <a:pt x="12482" y="77514"/>
                  </a:lnTo>
                  <a:lnTo>
                    <a:pt x="14542" y="79441"/>
                  </a:lnTo>
                  <a:lnTo>
                    <a:pt x="16727" y="81225"/>
                  </a:lnTo>
                  <a:lnTo>
                    <a:pt x="19028" y="82861"/>
                  </a:lnTo>
                  <a:lnTo>
                    <a:pt x="21436" y="84342"/>
                  </a:lnTo>
                  <a:lnTo>
                    <a:pt x="23941" y="85660"/>
                  </a:lnTo>
                  <a:lnTo>
                    <a:pt x="26532" y="86812"/>
                  </a:lnTo>
                  <a:lnTo>
                    <a:pt x="29199" y="87791"/>
                  </a:lnTo>
                  <a:lnTo>
                    <a:pt x="31931" y="88595"/>
                  </a:lnTo>
                  <a:lnTo>
                    <a:pt x="34717" y="89220"/>
                  </a:lnTo>
                  <a:lnTo>
                    <a:pt x="37545" y="89663"/>
                  </a:lnTo>
                  <a:lnTo>
                    <a:pt x="40404" y="89922"/>
                  </a:lnTo>
                  <a:lnTo>
                    <a:pt x="43281" y="89997"/>
                  </a:lnTo>
                  <a:lnTo>
                    <a:pt x="46166" y="89887"/>
                  </a:lnTo>
                  <a:lnTo>
                    <a:pt x="49046" y="89593"/>
                  </a:lnTo>
                  <a:lnTo>
                    <a:pt x="51909" y="89115"/>
                  </a:lnTo>
                  <a:lnTo>
                    <a:pt x="54744" y="88456"/>
                  </a:lnTo>
                  <a:lnTo>
                    <a:pt x="57538" y="87618"/>
                  </a:lnTo>
                  <a:lnTo>
                    <a:pt x="60281" y="86605"/>
                  </a:lnTo>
                  <a:lnTo>
                    <a:pt x="62962" y="85422"/>
                  </a:lnTo>
                  <a:lnTo>
                    <a:pt x="65568" y="84072"/>
                  </a:lnTo>
                  <a:lnTo>
                    <a:pt x="68090" y="82561"/>
                  </a:lnTo>
                  <a:lnTo>
                    <a:pt x="70517" y="80897"/>
                  </a:lnTo>
                  <a:lnTo>
                    <a:pt x="72840" y="79084"/>
                  </a:lnTo>
                  <a:lnTo>
                    <a:pt x="75048" y="77132"/>
                  </a:lnTo>
                  <a:lnTo>
                    <a:pt x="77132" y="75048"/>
                  </a:lnTo>
                  <a:lnTo>
                    <a:pt x="79084" y="72840"/>
                  </a:lnTo>
                  <a:lnTo>
                    <a:pt x="80897" y="70517"/>
                  </a:lnTo>
                  <a:lnTo>
                    <a:pt x="82561" y="68090"/>
                  </a:lnTo>
                  <a:lnTo>
                    <a:pt x="84072" y="65568"/>
                  </a:lnTo>
                  <a:lnTo>
                    <a:pt x="85422" y="62962"/>
                  </a:lnTo>
                  <a:lnTo>
                    <a:pt x="86605" y="60281"/>
                  </a:lnTo>
                  <a:lnTo>
                    <a:pt x="87618" y="57538"/>
                  </a:lnTo>
                  <a:lnTo>
                    <a:pt x="88456" y="54744"/>
                  </a:lnTo>
                  <a:lnTo>
                    <a:pt x="89115" y="51909"/>
                  </a:lnTo>
                  <a:lnTo>
                    <a:pt x="89593" y="49046"/>
                  </a:lnTo>
                  <a:lnTo>
                    <a:pt x="89887" y="46166"/>
                  </a:lnTo>
                  <a:lnTo>
                    <a:pt x="89997" y="43281"/>
                  </a:lnTo>
                  <a:lnTo>
                    <a:pt x="89922" y="40404"/>
                  </a:lnTo>
                  <a:lnTo>
                    <a:pt x="89663" y="37545"/>
                  </a:lnTo>
                  <a:lnTo>
                    <a:pt x="89220" y="34717"/>
                  </a:lnTo>
                  <a:lnTo>
                    <a:pt x="88595" y="31931"/>
                  </a:lnTo>
                  <a:lnTo>
                    <a:pt x="87791" y="29199"/>
                  </a:lnTo>
                  <a:lnTo>
                    <a:pt x="86812" y="26532"/>
                  </a:lnTo>
                  <a:lnTo>
                    <a:pt x="85660" y="23941"/>
                  </a:lnTo>
                  <a:lnTo>
                    <a:pt x="84342" y="21436"/>
                  </a:lnTo>
                  <a:lnTo>
                    <a:pt x="82861" y="19028"/>
                  </a:lnTo>
                  <a:lnTo>
                    <a:pt x="81225" y="16727"/>
                  </a:lnTo>
                  <a:lnTo>
                    <a:pt x="79441" y="14542"/>
                  </a:lnTo>
                  <a:close/>
                </a:path>
              </a:pathLst>
            </a:cu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g730"/>
            <p:cNvSpPr/>
            <p:nvPr/>
          </p:nvSpPr>
          <p:spPr>
            <a:xfrm>
              <a:off x="5533639" y="3721995"/>
              <a:ext cx="89974" cy="89974"/>
            </a:xfrm>
            <a:custGeom>
              <a:avLst/>
              <a:pathLst>
                <a:path w="89974" h="89974">
                  <a:moveTo>
                    <a:pt x="76574" y="13400"/>
                  </a:moveTo>
                  <a:lnTo>
                    <a:pt x="74455" y="11412"/>
                  </a:lnTo>
                  <a:lnTo>
                    <a:pt x="72216" y="9561"/>
                  </a:lnTo>
                  <a:lnTo>
                    <a:pt x="69864" y="7856"/>
                  </a:lnTo>
                  <a:lnTo>
                    <a:pt x="67411" y="6303"/>
                  </a:lnTo>
                  <a:lnTo>
                    <a:pt x="64865" y="4910"/>
                  </a:lnTo>
                  <a:lnTo>
                    <a:pt x="62238" y="3681"/>
                  </a:lnTo>
                  <a:lnTo>
                    <a:pt x="59539" y="2622"/>
                  </a:lnTo>
                  <a:lnTo>
                    <a:pt x="56781" y="1737"/>
                  </a:lnTo>
                  <a:lnTo>
                    <a:pt x="53975" y="1030"/>
                  </a:lnTo>
                  <a:lnTo>
                    <a:pt x="51131" y="503"/>
                  </a:lnTo>
                  <a:lnTo>
                    <a:pt x="48262" y="159"/>
                  </a:lnTo>
                  <a:lnTo>
                    <a:pt x="45380" y="0"/>
                  </a:lnTo>
                  <a:lnTo>
                    <a:pt x="42496" y="25"/>
                  </a:lnTo>
                  <a:lnTo>
                    <a:pt x="39623" y="235"/>
                  </a:lnTo>
                  <a:lnTo>
                    <a:pt x="36771" y="629"/>
                  </a:lnTo>
                  <a:lnTo>
                    <a:pt x="33953" y="1205"/>
                  </a:lnTo>
                  <a:lnTo>
                    <a:pt x="31181" y="1961"/>
                  </a:lnTo>
                  <a:lnTo>
                    <a:pt x="28465" y="2894"/>
                  </a:lnTo>
                  <a:lnTo>
                    <a:pt x="25817" y="3999"/>
                  </a:lnTo>
                  <a:lnTo>
                    <a:pt x="23248" y="5274"/>
                  </a:lnTo>
                  <a:lnTo>
                    <a:pt x="20768" y="6711"/>
                  </a:lnTo>
                  <a:lnTo>
                    <a:pt x="18388" y="8306"/>
                  </a:lnTo>
                  <a:lnTo>
                    <a:pt x="16117" y="10051"/>
                  </a:lnTo>
                  <a:lnTo>
                    <a:pt x="13965" y="11940"/>
                  </a:lnTo>
                  <a:lnTo>
                    <a:pt x="11940" y="13965"/>
                  </a:lnTo>
                  <a:lnTo>
                    <a:pt x="10051" y="16117"/>
                  </a:lnTo>
                  <a:lnTo>
                    <a:pt x="8306" y="18388"/>
                  </a:lnTo>
                  <a:lnTo>
                    <a:pt x="6711" y="20768"/>
                  </a:lnTo>
                  <a:lnTo>
                    <a:pt x="5274" y="23248"/>
                  </a:lnTo>
                  <a:lnTo>
                    <a:pt x="3999" y="25817"/>
                  </a:lnTo>
                  <a:lnTo>
                    <a:pt x="2894" y="28465"/>
                  </a:lnTo>
                  <a:lnTo>
                    <a:pt x="1961" y="31181"/>
                  </a:lnTo>
                  <a:lnTo>
                    <a:pt x="1205" y="33953"/>
                  </a:lnTo>
                  <a:lnTo>
                    <a:pt x="629" y="36771"/>
                  </a:lnTo>
                  <a:lnTo>
                    <a:pt x="235" y="39623"/>
                  </a:lnTo>
                  <a:lnTo>
                    <a:pt x="25" y="42496"/>
                  </a:lnTo>
                  <a:lnTo>
                    <a:pt x="0" y="45380"/>
                  </a:lnTo>
                  <a:lnTo>
                    <a:pt x="159" y="48262"/>
                  </a:lnTo>
                  <a:lnTo>
                    <a:pt x="503" y="51131"/>
                  </a:lnTo>
                  <a:lnTo>
                    <a:pt x="1030" y="53975"/>
                  </a:lnTo>
                  <a:lnTo>
                    <a:pt x="1737" y="56781"/>
                  </a:lnTo>
                  <a:lnTo>
                    <a:pt x="2622" y="59539"/>
                  </a:lnTo>
                  <a:lnTo>
                    <a:pt x="3681" y="62238"/>
                  </a:lnTo>
                  <a:lnTo>
                    <a:pt x="4910" y="64865"/>
                  </a:lnTo>
                  <a:lnTo>
                    <a:pt x="6303" y="67411"/>
                  </a:lnTo>
                  <a:lnTo>
                    <a:pt x="7856" y="69864"/>
                  </a:lnTo>
                  <a:lnTo>
                    <a:pt x="9561" y="72216"/>
                  </a:lnTo>
                  <a:lnTo>
                    <a:pt x="11412" y="74455"/>
                  </a:lnTo>
                  <a:lnTo>
                    <a:pt x="13400" y="76574"/>
                  </a:lnTo>
                  <a:lnTo>
                    <a:pt x="15519" y="78562"/>
                  </a:lnTo>
                  <a:lnTo>
                    <a:pt x="17758" y="80413"/>
                  </a:lnTo>
                  <a:lnTo>
                    <a:pt x="20110" y="82118"/>
                  </a:lnTo>
                  <a:lnTo>
                    <a:pt x="22563" y="83670"/>
                  </a:lnTo>
                  <a:lnTo>
                    <a:pt x="25109" y="85064"/>
                  </a:lnTo>
                  <a:lnTo>
                    <a:pt x="27736" y="86293"/>
                  </a:lnTo>
                  <a:lnTo>
                    <a:pt x="30435" y="87352"/>
                  </a:lnTo>
                  <a:lnTo>
                    <a:pt x="33193" y="88237"/>
                  </a:lnTo>
                  <a:lnTo>
                    <a:pt x="35999" y="88944"/>
                  </a:lnTo>
                  <a:lnTo>
                    <a:pt x="38843" y="89471"/>
                  </a:lnTo>
                  <a:lnTo>
                    <a:pt x="41712" y="89815"/>
                  </a:lnTo>
                  <a:lnTo>
                    <a:pt x="44594" y="89974"/>
                  </a:lnTo>
                  <a:lnTo>
                    <a:pt x="47478" y="89949"/>
                  </a:lnTo>
                  <a:lnTo>
                    <a:pt x="50351" y="89739"/>
                  </a:lnTo>
                  <a:lnTo>
                    <a:pt x="53203" y="89345"/>
                  </a:lnTo>
                  <a:lnTo>
                    <a:pt x="56021" y="88769"/>
                  </a:lnTo>
                  <a:lnTo>
                    <a:pt x="58793" y="88013"/>
                  </a:lnTo>
                  <a:lnTo>
                    <a:pt x="61509" y="87080"/>
                  </a:lnTo>
                  <a:lnTo>
                    <a:pt x="64157" y="85975"/>
                  </a:lnTo>
                  <a:lnTo>
                    <a:pt x="66726" y="84700"/>
                  </a:lnTo>
                  <a:lnTo>
                    <a:pt x="69205" y="83263"/>
                  </a:lnTo>
                  <a:lnTo>
                    <a:pt x="71586" y="81668"/>
                  </a:lnTo>
                  <a:lnTo>
                    <a:pt x="73857" y="79923"/>
                  </a:lnTo>
                  <a:lnTo>
                    <a:pt x="76009" y="78034"/>
                  </a:lnTo>
                  <a:lnTo>
                    <a:pt x="78034" y="76009"/>
                  </a:lnTo>
                  <a:lnTo>
                    <a:pt x="79923" y="73857"/>
                  </a:lnTo>
                  <a:lnTo>
                    <a:pt x="81668" y="71586"/>
                  </a:lnTo>
                  <a:lnTo>
                    <a:pt x="83263" y="69205"/>
                  </a:lnTo>
                  <a:lnTo>
                    <a:pt x="84700" y="66726"/>
                  </a:lnTo>
                  <a:lnTo>
                    <a:pt x="85975" y="64157"/>
                  </a:lnTo>
                  <a:lnTo>
                    <a:pt x="87080" y="61509"/>
                  </a:lnTo>
                  <a:lnTo>
                    <a:pt x="88013" y="58793"/>
                  </a:lnTo>
                  <a:lnTo>
                    <a:pt x="88769" y="56021"/>
                  </a:lnTo>
                  <a:lnTo>
                    <a:pt x="89345" y="53203"/>
                  </a:lnTo>
                  <a:lnTo>
                    <a:pt x="89739" y="50351"/>
                  </a:lnTo>
                  <a:lnTo>
                    <a:pt x="89949" y="47478"/>
                  </a:lnTo>
                  <a:lnTo>
                    <a:pt x="89974" y="44594"/>
                  </a:lnTo>
                  <a:lnTo>
                    <a:pt x="89815" y="41712"/>
                  </a:lnTo>
                  <a:lnTo>
                    <a:pt x="89471" y="38843"/>
                  </a:lnTo>
                  <a:lnTo>
                    <a:pt x="88944" y="35999"/>
                  </a:lnTo>
                  <a:lnTo>
                    <a:pt x="88237" y="33193"/>
                  </a:lnTo>
                  <a:lnTo>
                    <a:pt x="87352" y="30435"/>
                  </a:lnTo>
                  <a:lnTo>
                    <a:pt x="86293" y="27736"/>
                  </a:lnTo>
                  <a:lnTo>
                    <a:pt x="85064" y="25109"/>
                  </a:lnTo>
                  <a:lnTo>
                    <a:pt x="83670" y="22563"/>
                  </a:lnTo>
                  <a:lnTo>
                    <a:pt x="82118" y="20110"/>
                  </a:lnTo>
                  <a:lnTo>
                    <a:pt x="80413" y="17758"/>
                  </a:lnTo>
                  <a:lnTo>
                    <a:pt x="78562" y="15519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g731"/>
            <p:cNvSpPr/>
            <p:nvPr/>
          </p:nvSpPr>
          <p:spPr>
            <a:xfrm>
              <a:off x="5533627" y="3827864"/>
              <a:ext cx="89999" cy="89999"/>
            </a:xfrm>
            <a:custGeom>
              <a:avLst/>
              <a:pathLst>
                <a:path w="89999" h="89999">
                  <a:moveTo>
                    <a:pt x="77379" y="12620"/>
                  </a:moveTo>
                  <a:lnTo>
                    <a:pt x="75310" y="10684"/>
                  </a:lnTo>
                  <a:lnTo>
                    <a:pt x="73117" y="8889"/>
                  </a:lnTo>
                  <a:lnTo>
                    <a:pt x="70808" y="7243"/>
                  </a:lnTo>
                  <a:lnTo>
                    <a:pt x="68393" y="5752"/>
                  </a:lnTo>
                  <a:lnTo>
                    <a:pt x="65882" y="4422"/>
                  </a:lnTo>
                  <a:lnTo>
                    <a:pt x="63285" y="3259"/>
                  </a:lnTo>
                  <a:lnTo>
                    <a:pt x="60613" y="2267"/>
                  </a:lnTo>
                  <a:lnTo>
                    <a:pt x="57877" y="1451"/>
                  </a:lnTo>
                  <a:lnTo>
                    <a:pt x="55088" y="814"/>
                  </a:lnTo>
                  <a:lnTo>
                    <a:pt x="52258" y="359"/>
                  </a:lnTo>
                  <a:lnTo>
                    <a:pt x="49398" y="87"/>
                  </a:lnTo>
                  <a:lnTo>
                    <a:pt x="46519" y="0"/>
                  </a:lnTo>
                  <a:lnTo>
                    <a:pt x="43635" y="97"/>
                  </a:lnTo>
                  <a:lnTo>
                    <a:pt x="40756" y="379"/>
                  </a:lnTo>
                  <a:lnTo>
                    <a:pt x="37894" y="844"/>
                  </a:lnTo>
                  <a:lnTo>
                    <a:pt x="35062" y="1491"/>
                  </a:lnTo>
                  <a:lnTo>
                    <a:pt x="32270" y="2316"/>
                  </a:lnTo>
                  <a:lnTo>
                    <a:pt x="29531" y="3317"/>
                  </a:lnTo>
                  <a:lnTo>
                    <a:pt x="26855" y="4490"/>
                  </a:lnTo>
                  <a:lnTo>
                    <a:pt x="24254" y="5828"/>
                  </a:lnTo>
                  <a:lnTo>
                    <a:pt x="21738" y="7328"/>
                  </a:lnTo>
                  <a:lnTo>
                    <a:pt x="19318" y="8982"/>
                  </a:lnTo>
                  <a:lnTo>
                    <a:pt x="17003" y="10785"/>
                  </a:lnTo>
                  <a:lnTo>
                    <a:pt x="14803" y="12728"/>
                  </a:lnTo>
                  <a:lnTo>
                    <a:pt x="12728" y="14803"/>
                  </a:lnTo>
                  <a:lnTo>
                    <a:pt x="10785" y="17003"/>
                  </a:lnTo>
                  <a:lnTo>
                    <a:pt x="8982" y="19318"/>
                  </a:lnTo>
                  <a:lnTo>
                    <a:pt x="7328" y="21738"/>
                  </a:lnTo>
                  <a:lnTo>
                    <a:pt x="5828" y="24254"/>
                  </a:lnTo>
                  <a:lnTo>
                    <a:pt x="4490" y="26855"/>
                  </a:lnTo>
                  <a:lnTo>
                    <a:pt x="3317" y="29531"/>
                  </a:lnTo>
                  <a:lnTo>
                    <a:pt x="2316" y="32270"/>
                  </a:lnTo>
                  <a:lnTo>
                    <a:pt x="1491" y="35062"/>
                  </a:lnTo>
                  <a:lnTo>
                    <a:pt x="844" y="37894"/>
                  </a:lnTo>
                  <a:lnTo>
                    <a:pt x="379" y="40756"/>
                  </a:lnTo>
                  <a:lnTo>
                    <a:pt x="97" y="43635"/>
                  </a:lnTo>
                  <a:lnTo>
                    <a:pt x="0" y="46519"/>
                  </a:lnTo>
                  <a:lnTo>
                    <a:pt x="87" y="49398"/>
                  </a:lnTo>
                  <a:lnTo>
                    <a:pt x="359" y="52258"/>
                  </a:lnTo>
                  <a:lnTo>
                    <a:pt x="814" y="55088"/>
                  </a:lnTo>
                  <a:lnTo>
                    <a:pt x="1451" y="57877"/>
                  </a:lnTo>
                  <a:lnTo>
                    <a:pt x="2267" y="60613"/>
                  </a:lnTo>
                  <a:lnTo>
                    <a:pt x="3259" y="63285"/>
                  </a:lnTo>
                  <a:lnTo>
                    <a:pt x="4422" y="65882"/>
                  </a:lnTo>
                  <a:lnTo>
                    <a:pt x="5752" y="68393"/>
                  </a:lnTo>
                  <a:lnTo>
                    <a:pt x="7243" y="70808"/>
                  </a:lnTo>
                  <a:lnTo>
                    <a:pt x="8889" y="73117"/>
                  </a:lnTo>
                  <a:lnTo>
                    <a:pt x="10684" y="75310"/>
                  </a:lnTo>
                  <a:lnTo>
                    <a:pt x="12620" y="77379"/>
                  </a:lnTo>
                  <a:lnTo>
                    <a:pt x="14688" y="79314"/>
                  </a:lnTo>
                  <a:lnTo>
                    <a:pt x="16882" y="81109"/>
                  </a:lnTo>
                  <a:lnTo>
                    <a:pt x="19190" y="82755"/>
                  </a:lnTo>
                  <a:lnTo>
                    <a:pt x="21605" y="84246"/>
                  </a:lnTo>
                  <a:lnTo>
                    <a:pt x="24116" y="85576"/>
                  </a:lnTo>
                  <a:lnTo>
                    <a:pt x="26713" y="86739"/>
                  </a:lnTo>
                  <a:lnTo>
                    <a:pt x="29385" y="87731"/>
                  </a:lnTo>
                  <a:lnTo>
                    <a:pt x="32121" y="88547"/>
                  </a:lnTo>
                  <a:lnTo>
                    <a:pt x="34910" y="89184"/>
                  </a:lnTo>
                  <a:lnTo>
                    <a:pt x="37740" y="89639"/>
                  </a:lnTo>
                  <a:lnTo>
                    <a:pt x="40601" y="89911"/>
                  </a:lnTo>
                  <a:lnTo>
                    <a:pt x="43479" y="89999"/>
                  </a:lnTo>
                  <a:lnTo>
                    <a:pt x="46364" y="89901"/>
                  </a:lnTo>
                  <a:lnTo>
                    <a:pt x="49243" y="89619"/>
                  </a:lnTo>
                  <a:lnTo>
                    <a:pt x="52104" y="89154"/>
                  </a:lnTo>
                  <a:lnTo>
                    <a:pt x="54937" y="88507"/>
                  </a:lnTo>
                  <a:lnTo>
                    <a:pt x="57728" y="87682"/>
                  </a:lnTo>
                  <a:lnTo>
                    <a:pt x="60467" y="86681"/>
                  </a:lnTo>
                  <a:lnTo>
                    <a:pt x="63143" y="85509"/>
                  </a:lnTo>
                  <a:lnTo>
                    <a:pt x="65744" y="84170"/>
                  </a:lnTo>
                  <a:lnTo>
                    <a:pt x="68260" y="82670"/>
                  </a:lnTo>
                  <a:lnTo>
                    <a:pt x="70680" y="81016"/>
                  </a:lnTo>
                  <a:lnTo>
                    <a:pt x="72995" y="79213"/>
                  </a:lnTo>
                  <a:lnTo>
                    <a:pt x="75195" y="77270"/>
                  </a:lnTo>
                  <a:lnTo>
                    <a:pt x="77270" y="75195"/>
                  </a:lnTo>
                  <a:lnTo>
                    <a:pt x="79213" y="72995"/>
                  </a:lnTo>
                  <a:lnTo>
                    <a:pt x="81016" y="70680"/>
                  </a:lnTo>
                  <a:lnTo>
                    <a:pt x="82670" y="68260"/>
                  </a:lnTo>
                  <a:lnTo>
                    <a:pt x="84170" y="65744"/>
                  </a:lnTo>
                  <a:lnTo>
                    <a:pt x="85509" y="63143"/>
                  </a:lnTo>
                  <a:lnTo>
                    <a:pt x="86681" y="60467"/>
                  </a:lnTo>
                  <a:lnTo>
                    <a:pt x="87682" y="57728"/>
                  </a:lnTo>
                  <a:lnTo>
                    <a:pt x="88507" y="54937"/>
                  </a:lnTo>
                  <a:lnTo>
                    <a:pt x="89154" y="52104"/>
                  </a:lnTo>
                  <a:lnTo>
                    <a:pt x="89619" y="49243"/>
                  </a:lnTo>
                  <a:lnTo>
                    <a:pt x="89901" y="46364"/>
                  </a:lnTo>
                  <a:lnTo>
                    <a:pt x="89999" y="43479"/>
                  </a:lnTo>
                  <a:lnTo>
                    <a:pt x="89911" y="40601"/>
                  </a:lnTo>
                  <a:lnTo>
                    <a:pt x="89639" y="37740"/>
                  </a:lnTo>
                  <a:lnTo>
                    <a:pt x="89184" y="34910"/>
                  </a:lnTo>
                  <a:lnTo>
                    <a:pt x="88547" y="32121"/>
                  </a:lnTo>
                  <a:lnTo>
                    <a:pt x="87731" y="29385"/>
                  </a:lnTo>
                  <a:lnTo>
                    <a:pt x="86739" y="26713"/>
                  </a:lnTo>
                  <a:lnTo>
                    <a:pt x="85576" y="24116"/>
                  </a:lnTo>
                  <a:lnTo>
                    <a:pt x="84246" y="21605"/>
                  </a:lnTo>
                  <a:lnTo>
                    <a:pt x="82755" y="19190"/>
                  </a:lnTo>
                  <a:lnTo>
                    <a:pt x="81109" y="16882"/>
                  </a:lnTo>
                  <a:lnTo>
                    <a:pt x="79314" y="14688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g732"/>
            <p:cNvSpPr/>
            <p:nvPr/>
          </p:nvSpPr>
          <p:spPr>
            <a:xfrm>
              <a:off x="5533633" y="3933751"/>
              <a:ext cx="89988" cy="89988"/>
            </a:xfrm>
            <a:custGeom>
              <a:avLst/>
              <a:pathLst>
                <a:path w="89988" h="89988">
                  <a:moveTo>
                    <a:pt x="76823" y="13164"/>
                  </a:moveTo>
                  <a:lnTo>
                    <a:pt x="74720" y="11192"/>
                  </a:lnTo>
                  <a:lnTo>
                    <a:pt x="72494" y="9358"/>
                  </a:lnTo>
                  <a:lnTo>
                    <a:pt x="70155" y="7670"/>
                  </a:lnTo>
                  <a:lnTo>
                    <a:pt x="67713" y="6136"/>
                  </a:lnTo>
                  <a:lnTo>
                    <a:pt x="65178" y="4762"/>
                  </a:lnTo>
                  <a:lnTo>
                    <a:pt x="62560" y="3553"/>
                  </a:lnTo>
                  <a:lnTo>
                    <a:pt x="59869" y="2515"/>
                  </a:lnTo>
                  <a:lnTo>
                    <a:pt x="57118" y="1650"/>
                  </a:lnTo>
                  <a:lnTo>
                    <a:pt x="54316" y="964"/>
                  </a:lnTo>
                  <a:lnTo>
                    <a:pt x="51476" y="459"/>
                  </a:lnTo>
                  <a:lnTo>
                    <a:pt x="48610" y="137"/>
                  </a:lnTo>
                  <a:lnTo>
                    <a:pt x="45729" y="0"/>
                  </a:lnTo>
                  <a:lnTo>
                    <a:pt x="42845" y="47"/>
                  </a:lnTo>
                  <a:lnTo>
                    <a:pt x="39969" y="278"/>
                  </a:lnTo>
                  <a:lnTo>
                    <a:pt x="37114" y="694"/>
                  </a:lnTo>
                  <a:lnTo>
                    <a:pt x="34292" y="1292"/>
                  </a:lnTo>
                  <a:lnTo>
                    <a:pt x="31513" y="2069"/>
                  </a:lnTo>
                  <a:lnTo>
                    <a:pt x="28790" y="3022"/>
                  </a:lnTo>
                  <a:lnTo>
                    <a:pt x="26134" y="4148"/>
                  </a:lnTo>
                  <a:lnTo>
                    <a:pt x="23555" y="5442"/>
                  </a:lnTo>
                  <a:lnTo>
                    <a:pt x="21064" y="6899"/>
                  </a:lnTo>
                  <a:lnTo>
                    <a:pt x="18672" y="8512"/>
                  </a:lnTo>
                  <a:lnTo>
                    <a:pt x="16387" y="10275"/>
                  </a:lnTo>
                  <a:lnTo>
                    <a:pt x="14220" y="12180"/>
                  </a:lnTo>
                  <a:lnTo>
                    <a:pt x="12180" y="14220"/>
                  </a:lnTo>
                  <a:lnTo>
                    <a:pt x="10275" y="16387"/>
                  </a:lnTo>
                  <a:lnTo>
                    <a:pt x="8512" y="18672"/>
                  </a:lnTo>
                  <a:lnTo>
                    <a:pt x="6899" y="21064"/>
                  </a:lnTo>
                  <a:lnTo>
                    <a:pt x="5442" y="23555"/>
                  </a:lnTo>
                  <a:lnTo>
                    <a:pt x="4148" y="26134"/>
                  </a:lnTo>
                  <a:lnTo>
                    <a:pt x="3022" y="28790"/>
                  </a:lnTo>
                  <a:lnTo>
                    <a:pt x="2069" y="31513"/>
                  </a:lnTo>
                  <a:lnTo>
                    <a:pt x="1292" y="34292"/>
                  </a:lnTo>
                  <a:lnTo>
                    <a:pt x="694" y="37114"/>
                  </a:lnTo>
                  <a:lnTo>
                    <a:pt x="278" y="39969"/>
                  </a:lnTo>
                  <a:lnTo>
                    <a:pt x="47" y="42845"/>
                  </a:lnTo>
                  <a:lnTo>
                    <a:pt x="0" y="45729"/>
                  </a:lnTo>
                  <a:lnTo>
                    <a:pt x="137" y="48610"/>
                  </a:lnTo>
                  <a:lnTo>
                    <a:pt x="459" y="51476"/>
                  </a:lnTo>
                  <a:lnTo>
                    <a:pt x="964" y="54316"/>
                  </a:lnTo>
                  <a:lnTo>
                    <a:pt x="1650" y="57118"/>
                  </a:lnTo>
                  <a:lnTo>
                    <a:pt x="2515" y="59869"/>
                  </a:lnTo>
                  <a:lnTo>
                    <a:pt x="3553" y="62560"/>
                  </a:lnTo>
                  <a:lnTo>
                    <a:pt x="4762" y="65178"/>
                  </a:lnTo>
                  <a:lnTo>
                    <a:pt x="6136" y="67713"/>
                  </a:lnTo>
                  <a:lnTo>
                    <a:pt x="7670" y="70155"/>
                  </a:lnTo>
                  <a:lnTo>
                    <a:pt x="9358" y="72494"/>
                  </a:lnTo>
                  <a:lnTo>
                    <a:pt x="11192" y="74720"/>
                  </a:lnTo>
                  <a:lnTo>
                    <a:pt x="13164" y="76823"/>
                  </a:lnTo>
                  <a:lnTo>
                    <a:pt x="15268" y="78796"/>
                  </a:lnTo>
                  <a:lnTo>
                    <a:pt x="17493" y="80629"/>
                  </a:lnTo>
                  <a:lnTo>
                    <a:pt x="19832" y="82317"/>
                  </a:lnTo>
                  <a:lnTo>
                    <a:pt x="22274" y="83851"/>
                  </a:lnTo>
                  <a:lnTo>
                    <a:pt x="24809" y="85225"/>
                  </a:lnTo>
                  <a:lnTo>
                    <a:pt x="27428" y="86434"/>
                  </a:lnTo>
                  <a:lnTo>
                    <a:pt x="30118" y="87473"/>
                  </a:lnTo>
                  <a:lnTo>
                    <a:pt x="32870" y="88337"/>
                  </a:lnTo>
                  <a:lnTo>
                    <a:pt x="35671" y="89023"/>
                  </a:lnTo>
                  <a:lnTo>
                    <a:pt x="38511" y="89528"/>
                  </a:lnTo>
                  <a:lnTo>
                    <a:pt x="41377" y="89850"/>
                  </a:lnTo>
                  <a:lnTo>
                    <a:pt x="44258" y="89988"/>
                  </a:lnTo>
                  <a:lnTo>
                    <a:pt x="47143" y="89941"/>
                  </a:lnTo>
                  <a:lnTo>
                    <a:pt x="50018" y="89709"/>
                  </a:lnTo>
                  <a:lnTo>
                    <a:pt x="52873" y="89293"/>
                  </a:lnTo>
                  <a:lnTo>
                    <a:pt x="55695" y="88696"/>
                  </a:lnTo>
                  <a:lnTo>
                    <a:pt x="58474" y="87918"/>
                  </a:lnTo>
                  <a:lnTo>
                    <a:pt x="61197" y="86965"/>
                  </a:lnTo>
                  <a:lnTo>
                    <a:pt x="63853" y="85839"/>
                  </a:lnTo>
                  <a:lnTo>
                    <a:pt x="66432" y="84545"/>
                  </a:lnTo>
                  <a:lnTo>
                    <a:pt x="68923" y="83089"/>
                  </a:lnTo>
                  <a:lnTo>
                    <a:pt x="71316" y="81476"/>
                  </a:lnTo>
                  <a:lnTo>
                    <a:pt x="73600" y="79713"/>
                  </a:lnTo>
                  <a:lnTo>
                    <a:pt x="75767" y="77807"/>
                  </a:lnTo>
                  <a:lnTo>
                    <a:pt x="77807" y="75767"/>
                  </a:lnTo>
                  <a:lnTo>
                    <a:pt x="79713" y="73600"/>
                  </a:lnTo>
                  <a:lnTo>
                    <a:pt x="81476" y="71316"/>
                  </a:lnTo>
                  <a:lnTo>
                    <a:pt x="83089" y="68923"/>
                  </a:lnTo>
                  <a:lnTo>
                    <a:pt x="84545" y="66432"/>
                  </a:lnTo>
                  <a:lnTo>
                    <a:pt x="85839" y="63853"/>
                  </a:lnTo>
                  <a:lnTo>
                    <a:pt x="86965" y="61197"/>
                  </a:lnTo>
                  <a:lnTo>
                    <a:pt x="87918" y="58474"/>
                  </a:lnTo>
                  <a:lnTo>
                    <a:pt x="88696" y="55695"/>
                  </a:lnTo>
                  <a:lnTo>
                    <a:pt x="89293" y="52873"/>
                  </a:lnTo>
                  <a:lnTo>
                    <a:pt x="89709" y="50018"/>
                  </a:lnTo>
                  <a:lnTo>
                    <a:pt x="89941" y="47143"/>
                  </a:lnTo>
                  <a:lnTo>
                    <a:pt x="89988" y="44258"/>
                  </a:lnTo>
                  <a:lnTo>
                    <a:pt x="89850" y="41377"/>
                  </a:lnTo>
                  <a:lnTo>
                    <a:pt x="89528" y="38511"/>
                  </a:lnTo>
                  <a:lnTo>
                    <a:pt x="89023" y="35671"/>
                  </a:lnTo>
                  <a:lnTo>
                    <a:pt x="88337" y="32870"/>
                  </a:lnTo>
                  <a:lnTo>
                    <a:pt x="87473" y="30118"/>
                  </a:lnTo>
                  <a:lnTo>
                    <a:pt x="86434" y="27428"/>
                  </a:lnTo>
                  <a:lnTo>
                    <a:pt x="85225" y="24809"/>
                  </a:lnTo>
                  <a:lnTo>
                    <a:pt x="83851" y="22274"/>
                  </a:lnTo>
                  <a:lnTo>
                    <a:pt x="82317" y="19832"/>
                  </a:lnTo>
                  <a:lnTo>
                    <a:pt x="80629" y="17493"/>
                  </a:lnTo>
                  <a:lnTo>
                    <a:pt x="78796" y="15268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g733"/>
            <p:cNvSpPr/>
            <p:nvPr/>
          </p:nvSpPr>
          <p:spPr>
            <a:xfrm>
              <a:off x="5533636" y="4039637"/>
              <a:ext cx="89980" cy="89980"/>
            </a:xfrm>
            <a:custGeom>
              <a:avLst/>
              <a:pathLst>
                <a:path w="89980" h="89980">
                  <a:moveTo>
                    <a:pt x="76665" y="13315"/>
                  </a:moveTo>
                  <a:lnTo>
                    <a:pt x="74552" y="11332"/>
                  </a:lnTo>
                  <a:lnTo>
                    <a:pt x="72317" y="9487"/>
                  </a:lnTo>
                  <a:lnTo>
                    <a:pt x="69970" y="7789"/>
                  </a:lnTo>
                  <a:lnTo>
                    <a:pt x="67521" y="6243"/>
                  </a:lnTo>
                  <a:lnTo>
                    <a:pt x="64979" y="4856"/>
                  </a:lnTo>
                  <a:lnTo>
                    <a:pt x="62355" y="3635"/>
                  </a:lnTo>
                  <a:lnTo>
                    <a:pt x="59659" y="2583"/>
                  </a:lnTo>
                  <a:lnTo>
                    <a:pt x="56904" y="1706"/>
                  </a:lnTo>
                  <a:lnTo>
                    <a:pt x="54099" y="1006"/>
                  </a:lnTo>
                  <a:lnTo>
                    <a:pt x="51257" y="487"/>
                  </a:lnTo>
                  <a:lnTo>
                    <a:pt x="48389" y="151"/>
                  </a:lnTo>
                  <a:lnTo>
                    <a:pt x="45507" y="0"/>
                  </a:lnTo>
                  <a:lnTo>
                    <a:pt x="42623" y="33"/>
                  </a:lnTo>
                  <a:lnTo>
                    <a:pt x="39749" y="251"/>
                  </a:lnTo>
                  <a:lnTo>
                    <a:pt x="36896" y="652"/>
                  </a:lnTo>
                  <a:lnTo>
                    <a:pt x="34076" y="1236"/>
                  </a:lnTo>
                  <a:lnTo>
                    <a:pt x="31302" y="2000"/>
                  </a:lnTo>
                  <a:lnTo>
                    <a:pt x="28583" y="2940"/>
                  </a:lnTo>
                  <a:lnTo>
                    <a:pt x="25932" y="4053"/>
                  </a:lnTo>
                  <a:lnTo>
                    <a:pt x="23360" y="5335"/>
                  </a:lnTo>
                  <a:lnTo>
                    <a:pt x="20876" y="6779"/>
                  </a:lnTo>
                  <a:lnTo>
                    <a:pt x="18491" y="8380"/>
                  </a:lnTo>
                  <a:lnTo>
                    <a:pt x="16215" y="10132"/>
                  </a:lnTo>
                  <a:lnTo>
                    <a:pt x="14058" y="12027"/>
                  </a:lnTo>
                  <a:lnTo>
                    <a:pt x="12027" y="14058"/>
                  </a:lnTo>
                  <a:lnTo>
                    <a:pt x="10132" y="16215"/>
                  </a:lnTo>
                  <a:lnTo>
                    <a:pt x="8380" y="18491"/>
                  </a:lnTo>
                  <a:lnTo>
                    <a:pt x="6779" y="20876"/>
                  </a:lnTo>
                  <a:lnTo>
                    <a:pt x="5335" y="23360"/>
                  </a:lnTo>
                  <a:lnTo>
                    <a:pt x="4053" y="25932"/>
                  </a:lnTo>
                  <a:lnTo>
                    <a:pt x="2940" y="28583"/>
                  </a:lnTo>
                  <a:lnTo>
                    <a:pt x="2000" y="31302"/>
                  </a:lnTo>
                  <a:lnTo>
                    <a:pt x="1236" y="34076"/>
                  </a:lnTo>
                  <a:lnTo>
                    <a:pt x="652" y="36896"/>
                  </a:lnTo>
                  <a:lnTo>
                    <a:pt x="251" y="39749"/>
                  </a:lnTo>
                  <a:lnTo>
                    <a:pt x="33" y="42623"/>
                  </a:lnTo>
                  <a:lnTo>
                    <a:pt x="0" y="45507"/>
                  </a:lnTo>
                  <a:lnTo>
                    <a:pt x="151" y="48389"/>
                  </a:lnTo>
                  <a:lnTo>
                    <a:pt x="487" y="51257"/>
                  </a:lnTo>
                  <a:lnTo>
                    <a:pt x="1006" y="54099"/>
                  </a:lnTo>
                  <a:lnTo>
                    <a:pt x="1706" y="56904"/>
                  </a:lnTo>
                  <a:lnTo>
                    <a:pt x="2583" y="59659"/>
                  </a:lnTo>
                  <a:lnTo>
                    <a:pt x="3635" y="62355"/>
                  </a:lnTo>
                  <a:lnTo>
                    <a:pt x="4856" y="64979"/>
                  </a:lnTo>
                  <a:lnTo>
                    <a:pt x="6243" y="67521"/>
                  </a:lnTo>
                  <a:lnTo>
                    <a:pt x="7789" y="69970"/>
                  </a:lnTo>
                  <a:lnTo>
                    <a:pt x="9487" y="72317"/>
                  </a:lnTo>
                  <a:lnTo>
                    <a:pt x="11332" y="74552"/>
                  </a:lnTo>
                  <a:lnTo>
                    <a:pt x="13315" y="76665"/>
                  </a:lnTo>
                  <a:lnTo>
                    <a:pt x="15428" y="78647"/>
                  </a:lnTo>
                  <a:lnTo>
                    <a:pt x="17662" y="80492"/>
                  </a:lnTo>
                  <a:lnTo>
                    <a:pt x="20009" y="82191"/>
                  </a:lnTo>
                  <a:lnTo>
                    <a:pt x="22458" y="83736"/>
                  </a:lnTo>
                  <a:lnTo>
                    <a:pt x="25000" y="85123"/>
                  </a:lnTo>
                  <a:lnTo>
                    <a:pt x="27625" y="86345"/>
                  </a:lnTo>
                  <a:lnTo>
                    <a:pt x="30320" y="87396"/>
                  </a:lnTo>
                  <a:lnTo>
                    <a:pt x="33076" y="88274"/>
                  </a:lnTo>
                  <a:lnTo>
                    <a:pt x="35881" y="88973"/>
                  </a:lnTo>
                  <a:lnTo>
                    <a:pt x="38723" y="89492"/>
                  </a:lnTo>
                  <a:lnTo>
                    <a:pt x="41591" y="89828"/>
                  </a:lnTo>
                  <a:lnTo>
                    <a:pt x="44472" y="89980"/>
                  </a:lnTo>
                  <a:lnTo>
                    <a:pt x="47356" y="89947"/>
                  </a:lnTo>
                  <a:lnTo>
                    <a:pt x="50231" y="89729"/>
                  </a:lnTo>
                  <a:lnTo>
                    <a:pt x="53084" y="89327"/>
                  </a:lnTo>
                  <a:lnTo>
                    <a:pt x="55903" y="88743"/>
                  </a:lnTo>
                  <a:lnTo>
                    <a:pt x="58678" y="87979"/>
                  </a:lnTo>
                  <a:lnTo>
                    <a:pt x="61396" y="87039"/>
                  </a:lnTo>
                  <a:lnTo>
                    <a:pt x="64047" y="85926"/>
                  </a:lnTo>
                  <a:lnTo>
                    <a:pt x="66620" y="84644"/>
                  </a:lnTo>
                  <a:lnTo>
                    <a:pt x="69103" y="83200"/>
                  </a:lnTo>
                  <a:lnTo>
                    <a:pt x="71488" y="81599"/>
                  </a:lnTo>
                  <a:lnTo>
                    <a:pt x="73764" y="79847"/>
                  </a:lnTo>
                  <a:lnTo>
                    <a:pt x="75922" y="77952"/>
                  </a:lnTo>
                  <a:lnTo>
                    <a:pt x="77952" y="75922"/>
                  </a:lnTo>
                  <a:lnTo>
                    <a:pt x="79847" y="73764"/>
                  </a:lnTo>
                  <a:lnTo>
                    <a:pt x="81599" y="71488"/>
                  </a:lnTo>
                  <a:lnTo>
                    <a:pt x="83200" y="69103"/>
                  </a:lnTo>
                  <a:lnTo>
                    <a:pt x="84644" y="66620"/>
                  </a:lnTo>
                  <a:lnTo>
                    <a:pt x="85926" y="64047"/>
                  </a:lnTo>
                  <a:lnTo>
                    <a:pt x="87039" y="61396"/>
                  </a:lnTo>
                  <a:lnTo>
                    <a:pt x="87979" y="58678"/>
                  </a:lnTo>
                  <a:lnTo>
                    <a:pt x="88743" y="55903"/>
                  </a:lnTo>
                  <a:lnTo>
                    <a:pt x="89327" y="53084"/>
                  </a:lnTo>
                  <a:lnTo>
                    <a:pt x="89729" y="50231"/>
                  </a:lnTo>
                  <a:lnTo>
                    <a:pt x="89947" y="47356"/>
                  </a:lnTo>
                  <a:lnTo>
                    <a:pt x="89980" y="44472"/>
                  </a:lnTo>
                  <a:lnTo>
                    <a:pt x="89828" y="41591"/>
                  </a:lnTo>
                  <a:lnTo>
                    <a:pt x="89492" y="38723"/>
                  </a:lnTo>
                  <a:lnTo>
                    <a:pt x="88973" y="35881"/>
                  </a:lnTo>
                  <a:lnTo>
                    <a:pt x="88274" y="33076"/>
                  </a:lnTo>
                  <a:lnTo>
                    <a:pt x="87396" y="30320"/>
                  </a:lnTo>
                  <a:lnTo>
                    <a:pt x="86345" y="27625"/>
                  </a:lnTo>
                  <a:lnTo>
                    <a:pt x="85123" y="25000"/>
                  </a:lnTo>
                  <a:lnTo>
                    <a:pt x="83736" y="22458"/>
                  </a:lnTo>
                  <a:lnTo>
                    <a:pt x="82191" y="20009"/>
                  </a:lnTo>
                  <a:lnTo>
                    <a:pt x="80492" y="17662"/>
                  </a:lnTo>
                  <a:lnTo>
                    <a:pt x="78647" y="15428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g734"/>
            <p:cNvSpPr/>
            <p:nvPr/>
          </p:nvSpPr>
          <p:spPr>
            <a:xfrm>
              <a:off x="5533628" y="4145509"/>
              <a:ext cx="89998" cy="89998"/>
            </a:xfrm>
            <a:custGeom>
              <a:avLst/>
              <a:pathLst>
                <a:path w="89998" h="89998">
                  <a:moveTo>
                    <a:pt x="77155" y="12842"/>
                  </a:moveTo>
                  <a:lnTo>
                    <a:pt x="75072" y="10892"/>
                  </a:lnTo>
                  <a:lnTo>
                    <a:pt x="72865" y="9081"/>
                  </a:lnTo>
                  <a:lnTo>
                    <a:pt x="70544" y="7418"/>
                  </a:lnTo>
                  <a:lnTo>
                    <a:pt x="68118" y="5909"/>
                  </a:lnTo>
                  <a:lnTo>
                    <a:pt x="65597" y="4561"/>
                  </a:lnTo>
                  <a:lnTo>
                    <a:pt x="62991" y="3379"/>
                  </a:lnTo>
                  <a:lnTo>
                    <a:pt x="60312" y="2368"/>
                  </a:lnTo>
                  <a:lnTo>
                    <a:pt x="57569" y="1533"/>
                  </a:lnTo>
                  <a:lnTo>
                    <a:pt x="54775" y="876"/>
                  </a:lnTo>
                  <a:lnTo>
                    <a:pt x="51941" y="400"/>
                  </a:lnTo>
                  <a:lnTo>
                    <a:pt x="49078" y="108"/>
                  </a:lnTo>
                  <a:lnTo>
                    <a:pt x="46198" y="0"/>
                  </a:lnTo>
                  <a:lnTo>
                    <a:pt x="43314" y="76"/>
                  </a:lnTo>
                  <a:lnTo>
                    <a:pt x="40436" y="338"/>
                  </a:lnTo>
                  <a:lnTo>
                    <a:pt x="37577" y="783"/>
                  </a:lnTo>
                  <a:lnTo>
                    <a:pt x="34749" y="1410"/>
                  </a:lnTo>
                  <a:lnTo>
                    <a:pt x="31962" y="2215"/>
                  </a:lnTo>
                  <a:lnTo>
                    <a:pt x="29230" y="3197"/>
                  </a:lnTo>
                  <a:lnTo>
                    <a:pt x="26562" y="4350"/>
                  </a:lnTo>
                  <a:lnTo>
                    <a:pt x="23970" y="5671"/>
                  </a:lnTo>
                  <a:lnTo>
                    <a:pt x="21464" y="7153"/>
                  </a:lnTo>
                  <a:lnTo>
                    <a:pt x="19055" y="8790"/>
                  </a:lnTo>
                  <a:lnTo>
                    <a:pt x="16752" y="10577"/>
                  </a:lnTo>
                  <a:lnTo>
                    <a:pt x="14566" y="12505"/>
                  </a:lnTo>
                  <a:lnTo>
                    <a:pt x="12505" y="14566"/>
                  </a:lnTo>
                  <a:lnTo>
                    <a:pt x="10577" y="16752"/>
                  </a:lnTo>
                  <a:lnTo>
                    <a:pt x="8790" y="19055"/>
                  </a:lnTo>
                  <a:lnTo>
                    <a:pt x="7153" y="21464"/>
                  </a:lnTo>
                  <a:lnTo>
                    <a:pt x="5671" y="23970"/>
                  </a:lnTo>
                  <a:lnTo>
                    <a:pt x="4350" y="26562"/>
                  </a:lnTo>
                  <a:lnTo>
                    <a:pt x="3197" y="29230"/>
                  </a:lnTo>
                  <a:lnTo>
                    <a:pt x="2215" y="31962"/>
                  </a:lnTo>
                  <a:lnTo>
                    <a:pt x="1410" y="34749"/>
                  </a:lnTo>
                  <a:lnTo>
                    <a:pt x="783" y="37577"/>
                  </a:lnTo>
                  <a:lnTo>
                    <a:pt x="338" y="40436"/>
                  </a:lnTo>
                  <a:lnTo>
                    <a:pt x="76" y="43314"/>
                  </a:lnTo>
                  <a:lnTo>
                    <a:pt x="0" y="46198"/>
                  </a:lnTo>
                  <a:lnTo>
                    <a:pt x="108" y="49078"/>
                  </a:lnTo>
                  <a:lnTo>
                    <a:pt x="400" y="51941"/>
                  </a:lnTo>
                  <a:lnTo>
                    <a:pt x="876" y="54775"/>
                  </a:lnTo>
                  <a:lnTo>
                    <a:pt x="1533" y="57569"/>
                  </a:lnTo>
                  <a:lnTo>
                    <a:pt x="2368" y="60312"/>
                  </a:lnTo>
                  <a:lnTo>
                    <a:pt x="3379" y="62991"/>
                  </a:lnTo>
                  <a:lnTo>
                    <a:pt x="4561" y="65597"/>
                  </a:lnTo>
                  <a:lnTo>
                    <a:pt x="5909" y="68118"/>
                  </a:lnTo>
                  <a:lnTo>
                    <a:pt x="7418" y="70544"/>
                  </a:lnTo>
                  <a:lnTo>
                    <a:pt x="9081" y="72865"/>
                  </a:lnTo>
                  <a:lnTo>
                    <a:pt x="10892" y="75072"/>
                  </a:lnTo>
                  <a:lnTo>
                    <a:pt x="12842" y="77155"/>
                  </a:lnTo>
                  <a:lnTo>
                    <a:pt x="14925" y="79105"/>
                  </a:lnTo>
                  <a:lnTo>
                    <a:pt x="17132" y="80916"/>
                  </a:lnTo>
                  <a:lnTo>
                    <a:pt x="19453" y="82579"/>
                  </a:lnTo>
                  <a:lnTo>
                    <a:pt x="21879" y="84088"/>
                  </a:lnTo>
                  <a:lnTo>
                    <a:pt x="24400" y="85436"/>
                  </a:lnTo>
                  <a:lnTo>
                    <a:pt x="27006" y="86618"/>
                  </a:lnTo>
                  <a:lnTo>
                    <a:pt x="29685" y="87629"/>
                  </a:lnTo>
                  <a:lnTo>
                    <a:pt x="32428" y="88464"/>
                  </a:lnTo>
                  <a:lnTo>
                    <a:pt x="35222" y="89121"/>
                  </a:lnTo>
                  <a:lnTo>
                    <a:pt x="38056" y="89597"/>
                  </a:lnTo>
                  <a:lnTo>
                    <a:pt x="40919" y="89890"/>
                  </a:lnTo>
                  <a:lnTo>
                    <a:pt x="43799" y="89998"/>
                  </a:lnTo>
                  <a:lnTo>
                    <a:pt x="46683" y="89921"/>
                  </a:lnTo>
                  <a:lnTo>
                    <a:pt x="49561" y="89659"/>
                  </a:lnTo>
                  <a:lnTo>
                    <a:pt x="52420" y="89214"/>
                  </a:lnTo>
                  <a:lnTo>
                    <a:pt x="55248" y="88587"/>
                  </a:lnTo>
                  <a:lnTo>
                    <a:pt x="58035" y="87782"/>
                  </a:lnTo>
                  <a:lnTo>
                    <a:pt x="60767" y="86800"/>
                  </a:lnTo>
                  <a:lnTo>
                    <a:pt x="63435" y="85647"/>
                  </a:lnTo>
                  <a:lnTo>
                    <a:pt x="66028" y="84326"/>
                  </a:lnTo>
                  <a:lnTo>
                    <a:pt x="68533" y="82844"/>
                  </a:lnTo>
                  <a:lnTo>
                    <a:pt x="70942" y="81207"/>
                  </a:lnTo>
                  <a:lnTo>
                    <a:pt x="73245" y="79420"/>
                  </a:lnTo>
                  <a:lnTo>
                    <a:pt x="75431" y="77492"/>
                  </a:lnTo>
                  <a:lnTo>
                    <a:pt x="77492" y="75431"/>
                  </a:lnTo>
                  <a:lnTo>
                    <a:pt x="79420" y="73245"/>
                  </a:lnTo>
                  <a:lnTo>
                    <a:pt x="81207" y="70942"/>
                  </a:lnTo>
                  <a:lnTo>
                    <a:pt x="82844" y="68533"/>
                  </a:lnTo>
                  <a:lnTo>
                    <a:pt x="84326" y="66028"/>
                  </a:lnTo>
                  <a:lnTo>
                    <a:pt x="85647" y="63435"/>
                  </a:lnTo>
                  <a:lnTo>
                    <a:pt x="86800" y="60767"/>
                  </a:lnTo>
                  <a:lnTo>
                    <a:pt x="87782" y="58035"/>
                  </a:lnTo>
                  <a:lnTo>
                    <a:pt x="88587" y="55248"/>
                  </a:lnTo>
                  <a:lnTo>
                    <a:pt x="89214" y="52420"/>
                  </a:lnTo>
                  <a:lnTo>
                    <a:pt x="89659" y="49561"/>
                  </a:lnTo>
                  <a:lnTo>
                    <a:pt x="89921" y="46683"/>
                  </a:lnTo>
                  <a:lnTo>
                    <a:pt x="89998" y="43799"/>
                  </a:lnTo>
                  <a:lnTo>
                    <a:pt x="89890" y="40919"/>
                  </a:lnTo>
                  <a:lnTo>
                    <a:pt x="89597" y="38056"/>
                  </a:lnTo>
                  <a:lnTo>
                    <a:pt x="89121" y="35222"/>
                  </a:lnTo>
                  <a:lnTo>
                    <a:pt x="88464" y="32428"/>
                  </a:lnTo>
                  <a:lnTo>
                    <a:pt x="87629" y="29685"/>
                  </a:lnTo>
                  <a:lnTo>
                    <a:pt x="86618" y="27006"/>
                  </a:lnTo>
                  <a:lnTo>
                    <a:pt x="85436" y="24400"/>
                  </a:lnTo>
                  <a:lnTo>
                    <a:pt x="84088" y="21879"/>
                  </a:lnTo>
                  <a:lnTo>
                    <a:pt x="82579" y="19453"/>
                  </a:lnTo>
                  <a:lnTo>
                    <a:pt x="80916" y="17132"/>
                  </a:lnTo>
                  <a:lnTo>
                    <a:pt x="79105" y="14925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g735"/>
            <p:cNvSpPr/>
            <p:nvPr/>
          </p:nvSpPr>
          <p:spPr>
            <a:xfrm>
              <a:off x="5533642" y="4251405"/>
              <a:ext cx="89969" cy="89969"/>
            </a:xfrm>
            <a:custGeom>
              <a:avLst/>
              <a:pathLst>
                <a:path w="89969" h="89969">
                  <a:moveTo>
                    <a:pt x="87310" y="2658"/>
                  </a:moveTo>
                  <a:lnTo>
                    <a:pt x="86244" y="1766"/>
                  </a:lnTo>
                  <a:lnTo>
                    <a:pt x="85008" y="1052"/>
                  </a:lnTo>
                  <a:lnTo>
                    <a:pt x="83608" y="518"/>
                  </a:lnTo>
                  <a:lnTo>
                    <a:pt x="82049" y="167"/>
                  </a:lnTo>
                  <a:lnTo>
                    <a:pt x="80338" y="0"/>
                  </a:lnTo>
                  <a:lnTo>
                    <a:pt x="78482" y="17"/>
                  </a:lnTo>
                  <a:lnTo>
                    <a:pt x="76488" y="220"/>
                  </a:lnTo>
                  <a:lnTo>
                    <a:pt x="74364" y="606"/>
                  </a:lnTo>
                  <a:lnTo>
                    <a:pt x="72120" y="1175"/>
                  </a:lnTo>
                  <a:lnTo>
                    <a:pt x="69765" y="1924"/>
                  </a:lnTo>
                  <a:lnTo>
                    <a:pt x="67307" y="2850"/>
                  </a:lnTo>
                  <a:lnTo>
                    <a:pt x="64758" y="3949"/>
                  </a:lnTo>
                  <a:lnTo>
                    <a:pt x="62127" y="5216"/>
                  </a:lnTo>
                  <a:lnTo>
                    <a:pt x="59426" y="6647"/>
                  </a:lnTo>
                  <a:lnTo>
                    <a:pt x="56666" y="8236"/>
                  </a:lnTo>
                  <a:lnTo>
                    <a:pt x="53858" y="9975"/>
                  </a:lnTo>
                  <a:lnTo>
                    <a:pt x="51013" y="11859"/>
                  </a:lnTo>
                  <a:lnTo>
                    <a:pt x="48143" y="13878"/>
                  </a:lnTo>
                  <a:lnTo>
                    <a:pt x="45261" y="16025"/>
                  </a:lnTo>
                  <a:lnTo>
                    <a:pt x="42377" y="18292"/>
                  </a:lnTo>
                  <a:lnTo>
                    <a:pt x="39504" y="20668"/>
                  </a:lnTo>
                  <a:lnTo>
                    <a:pt x="36654" y="23144"/>
                  </a:lnTo>
                  <a:lnTo>
                    <a:pt x="33838" y="25709"/>
                  </a:lnTo>
                  <a:lnTo>
                    <a:pt x="31067" y="28354"/>
                  </a:lnTo>
                  <a:lnTo>
                    <a:pt x="28354" y="31067"/>
                  </a:lnTo>
                  <a:lnTo>
                    <a:pt x="25709" y="33838"/>
                  </a:lnTo>
                  <a:lnTo>
                    <a:pt x="23144" y="36654"/>
                  </a:lnTo>
                  <a:lnTo>
                    <a:pt x="20668" y="39504"/>
                  </a:lnTo>
                  <a:lnTo>
                    <a:pt x="18292" y="42377"/>
                  </a:lnTo>
                  <a:lnTo>
                    <a:pt x="16025" y="45261"/>
                  </a:lnTo>
                  <a:lnTo>
                    <a:pt x="13878" y="48143"/>
                  </a:lnTo>
                  <a:lnTo>
                    <a:pt x="11859" y="51013"/>
                  </a:lnTo>
                  <a:lnTo>
                    <a:pt x="9975" y="53858"/>
                  </a:lnTo>
                  <a:lnTo>
                    <a:pt x="8236" y="56666"/>
                  </a:lnTo>
                  <a:lnTo>
                    <a:pt x="6647" y="59426"/>
                  </a:lnTo>
                  <a:lnTo>
                    <a:pt x="5216" y="62127"/>
                  </a:lnTo>
                  <a:lnTo>
                    <a:pt x="3949" y="64758"/>
                  </a:lnTo>
                  <a:lnTo>
                    <a:pt x="2850" y="67307"/>
                  </a:lnTo>
                  <a:lnTo>
                    <a:pt x="1924" y="69765"/>
                  </a:lnTo>
                  <a:lnTo>
                    <a:pt x="1175" y="72120"/>
                  </a:lnTo>
                  <a:lnTo>
                    <a:pt x="606" y="74364"/>
                  </a:lnTo>
                  <a:lnTo>
                    <a:pt x="220" y="76488"/>
                  </a:lnTo>
                  <a:lnTo>
                    <a:pt x="17" y="78482"/>
                  </a:lnTo>
                  <a:lnTo>
                    <a:pt x="0" y="80338"/>
                  </a:lnTo>
                  <a:lnTo>
                    <a:pt x="167" y="82049"/>
                  </a:lnTo>
                  <a:lnTo>
                    <a:pt x="518" y="83608"/>
                  </a:lnTo>
                  <a:lnTo>
                    <a:pt x="1052" y="85008"/>
                  </a:lnTo>
                  <a:lnTo>
                    <a:pt x="1766" y="86244"/>
                  </a:lnTo>
                  <a:lnTo>
                    <a:pt x="2658" y="87310"/>
                  </a:lnTo>
                  <a:lnTo>
                    <a:pt x="3725" y="88202"/>
                  </a:lnTo>
                  <a:lnTo>
                    <a:pt x="4960" y="88916"/>
                  </a:lnTo>
                  <a:lnTo>
                    <a:pt x="6360" y="89450"/>
                  </a:lnTo>
                  <a:lnTo>
                    <a:pt x="7919" y="89802"/>
                  </a:lnTo>
                  <a:lnTo>
                    <a:pt x="9630" y="89969"/>
                  </a:lnTo>
                  <a:lnTo>
                    <a:pt x="11486" y="89951"/>
                  </a:lnTo>
                  <a:lnTo>
                    <a:pt x="13480" y="89748"/>
                  </a:lnTo>
                  <a:lnTo>
                    <a:pt x="15604" y="89362"/>
                  </a:lnTo>
                  <a:lnTo>
                    <a:pt x="17848" y="88793"/>
                  </a:lnTo>
                  <a:lnTo>
                    <a:pt x="20204" y="88044"/>
                  </a:lnTo>
                  <a:lnTo>
                    <a:pt x="22661" y="87118"/>
                  </a:lnTo>
                  <a:lnTo>
                    <a:pt x="25210" y="86019"/>
                  </a:lnTo>
                  <a:lnTo>
                    <a:pt x="27841" y="84752"/>
                  </a:lnTo>
                  <a:lnTo>
                    <a:pt x="30542" y="83321"/>
                  </a:lnTo>
                  <a:lnTo>
                    <a:pt x="33302" y="81732"/>
                  </a:lnTo>
                  <a:lnTo>
                    <a:pt x="36110" y="79993"/>
                  </a:lnTo>
                  <a:lnTo>
                    <a:pt x="38955" y="78110"/>
                  </a:lnTo>
                  <a:lnTo>
                    <a:pt x="41825" y="76090"/>
                  </a:lnTo>
                  <a:lnTo>
                    <a:pt x="44707" y="73943"/>
                  </a:lnTo>
                  <a:lnTo>
                    <a:pt x="47591" y="71676"/>
                  </a:lnTo>
                  <a:lnTo>
                    <a:pt x="50464" y="69300"/>
                  </a:lnTo>
                  <a:lnTo>
                    <a:pt x="53314" y="66825"/>
                  </a:lnTo>
                  <a:lnTo>
                    <a:pt x="56130" y="64259"/>
                  </a:lnTo>
                  <a:lnTo>
                    <a:pt x="58901" y="61614"/>
                  </a:lnTo>
                  <a:lnTo>
                    <a:pt x="61614" y="58901"/>
                  </a:lnTo>
                  <a:lnTo>
                    <a:pt x="64259" y="56130"/>
                  </a:lnTo>
                  <a:lnTo>
                    <a:pt x="66825" y="53314"/>
                  </a:lnTo>
                  <a:lnTo>
                    <a:pt x="69300" y="50464"/>
                  </a:lnTo>
                  <a:lnTo>
                    <a:pt x="71676" y="47591"/>
                  </a:lnTo>
                  <a:lnTo>
                    <a:pt x="73943" y="44707"/>
                  </a:lnTo>
                  <a:lnTo>
                    <a:pt x="76090" y="41825"/>
                  </a:lnTo>
                  <a:lnTo>
                    <a:pt x="78110" y="38955"/>
                  </a:lnTo>
                  <a:lnTo>
                    <a:pt x="79993" y="36110"/>
                  </a:lnTo>
                  <a:lnTo>
                    <a:pt x="81732" y="33302"/>
                  </a:lnTo>
                  <a:lnTo>
                    <a:pt x="83321" y="30542"/>
                  </a:lnTo>
                  <a:lnTo>
                    <a:pt x="84752" y="27841"/>
                  </a:lnTo>
                  <a:lnTo>
                    <a:pt x="86019" y="25210"/>
                  </a:lnTo>
                  <a:lnTo>
                    <a:pt x="87118" y="22661"/>
                  </a:lnTo>
                  <a:lnTo>
                    <a:pt x="88044" y="20204"/>
                  </a:lnTo>
                  <a:lnTo>
                    <a:pt x="88793" y="17848"/>
                  </a:lnTo>
                  <a:lnTo>
                    <a:pt x="89362" y="15604"/>
                  </a:lnTo>
                  <a:lnTo>
                    <a:pt x="89748" y="13480"/>
                  </a:lnTo>
                  <a:lnTo>
                    <a:pt x="89951" y="11486"/>
                  </a:lnTo>
                  <a:lnTo>
                    <a:pt x="89969" y="9630"/>
                  </a:lnTo>
                  <a:lnTo>
                    <a:pt x="89802" y="7919"/>
                  </a:lnTo>
                  <a:lnTo>
                    <a:pt x="89450" y="6360"/>
                  </a:lnTo>
                  <a:lnTo>
                    <a:pt x="88916" y="4960"/>
                  </a:lnTo>
                  <a:lnTo>
                    <a:pt x="88202" y="3725"/>
                  </a:lnTo>
                  <a:close/>
                </a:path>
              </a:pathLst>
            </a:custGeom>
            <a:solidFill>
              <a:srgbClr val="266DAF">
                <a:alpha val="100000"/>
              </a:srgbClr>
            </a:solidFill>
            <a:ln w="9525" cap="rnd">
              <a:solidFill>
                <a:srgbClr val="266D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g736"/>
            <p:cNvSpPr/>
            <p:nvPr/>
          </p:nvSpPr>
          <p:spPr>
            <a:xfrm>
              <a:off x="5533640" y="4357285"/>
              <a:ext cx="89972" cy="89972"/>
            </a:xfrm>
            <a:custGeom>
              <a:avLst/>
              <a:pathLst>
                <a:path w="89972" h="89972">
                  <a:moveTo>
                    <a:pt x="76537" y="13434"/>
                  </a:moveTo>
                  <a:lnTo>
                    <a:pt x="74417" y="11443"/>
                  </a:lnTo>
                  <a:lnTo>
                    <a:pt x="72175" y="9590"/>
                  </a:lnTo>
                  <a:lnTo>
                    <a:pt x="69822" y="7883"/>
                  </a:lnTo>
                  <a:lnTo>
                    <a:pt x="67367" y="6327"/>
                  </a:lnTo>
                  <a:lnTo>
                    <a:pt x="64820" y="4931"/>
                  </a:lnTo>
                  <a:lnTo>
                    <a:pt x="62191" y="3699"/>
                  </a:lnTo>
                  <a:lnTo>
                    <a:pt x="59492" y="2637"/>
                  </a:lnTo>
                  <a:lnTo>
                    <a:pt x="56733" y="1749"/>
                  </a:lnTo>
                  <a:lnTo>
                    <a:pt x="53925" y="1039"/>
                  </a:lnTo>
                  <a:lnTo>
                    <a:pt x="51081" y="509"/>
                  </a:lnTo>
                  <a:lnTo>
                    <a:pt x="48212" y="162"/>
                  </a:lnTo>
                  <a:lnTo>
                    <a:pt x="45330" y="0"/>
                  </a:lnTo>
                  <a:lnTo>
                    <a:pt x="42446" y="22"/>
                  </a:lnTo>
                  <a:lnTo>
                    <a:pt x="39573" y="228"/>
                  </a:lnTo>
                  <a:lnTo>
                    <a:pt x="36722" y="619"/>
                  </a:lnTo>
                  <a:lnTo>
                    <a:pt x="33905" y="1192"/>
                  </a:lnTo>
                  <a:lnTo>
                    <a:pt x="31133" y="1945"/>
                  </a:lnTo>
                  <a:lnTo>
                    <a:pt x="28418" y="2875"/>
                  </a:lnTo>
                  <a:lnTo>
                    <a:pt x="25772" y="3978"/>
                  </a:lnTo>
                  <a:lnTo>
                    <a:pt x="23204" y="5249"/>
                  </a:lnTo>
                  <a:lnTo>
                    <a:pt x="20726" y="6684"/>
                  </a:lnTo>
                  <a:lnTo>
                    <a:pt x="18348" y="8276"/>
                  </a:lnTo>
                  <a:lnTo>
                    <a:pt x="16079" y="10019"/>
                  </a:lnTo>
                  <a:lnTo>
                    <a:pt x="13928" y="11906"/>
                  </a:lnTo>
                  <a:lnTo>
                    <a:pt x="11906" y="13928"/>
                  </a:lnTo>
                  <a:lnTo>
                    <a:pt x="10019" y="16079"/>
                  </a:lnTo>
                  <a:lnTo>
                    <a:pt x="8276" y="18348"/>
                  </a:lnTo>
                  <a:lnTo>
                    <a:pt x="6684" y="20726"/>
                  </a:lnTo>
                  <a:lnTo>
                    <a:pt x="5249" y="23204"/>
                  </a:lnTo>
                  <a:lnTo>
                    <a:pt x="3978" y="25772"/>
                  </a:lnTo>
                  <a:lnTo>
                    <a:pt x="2875" y="28418"/>
                  </a:lnTo>
                  <a:lnTo>
                    <a:pt x="1945" y="31133"/>
                  </a:lnTo>
                  <a:lnTo>
                    <a:pt x="1192" y="33905"/>
                  </a:lnTo>
                  <a:lnTo>
                    <a:pt x="619" y="36722"/>
                  </a:lnTo>
                  <a:lnTo>
                    <a:pt x="228" y="39573"/>
                  </a:lnTo>
                  <a:lnTo>
                    <a:pt x="22" y="42446"/>
                  </a:lnTo>
                  <a:lnTo>
                    <a:pt x="0" y="45330"/>
                  </a:lnTo>
                  <a:lnTo>
                    <a:pt x="162" y="48212"/>
                  </a:lnTo>
                  <a:lnTo>
                    <a:pt x="509" y="51081"/>
                  </a:lnTo>
                  <a:lnTo>
                    <a:pt x="1039" y="53925"/>
                  </a:lnTo>
                  <a:lnTo>
                    <a:pt x="1749" y="56733"/>
                  </a:lnTo>
                  <a:lnTo>
                    <a:pt x="2637" y="59492"/>
                  </a:lnTo>
                  <a:lnTo>
                    <a:pt x="3699" y="62191"/>
                  </a:lnTo>
                  <a:lnTo>
                    <a:pt x="4931" y="64820"/>
                  </a:lnTo>
                  <a:lnTo>
                    <a:pt x="6327" y="67367"/>
                  </a:lnTo>
                  <a:lnTo>
                    <a:pt x="7883" y="69822"/>
                  </a:lnTo>
                  <a:lnTo>
                    <a:pt x="9590" y="72175"/>
                  </a:lnTo>
                  <a:lnTo>
                    <a:pt x="11443" y="74417"/>
                  </a:lnTo>
                  <a:lnTo>
                    <a:pt x="13434" y="76537"/>
                  </a:lnTo>
                  <a:lnTo>
                    <a:pt x="15555" y="78528"/>
                  </a:lnTo>
                  <a:lnTo>
                    <a:pt x="17796" y="80381"/>
                  </a:lnTo>
                  <a:lnTo>
                    <a:pt x="20149" y="82089"/>
                  </a:lnTo>
                  <a:lnTo>
                    <a:pt x="22604" y="83644"/>
                  </a:lnTo>
                  <a:lnTo>
                    <a:pt x="25152" y="85040"/>
                  </a:lnTo>
                  <a:lnTo>
                    <a:pt x="27780" y="86272"/>
                  </a:lnTo>
                  <a:lnTo>
                    <a:pt x="30480" y="87334"/>
                  </a:lnTo>
                  <a:lnTo>
                    <a:pt x="33239" y="88222"/>
                  </a:lnTo>
                  <a:lnTo>
                    <a:pt x="36046" y="88932"/>
                  </a:lnTo>
                  <a:lnTo>
                    <a:pt x="38890" y="89462"/>
                  </a:lnTo>
                  <a:lnTo>
                    <a:pt x="41759" y="89809"/>
                  </a:lnTo>
                  <a:lnTo>
                    <a:pt x="44642" y="89972"/>
                  </a:lnTo>
                  <a:lnTo>
                    <a:pt x="47525" y="89950"/>
                  </a:lnTo>
                  <a:lnTo>
                    <a:pt x="50399" y="89743"/>
                  </a:lnTo>
                  <a:lnTo>
                    <a:pt x="53250" y="89352"/>
                  </a:lnTo>
                  <a:lnTo>
                    <a:pt x="56067" y="88779"/>
                  </a:lnTo>
                  <a:lnTo>
                    <a:pt x="58839" y="88026"/>
                  </a:lnTo>
                  <a:lnTo>
                    <a:pt x="61553" y="87096"/>
                  </a:lnTo>
                  <a:lnTo>
                    <a:pt x="64200" y="85994"/>
                  </a:lnTo>
                  <a:lnTo>
                    <a:pt x="66767" y="84722"/>
                  </a:lnTo>
                  <a:lnTo>
                    <a:pt x="69246" y="83287"/>
                  </a:lnTo>
                  <a:lnTo>
                    <a:pt x="71624" y="81695"/>
                  </a:lnTo>
                  <a:lnTo>
                    <a:pt x="73893" y="79952"/>
                  </a:lnTo>
                  <a:lnTo>
                    <a:pt x="76043" y="78066"/>
                  </a:lnTo>
                  <a:lnTo>
                    <a:pt x="78066" y="76043"/>
                  </a:lnTo>
                  <a:lnTo>
                    <a:pt x="79952" y="73893"/>
                  </a:lnTo>
                  <a:lnTo>
                    <a:pt x="81695" y="71624"/>
                  </a:lnTo>
                  <a:lnTo>
                    <a:pt x="83287" y="69246"/>
                  </a:lnTo>
                  <a:lnTo>
                    <a:pt x="84722" y="66767"/>
                  </a:lnTo>
                  <a:lnTo>
                    <a:pt x="85994" y="64200"/>
                  </a:lnTo>
                  <a:lnTo>
                    <a:pt x="87096" y="61553"/>
                  </a:lnTo>
                  <a:lnTo>
                    <a:pt x="88026" y="58839"/>
                  </a:lnTo>
                  <a:lnTo>
                    <a:pt x="88779" y="56067"/>
                  </a:lnTo>
                  <a:lnTo>
                    <a:pt x="89352" y="53250"/>
                  </a:lnTo>
                  <a:lnTo>
                    <a:pt x="89743" y="50399"/>
                  </a:lnTo>
                  <a:lnTo>
                    <a:pt x="89950" y="47525"/>
                  </a:lnTo>
                  <a:lnTo>
                    <a:pt x="89972" y="44642"/>
                  </a:lnTo>
                  <a:lnTo>
                    <a:pt x="89809" y="41759"/>
                  </a:lnTo>
                  <a:lnTo>
                    <a:pt x="89462" y="38890"/>
                  </a:lnTo>
                  <a:lnTo>
                    <a:pt x="88932" y="36046"/>
                  </a:lnTo>
                  <a:lnTo>
                    <a:pt x="88222" y="33239"/>
                  </a:lnTo>
                  <a:lnTo>
                    <a:pt x="87334" y="30480"/>
                  </a:lnTo>
                  <a:lnTo>
                    <a:pt x="86272" y="27780"/>
                  </a:lnTo>
                  <a:lnTo>
                    <a:pt x="85040" y="25152"/>
                  </a:lnTo>
                  <a:lnTo>
                    <a:pt x="83644" y="22604"/>
                  </a:lnTo>
                  <a:lnTo>
                    <a:pt x="82089" y="20149"/>
                  </a:lnTo>
                  <a:lnTo>
                    <a:pt x="80381" y="17796"/>
                  </a:lnTo>
                  <a:lnTo>
                    <a:pt x="78528" y="15555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g737"/>
            <p:cNvSpPr/>
            <p:nvPr/>
          </p:nvSpPr>
          <p:spPr>
            <a:xfrm>
              <a:off x="5533642" y="4463169"/>
              <a:ext cx="89968" cy="89968"/>
            </a:xfrm>
            <a:custGeom>
              <a:avLst/>
              <a:pathLst>
                <a:path w="89968" h="89968">
                  <a:moveTo>
                    <a:pt x="76481" y="13487"/>
                  </a:moveTo>
                  <a:lnTo>
                    <a:pt x="74357" y="11492"/>
                  </a:lnTo>
                  <a:lnTo>
                    <a:pt x="72112" y="9636"/>
                  </a:lnTo>
                  <a:lnTo>
                    <a:pt x="69756" y="7924"/>
                  </a:lnTo>
                  <a:lnTo>
                    <a:pt x="67299" y="6365"/>
                  </a:lnTo>
                  <a:lnTo>
                    <a:pt x="64749" y="4964"/>
                  </a:lnTo>
                  <a:lnTo>
                    <a:pt x="62118" y="3728"/>
                  </a:lnTo>
                  <a:lnTo>
                    <a:pt x="59417" y="2661"/>
                  </a:lnTo>
                  <a:lnTo>
                    <a:pt x="56657" y="1769"/>
                  </a:lnTo>
                  <a:lnTo>
                    <a:pt x="53848" y="1054"/>
                  </a:lnTo>
                  <a:lnTo>
                    <a:pt x="51003" y="519"/>
                  </a:lnTo>
                  <a:lnTo>
                    <a:pt x="48134" y="167"/>
                  </a:lnTo>
                  <a:lnTo>
                    <a:pt x="45251" y="0"/>
                  </a:lnTo>
                  <a:lnTo>
                    <a:pt x="42368" y="17"/>
                  </a:lnTo>
                  <a:lnTo>
                    <a:pt x="39495" y="219"/>
                  </a:lnTo>
                  <a:lnTo>
                    <a:pt x="36644" y="604"/>
                  </a:lnTo>
                  <a:lnTo>
                    <a:pt x="33828" y="1173"/>
                  </a:lnTo>
                  <a:lnTo>
                    <a:pt x="31058" y="1921"/>
                  </a:lnTo>
                  <a:lnTo>
                    <a:pt x="28345" y="2846"/>
                  </a:lnTo>
                  <a:lnTo>
                    <a:pt x="25701" y="3945"/>
                  </a:lnTo>
                  <a:lnTo>
                    <a:pt x="23135" y="5212"/>
                  </a:lnTo>
                  <a:lnTo>
                    <a:pt x="20660" y="6642"/>
                  </a:lnTo>
                  <a:lnTo>
                    <a:pt x="18284" y="8230"/>
                  </a:lnTo>
                  <a:lnTo>
                    <a:pt x="16018" y="9969"/>
                  </a:lnTo>
                  <a:lnTo>
                    <a:pt x="13871" y="11852"/>
                  </a:lnTo>
                  <a:lnTo>
                    <a:pt x="11852" y="13871"/>
                  </a:lnTo>
                  <a:lnTo>
                    <a:pt x="9969" y="16018"/>
                  </a:lnTo>
                  <a:lnTo>
                    <a:pt x="8230" y="18284"/>
                  </a:lnTo>
                  <a:lnTo>
                    <a:pt x="6642" y="20660"/>
                  </a:lnTo>
                  <a:lnTo>
                    <a:pt x="5212" y="23135"/>
                  </a:lnTo>
                  <a:lnTo>
                    <a:pt x="3945" y="25701"/>
                  </a:lnTo>
                  <a:lnTo>
                    <a:pt x="2846" y="28345"/>
                  </a:lnTo>
                  <a:lnTo>
                    <a:pt x="1921" y="31058"/>
                  </a:lnTo>
                  <a:lnTo>
                    <a:pt x="1173" y="33828"/>
                  </a:lnTo>
                  <a:lnTo>
                    <a:pt x="604" y="36644"/>
                  </a:lnTo>
                  <a:lnTo>
                    <a:pt x="219" y="39495"/>
                  </a:lnTo>
                  <a:lnTo>
                    <a:pt x="17" y="42368"/>
                  </a:lnTo>
                  <a:lnTo>
                    <a:pt x="0" y="45251"/>
                  </a:lnTo>
                  <a:lnTo>
                    <a:pt x="167" y="48134"/>
                  </a:lnTo>
                  <a:lnTo>
                    <a:pt x="519" y="51003"/>
                  </a:lnTo>
                  <a:lnTo>
                    <a:pt x="1054" y="53848"/>
                  </a:lnTo>
                  <a:lnTo>
                    <a:pt x="1769" y="56657"/>
                  </a:lnTo>
                  <a:lnTo>
                    <a:pt x="2661" y="59417"/>
                  </a:lnTo>
                  <a:lnTo>
                    <a:pt x="3728" y="62118"/>
                  </a:lnTo>
                  <a:lnTo>
                    <a:pt x="4964" y="64749"/>
                  </a:lnTo>
                  <a:lnTo>
                    <a:pt x="6365" y="67299"/>
                  </a:lnTo>
                  <a:lnTo>
                    <a:pt x="7924" y="69756"/>
                  </a:lnTo>
                  <a:lnTo>
                    <a:pt x="9636" y="72112"/>
                  </a:lnTo>
                  <a:lnTo>
                    <a:pt x="11492" y="74357"/>
                  </a:lnTo>
                  <a:lnTo>
                    <a:pt x="13487" y="76481"/>
                  </a:lnTo>
                  <a:lnTo>
                    <a:pt x="15611" y="78475"/>
                  </a:lnTo>
                  <a:lnTo>
                    <a:pt x="17855" y="80332"/>
                  </a:lnTo>
                  <a:lnTo>
                    <a:pt x="20211" y="82044"/>
                  </a:lnTo>
                  <a:lnTo>
                    <a:pt x="22669" y="83603"/>
                  </a:lnTo>
                  <a:lnTo>
                    <a:pt x="25219" y="85004"/>
                  </a:lnTo>
                  <a:lnTo>
                    <a:pt x="27849" y="86240"/>
                  </a:lnTo>
                  <a:lnTo>
                    <a:pt x="30550" y="87306"/>
                  </a:lnTo>
                  <a:lnTo>
                    <a:pt x="33311" y="88199"/>
                  </a:lnTo>
                  <a:lnTo>
                    <a:pt x="36119" y="88914"/>
                  </a:lnTo>
                  <a:lnTo>
                    <a:pt x="38964" y="89449"/>
                  </a:lnTo>
                  <a:lnTo>
                    <a:pt x="41834" y="89800"/>
                  </a:lnTo>
                  <a:lnTo>
                    <a:pt x="44716" y="89968"/>
                  </a:lnTo>
                  <a:lnTo>
                    <a:pt x="47600" y="89951"/>
                  </a:lnTo>
                  <a:lnTo>
                    <a:pt x="50473" y="89749"/>
                  </a:lnTo>
                  <a:lnTo>
                    <a:pt x="53323" y="89363"/>
                  </a:lnTo>
                  <a:lnTo>
                    <a:pt x="56139" y="88795"/>
                  </a:lnTo>
                  <a:lnTo>
                    <a:pt x="58910" y="88047"/>
                  </a:lnTo>
                  <a:lnTo>
                    <a:pt x="61623" y="87121"/>
                  </a:lnTo>
                  <a:lnTo>
                    <a:pt x="64267" y="86023"/>
                  </a:lnTo>
                  <a:lnTo>
                    <a:pt x="66833" y="84756"/>
                  </a:lnTo>
                  <a:lnTo>
                    <a:pt x="69308" y="83326"/>
                  </a:lnTo>
                  <a:lnTo>
                    <a:pt x="71684" y="81738"/>
                  </a:lnTo>
                  <a:lnTo>
                    <a:pt x="73950" y="79999"/>
                  </a:lnTo>
                  <a:lnTo>
                    <a:pt x="76097" y="78116"/>
                  </a:lnTo>
                  <a:lnTo>
                    <a:pt x="78116" y="76097"/>
                  </a:lnTo>
                  <a:lnTo>
                    <a:pt x="79999" y="73950"/>
                  </a:lnTo>
                  <a:lnTo>
                    <a:pt x="81738" y="71684"/>
                  </a:lnTo>
                  <a:lnTo>
                    <a:pt x="83326" y="69308"/>
                  </a:lnTo>
                  <a:lnTo>
                    <a:pt x="84756" y="66833"/>
                  </a:lnTo>
                  <a:lnTo>
                    <a:pt x="86023" y="64267"/>
                  </a:lnTo>
                  <a:lnTo>
                    <a:pt x="87121" y="61623"/>
                  </a:lnTo>
                  <a:lnTo>
                    <a:pt x="88047" y="58910"/>
                  </a:lnTo>
                  <a:lnTo>
                    <a:pt x="88795" y="56139"/>
                  </a:lnTo>
                  <a:lnTo>
                    <a:pt x="89363" y="53323"/>
                  </a:lnTo>
                  <a:lnTo>
                    <a:pt x="89749" y="50473"/>
                  </a:lnTo>
                  <a:lnTo>
                    <a:pt x="89951" y="47600"/>
                  </a:lnTo>
                  <a:lnTo>
                    <a:pt x="89968" y="44716"/>
                  </a:lnTo>
                  <a:lnTo>
                    <a:pt x="89800" y="41834"/>
                  </a:lnTo>
                  <a:lnTo>
                    <a:pt x="89449" y="38964"/>
                  </a:lnTo>
                  <a:lnTo>
                    <a:pt x="88914" y="36119"/>
                  </a:lnTo>
                  <a:lnTo>
                    <a:pt x="88199" y="33311"/>
                  </a:lnTo>
                  <a:lnTo>
                    <a:pt x="87306" y="30550"/>
                  </a:lnTo>
                  <a:lnTo>
                    <a:pt x="86240" y="27849"/>
                  </a:lnTo>
                  <a:lnTo>
                    <a:pt x="85004" y="25219"/>
                  </a:lnTo>
                  <a:lnTo>
                    <a:pt x="83603" y="22669"/>
                  </a:lnTo>
                  <a:lnTo>
                    <a:pt x="82044" y="20211"/>
                  </a:lnTo>
                  <a:lnTo>
                    <a:pt x="80332" y="17855"/>
                  </a:lnTo>
                  <a:lnTo>
                    <a:pt x="78475" y="15611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5533645" y="4569053"/>
              <a:ext cx="89963" cy="89963"/>
            </a:xfrm>
            <a:custGeom>
              <a:avLst/>
              <a:pathLst>
                <a:path w="89963" h="89963">
                  <a:moveTo>
                    <a:pt x="76413" y="13550"/>
                  </a:moveTo>
                  <a:lnTo>
                    <a:pt x="74285" y="11551"/>
                  </a:lnTo>
                  <a:lnTo>
                    <a:pt x="72036" y="9690"/>
                  </a:lnTo>
                  <a:lnTo>
                    <a:pt x="69677" y="7974"/>
                  </a:lnTo>
                  <a:lnTo>
                    <a:pt x="67216" y="6410"/>
                  </a:lnTo>
                  <a:lnTo>
                    <a:pt x="64664" y="5004"/>
                  </a:lnTo>
                  <a:lnTo>
                    <a:pt x="62031" y="3762"/>
                  </a:lnTo>
                  <a:lnTo>
                    <a:pt x="59327" y="2690"/>
                  </a:lnTo>
                  <a:lnTo>
                    <a:pt x="56565" y="1792"/>
                  </a:lnTo>
                  <a:lnTo>
                    <a:pt x="53755" y="1071"/>
                  </a:lnTo>
                  <a:lnTo>
                    <a:pt x="50910" y="531"/>
                  </a:lnTo>
                  <a:lnTo>
                    <a:pt x="48039" y="173"/>
                  </a:lnTo>
                  <a:lnTo>
                    <a:pt x="45157" y="0"/>
                  </a:lnTo>
                  <a:lnTo>
                    <a:pt x="42273" y="11"/>
                  </a:lnTo>
                  <a:lnTo>
                    <a:pt x="39401" y="207"/>
                  </a:lnTo>
                  <a:lnTo>
                    <a:pt x="36551" y="587"/>
                  </a:lnTo>
                  <a:lnTo>
                    <a:pt x="33737" y="1149"/>
                  </a:lnTo>
                  <a:lnTo>
                    <a:pt x="30968" y="1892"/>
                  </a:lnTo>
                  <a:lnTo>
                    <a:pt x="28257" y="2811"/>
                  </a:lnTo>
                  <a:lnTo>
                    <a:pt x="25615" y="3904"/>
                  </a:lnTo>
                  <a:lnTo>
                    <a:pt x="23052" y="5166"/>
                  </a:lnTo>
                  <a:lnTo>
                    <a:pt x="20580" y="6591"/>
                  </a:lnTo>
                  <a:lnTo>
                    <a:pt x="18207" y="8174"/>
                  </a:lnTo>
                  <a:lnTo>
                    <a:pt x="15945" y="9909"/>
                  </a:lnTo>
                  <a:lnTo>
                    <a:pt x="13802" y="11787"/>
                  </a:lnTo>
                  <a:lnTo>
                    <a:pt x="11787" y="13802"/>
                  </a:lnTo>
                  <a:lnTo>
                    <a:pt x="9909" y="15945"/>
                  </a:lnTo>
                  <a:lnTo>
                    <a:pt x="8174" y="18207"/>
                  </a:lnTo>
                  <a:lnTo>
                    <a:pt x="6591" y="20580"/>
                  </a:lnTo>
                  <a:lnTo>
                    <a:pt x="5166" y="23052"/>
                  </a:lnTo>
                  <a:lnTo>
                    <a:pt x="3904" y="25615"/>
                  </a:lnTo>
                  <a:lnTo>
                    <a:pt x="2811" y="28257"/>
                  </a:lnTo>
                  <a:lnTo>
                    <a:pt x="1892" y="30968"/>
                  </a:lnTo>
                  <a:lnTo>
                    <a:pt x="1149" y="33737"/>
                  </a:lnTo>
                  <a:lnTo>
                    <a:pt x="587" y="36551"/>
                  </a:lnTo>
                  <a:lnTo>
                    <a:pt x="207" y="39401"/>
                  </a:lnTo>
                  <a:lnTo>
                    <a:pt x="11" y="42273"/>
                  </a:lnTo>
                  <a:lnTo>
                    <a:pt x="0" y="45157"/>
                  </a:lnTo>
                  <a:lnTo>
                    <a:pt x="173" y="48039"/>
                  </a:lnTo>
                  <a:lnTo>
                    <a:pt x="531" y="50910"/>
                  </a:lnTo>
                  <a:lnTo>
                    <a:pt x="1071" y="53755"/>
                  </a:lnTo>
                  <a:lnTo>
                    <a:pt x="1792" y="56565"/>
                  </a:lnTo>
                  <a:lnTo>
                    <a:pt x="2690" y="59327"/>
                  </a:lnTo>
                  <a:lnTo>
                    <a:pt x="3762" y="62031"/>
                  </a:lnTo>
                  <a:lnTo>
                    <a:pt x="5004" y="64664"/>
                  </a:lnTo>
                  <a:lnTo>
                    <a:pt x="6410" y="67216"/>
                  </a:lnTo>
                  <a:lnTo>
                    <a:pt x="7974" y="69677"/>
                  </a:lnTo>
                  <a:lnTo>
                    <a:pt x="9690" y="72036"/>
                  </a:lnTo>
                  <a:lnTo>
                    <a:pt x="11551" y="74285"/>
                  </a:lnTo>
                  <a:lnTo>
                    <a:pt x="13550" y="76413"/>
                  </a:lnTo>
                  <a:lnTo>
                    <a:pt x="15678" y="78411"/>
                  </a:lnTo>
                  <a:lnTo>
                    <a:pt x="17926" y="80273"/>
                  </a:lnTo>
                  <a:lnTo>
                    <a:pt x="20286" y="81989"/>
                  </a:lnTo>
                  <a:lnTo>
                    <a:pt x="22747" y="83553"/>
                  </a:lnTo>
                  <a:lnTo>
                    <a:pt x="25299" y="84959"/>
                  </a:lnTo>
                  <a:lnTo>
                    <a:pt x="27932" y="86200"/>
                  </a:lnTo>
                  <a:lnTo>
                    <a:pt x="30635" y="87272"/>
                  </a:lnTo>
                  <a:lnTo>
                    <a:pt x="33397" y="88171"/>
                  </a:lnTo>
                  <a:lnTo>
                    <a:pt x="36207" y="88891"/>
                  </a:lnTo>
                  <a:lnTo>
                    <a:pt x="39053" y="89432"/>
                  </a:lnTo>
                  <a:lnTo>
                    <a:pt x="41923" y="89790"/>
                  </a:lnTo>
                  <a:lnTo>
                    <a:pt x="44806" y="89963"/>
                  </a:lnTo>
                  <a:lnTo>
                    <a:pt x="47689" y="89952"/>
                  </a:lnTo>
                  <a:lnTo>
                    <a:pt x="50562" y="89756"/>
                  </a:lnTo>
                  <a:lnTo>
                    <a:pt x="53411" y="89376"/>
                  </a:lnTo>
                  <a:lnTo>
                    <a:pt x="56226" y="88813"/>
                  </a:lnTo>
                  <a:lnTo>
                    <a:pt x="58995" y="88071"/>
                  </a:lnTo>
                  <a:lnTo>
                    <a:pt x="61706" y="87151"/>
                  </a:lnTo>
                  <a:lnTo>
                    <a:pt x="64348" y="86058"/>
                  </a:lnTo>
                  <a:lnTo>
                    <a:pt x="66910" y="84797"/>
                  </a:lnTo>
                  <a:lnTo>
                    <a:pt x="69383" y="83371"/>
                  </a:lnTo>
                  <a:lnTo>
                    <a:pt x="71755" y="81788"/>
                  </a:lnTo>
                  <a:lnTo>
                    <a:pt x="74018" y="80054"/>
                  </a:lnTo>
                  <a:lnTo>
                    <a:pt x="76161" y="78175"/>
                  </a:lnTo>
                  <a:lnTo>
                    <a:pt x="78175" y="76161"/>
                  </a:lnTo>
                  <a:lnTo>
                    <a:pt x="80054" y="74018"/>
                  </a:lnTo>
                  <a:lnTo>
                    <a:pt x="81788" y="71755"/>
                  </a:lnTo>
                  <a:lnTo>
                    <a:pt x="83371" y="69383"/>
                  </a:lnTo>
                  <a:lnTo>
                    <a:pt x="84797" y="66910"/>
                  </a:lnTo>
                  <a:lnTo>
                    <a:pt x="86058" y="64348"/>
                  </a:lnTo>
                  <a:lnTo>
                    <a:pt x="87151" y="61706"/>
                  </a:lnTo>
                  <a:lnTo>
                    <a:pt x="88071" y="58995"/>
                  </a:lnTo>
                  <a:lnTo>
                    <a:pt x="88813" y="56226"/>
                  </a:lnTo>
                  <a:lnTo>
                    <a:pt x="89376" y="53411"/>
                  </a:lnTo>
                  <a:lnTo>
                    <a:pt x="89756" y="50562"/>
                  </a:lnTo>
                  <a:lnTo>
                    <a:pt x="89952" y="47689"/>
                  </a:lnTo>
                  <a:lnTo>
                    <a:pt x="89963" y="44806"/>
                  </a:lnTo>
                  <a:lnTo>
                    <a:pt x="89790" y="41923"/>
                  </a:lnTo>
                  <a:lnTo>
                    <a:pt x="89432" y="39053"/>
                  </a:lnTo>
                  <a:lnTo>
                    <a:pt x="88891" y="36207"/>
                  </a:lnTo>
                  <a:lnTo>
                    <a:pt x="88171" y="33397"/>
                  </a:lnTo>
                  <a:lnTo>
                    <a:pt x="87272" y="30635"/>
                  </a:lnTo>
                  <a:lnTo>
                    <a:pt x="86200" y="27932"/>
                  </a:lnTo>
                  <a:lnTo>
                    <a:pt x="84959" y="25299"/>
                  </a:lnTo>
                  <a:lnTo>
                    <a:pt x="83553" y="22747"/>
                  </a:lnTo>
                  <a:lnTo>
                    <a:pt x="81989" y="20286"/>
                  </a:lnTo>
                  <a:lnTo>
                    <a:pt x="80273" y="17926"/>
                  </a:lnTo>
                  <a:lnTo>
                    <a:pt x="78411" y="15678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5533629" y="4674918"/>
              <a:ext cx="89995" cy="89995"/>
            </a:xfrm>
            <a:custGeom>
              <a:avLst/>
              <a:pathLst>
                <a:path w="89995" h="89995">
                  <a:moveTo>
                    <a:pt x="77044" y="12950"/>
                  </a:moveTo>
                  <a:lnTo>
                    <a:pt x="74954" y="10992"/>
                  </a:lnTo>
                  <a:lnTo>
                    <a:pt x="72742" y="9174"/>
                  </a:lnTo>
                  <a:lnTo>
                    <a:pt x="70415" y="7503"/>
                  </a:lnTo>
                  <a:lnTo>
                    <a:pt x="67983" y="5985"/>
                  </a:lnTo>
                  <a:lnTo>
                    <a:pt x="65457" y="4629"/>
                  </a:lnTo>
                  <a:lnTo>
                    <a:pt x="62847" y="3438"/>
                  </a:lnTo>
                  <a:lnTo>
                    <a:pt x="60164" y="2417"/>
                  </a:lnTo>
                  <a:lnTo>
                    <a:pt x="57418" y="1572"/>
                  </a:lnTo>
                  <a:lnTo>
                    <a:pt x="54622" y="905"/>
                  </a:lnTo>
                  <a:lnTo>
                    <a:pt x="51786" y="420"/>
                  </a:lnTo>
                  <a:lnTo>
                    <a:pt x="48922" y="117"/>
                  </a:lnTo>
                  <a:lnTo>
                    <a:pt x="46041" y="0"/>
                  </a:lnTo>
                  <a:lnTo>
                    <a:pt x="43157" y="66"/>
                  </a:lnTo>
                  <a:lnTo>
                    <a:pt x="40280" y="318"/>
                  </a:lnTo>
                  <a:lnTo>
                    <a:pt x="37422" y="753"/>
                  </a:lnTo>
                  <a:lnTo>
                    <a:pt x="34596" y="1370"/>
                  </a:lnTo>
                  <a:lnTo>
                    <a:pt x="31812" y="2166"/>
                  </a:lnTo>
                  <a:lnTo>
                    <a:pt x="29083" y="3139"/>
                  </a:lnTo>
                  <a:lnTo>
                    <a:pt x="26419" y="4283"/>
                  </a:lnTo>
                  <a:lnTo>
                    <a:pt x="23831" y="5594"/>
                  </a:lnTo>
                  <a:lnTo>
                    <a:pt x="21330" y="7068"/>
                  </a:lnTo>
                  <a:lnTo>
                    <a:pt x="18926" y="8697"/>
                  </a:lnTo>
                  <a:lnTo>
                    <a:pt x="16630" y="10476"/>
                  </a:lnTo>
                  <a:lnTo>
                    <a:pt x="14450" y="12396"/>
                  </a:lnTo>
                  <a:lnTo>
                    <a:pt x="12396" y="14450"/>
                  </a:lnTo>
                  <a:lnTo>
                    <a:pt x="10476" y="16630"/>
                  </a:lnTo>
                  <a:lnTo>
                    <a:pt x="8697" y="18926"/>
                  </a:lnTo>
                  <a:lnTo>
                    <a:pt x="7068" y="21330"/>
                  </a:lnTo>
                  <a:lnTo>
                    <a:pt x="5594" y="23831"/>
                  </a:lnTo>
                  <a:lnTo>
                    <a:pt x="4283" y="26419"/>
                  </a:lnTo>
                  <a:lnTo>
                    <a:pt x="3139" y="29083"/>
                  </a:lnTo>
                  <a:lnTo>
                    <a:pt x="2166" y="31812"/>
                  </a:lnTo>
                  <a:lnTo>
                    <a:pt x="1370" y="34596"/>
                  </a:lnTo>
                  <a:lnTo>
                    <a:pt x="753" y="37422"/>
                  </a:lnTo>
                  <a:lnTo>
                    <a:pt x="318" y="40280"/>
                  </a:lnTo>
                  <a:lnTo>
                    <a:pt x="66" y="43157"/>
                  </a:lnTo>
                  <a:lnTo>
                    <a:pt x="0" y="46041"/>
                  </a:lnTo>
                  <a:lnTo>
                    <a:pt x="117" y="48922"/>
                  </a:lnTo>
                  <a:lnTo>
                    <a:pt x="420" y="51786"/>
                  </a:lnTo>
                  <a:lnTo>
                    <a:pt x="905" y="54622"/>
                  </a:lnTo>
                  <a:lnTo>
                    <a:pt x="1572" y="57418"/>
                  </a:lnTo>
                  <a:lnTo>
                    <a:pt x="2417" y="60164"/>
                  </a:lnTo>
                  <a:lnTo>
                    <a:pt x="3438" y="62847"/>
                  </a:lnTo>
                  <a:lnTo>
                    <a:pt x="4629" y="65457"/>
                  </a:lnTo>
                  <a:lnTo>
                    <a:pt x="5985" y="67983"/>
                  </a:lnTo>
                  <a:lnTo>
                    <a:pt x="7503" y="70415"/>
                  </a:lnTo>
                  <a:lnTo>
                    <a:pt x="9174" y="72742"/>
                  </a:lnTo>
                  <a:lnTo>
                    <a:pt x="10992" y="74954"/>
                  </a:lnTo>
                  <a:lnTo>
                    <a:pt x="12950" y="77044"/>
                  </a:lnTo>
                  <a:lnTo>
                    <a:pt x="15040" y="79003"/>
                  </a:lnTo>
                  <a:lnTo>
                    <a:pt x="17253" y="80821"/>
                  </a:lnTo>
                  <a:lnTo>
                    <a:pt x="19580" y="82492"/>
                  </a:lnTo>
                  <a:lnTo>
                    <a:pt x="22012" y="84009"/>
                  </a:lnTo>
                  <a:lnTo>
                    <a:pt x="24538" y="85366"/>
                  </a:lnTo>
                  <a:lnTo>
                    <a:pt x="27147" y="86557"/>
                  </a:lnTo>
                  <a:lnTo>
                    <a:pt x="29831" y="87577"/>
                  </a:lnTo>
                  <a:lnTo>
                    <a:pt x="32576" y="88423"/>
                  </a:lnTo>
                  <a:lnTo>
                    <a:pt x="35373" y="89089"/>
                  </a:lnTo>
                  <a:lnTo>
                    <a:pt x="38209" y="89575"/>
                  </a:lnTo>
                  <a:lnTo>
                    <a:pt x="41073" y="89877"/>
                  </a:lnTo>
                  <a:lnTo>
                    <a:pt x="43954" y="89995"/>
                  </a:lnTo>
                  <a:lnTo>
                    <a:pt x="46838" y="89928"/>
                  </a:lnTo>
                  <a:lnTo>
                    <a:pt x="49715" y="89677"/>
                  </a:lnTo>
                  <a:lnTo>
                    <a:pt x="52573" y="89242"/>
                  </a:lnTo>
                  <a:lnTo>
                    <a:pt x="55399" y="88625"/>
                  </a:lnTo>
                  <a:lnTo>
                    <a:pt x="58183" y="87829"/>
                  </a:lnTo>
                  <a:lnTo>
                    <a:pt x="60912" y="86856"/>
                  </a:lnTo>
                  <a:lnTo>
                    <a:pt x="63576" y="85712"/>
                  </a:lnTo>
                  <a:lnTo>
                    <a:pt x="66164" y="84401"/>
                  </a:lnTo>
                  <a:lnTo>
                    <a:pt x="68665" y="82927"/>
                  </a:lnTo>
                  <a:lnTo>
                    <a:pt x="71068" y="81298"/>
                  </a:lnTo>
                  <a:lnTo>
                    <a:pt x="73365" y="79519"/>
                  </a:lnTo>
                  <a:lnTo>
                    <a:pt x="75545" y="77599"/>
                  </a:lnTo>
                  <a:lnTo>
                    <a:pt x="77599" y="75545"/>
                  </a:lnTo>
                  <a:lnTo>
                    <a:pt x="79519" y="73365"/>
                  </a:lnTo>
                  <a:lnTo>
                    <a:pt x="81298" y="71068"/>
                  </a:lnTo>
                  <a:lnTo>
                    <a:pt x="82927" y="68665"/>
                  </a:lnTo>
                  <a:lnTo>
                    <a:pt x="84401" y="66164"/>
                  </a:lnTo>
                  <a:lnTo>
                    <a:pt x="85712" y="63576"/>
                  </a:lnTo>
                  <a:lnTo>
                    <a:pt x="86856" y="60912"/>
                  </a:lnTo>
                  <a:lnTo>
                    <a:pt x="87829" y="58183"/>
                  </a:lnTo>
                  <a:lnTo>
                    <a:pt x="88625" y="55399"/>
                  </a:lnTo>
                  <a:lnTo>
                    <a:pt x="89242" y="52573"/>
                  </a:lnTo>
                  <a:lnTo>
                    <a:pt x="89677" y="49715"/>
                  </a:lnTo>
                  <a:lnTo>
                    <a:pt x="89928" y="46838"/>
                  </a:lnTo>
                  <a:lnTo>
                    <a:pt x="89995" y="43954"/>
                  </a:lnTo>
                  <a:lnTo>
                    <a:pt x="89877" y="41073"/>
                  </a:lnTo>
                  <a:lnTo>
                    <a:pt x="89575" y="38209"/>
                  </a:lnTo>
                  <a:lnTo>
                    <a:pt x="89089" y="35373"/>
                  </a:lnTo>
                  <a:lnTo>
                    <a:pt x="88423" y="32576"/>
                  </a:lnTo>
                  <a:lnTo>
                    <a:pt x="87577" y="29831"/>
                  </a:lnTo>
                  <a:lnTo>
                    <a:pt x="86557" y="27147"/>
                  </a:lnTo>
                  <a:lnTo>
                    <a:pt x="85366" y="24538"/>
                  </a:lnTo>
                  <a:lnTo>
                    <a:pt x="84009" y="22012"/>
                  </a:lnTo>
                  <a:lnTo>
                    <a:pt x="82492" y="19580"/>
                  </a:lnTo>
                  <a:lnTo>
                    <a:pt x="80821" y="17253"/>
                  </a:lnTo>
                  <a:lnTo>
                    <a:pt x="79003" y="15040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5533633" y="4780804"/>
              <a:ext cx="89988" cy="89988"/>
            </a:xfrm>
            <a:custGeom>
              <a:avLst/>
              <a:pathLst>
                <a:path w="89988" h="89988">
                  <a:moveTo>
                    <a:pt x="76820" y="13167"/>
                  </a:moveTo>
                  <a:lnTo>
                    <a:pt x="74717" y="11194"/>
                  </a:lnTo>
                  <a:lnTo>
                    <a:pt x="72491" y="9360"/>
                  </a:lnTo>
                  <a:lnTo>
                    <a:pt x="70152" y="7672"/>
                  </a:lnTo>
                  <a:lnTo>
                    <a:pt x="67710" y="6138"/>
                  </a:lnTo>
                  <a:lnTo>
                    <a:pt x="65175" y="4764"/>
                  </a:lnTo>
                  <a:lnTo>
                    <a:pt x="62556" y="3555"/>
                  </a:lnTo>
                  <a:lnTo>
                    <a:pt x="59866" y="2516"/>
                  </a:lnTo>
                  <a:lnTo>
                    <a:pt x="57114" y="1651"/>
                  </a:lnTo>
                  <a:lnTo>
                    <a:pt x="54312" y="965"/>
                  </a:lnTo>
                  <a:lnTo>
                    <a:pt x="51473" y="460"/>
                  </a:lnTo>
                  <a:lnTo>
                    <a:pt x="48606" y="138"/>
                  </a:lnTo>
                  <a:lnTo>
                    <a:pt x="45725" y="0"/>
                  </a:lnTo>
                  <a:lnTo>
                    <a:pt x="42841" y="46"/>
                  </a:lnTo>
                  <a:lnTo>
                    <a:pt x="39965" y="278"/>
                  </a:lnTo>
                  <a:lnTo>
                    <a:pt x="37111" y="693"/>
                  </a:lnTo>
                  <a:lnTo>
                    <a:pt x="34288" y="1291"/>
                  </a:lnTo>
                  <a:lnTo>
                    <a:pt x="31510" y="2068"/>
                  </a:lnTo>
                  <a:lnTo>
                    <a:pt x="28787" y="3021"/>
                  </a:lnTo>
                  <a:lnTo>
                    <a:pt x="26131" y="4147"/>
                  </a:lnTo>
                  <a:lnTo>
                    <a:pt x="23552" y="5440"/>
                  </a:lnTo>
                  <a:lnTo>
                    <a:pt x="21061" y="6897"/>
                  </a:lnTo>
                  <a:lnTo>
                    <a:pt x="18669" y="8509"/>
                  </a:lnTo>
                  <a:lnTo>
                    <a:pt x="16384" y="10272"/>
                  </a:lnTo>
                  <a:lnTo>
                    <a:pt x="14218" y="12177"/>
                  </a:lnTo>
                  <a:lnTo>
                    <a:pt x="12177" y="14218"/>
                  </a:lnTo>
                  <a:lnTo>
                    <a:pt x="10272" y="16384"/>
                  </a:lnTo>
                  <a:lnTo>
                    <a:pt x="8509" y="18669"/>
                  </a:lnTo>
                  <a:lnTo>
                    <a:pt x="6897" y="21061"/>
                  </a:lnTo>
                  <a:lnTo>
                    <a:pt x="5440" y="23552"/>
                  </a:lnTo>
                  <a:lnTo>
                    <a:pt x="4147" y="26131"/>
                  </a:lnTo>
                  <a:lnTo>
                    <a:pt x="3021" y="28787"/>
                  </a:lnTo>
                  <a:lnTo>
                    <a:pt x="2068" y="31510"/>
                  </a:lnTo>
                  <a:lnTo>
                    <a:pt x="1291" y="34288"/>
                  </a:lnTo>
                  <a:lnTo>
                    <a:pt x="693" y="37111"/>
                  </a:lnTo>
                  <a:lnTo>
                    <a:pt x="278" y="39965"/>
                  </a:lnTo>
                  <a:lnTo>
                    <a:pt x="46" y="42841"/>
                  </a:lnTo>
                  <a:lnTo>
                    <a:pt x="0" y="45725"/>
                  </a:lnTo>
                  <a:lnTo>
                    <a:pt x="138" y="48606"/>
                  </a:lnTo>
                  <a:lnTo>
                    <a:pt x="460" y="51473"/>
                  </a:lnTo>
                  <a:lnTo>
                    <a:pt x="965" y="54312"/>
                  </a:lnTo>
                  <a:lnTo>
                    <a:pt x="1651" y="57114"/>
                  </a:lnTo>
                  <a:lnTo>
                    <a:pt x="2516" y="59866"/>
                  </a:lnTo>
                  <a:lnTo>
                    <a:pt x="3555" y="62556"/>
                  </a:lnTo>
                  <a:lnTo>
                    <a:pt x="4764" y="65175"/>
                  </a:lnTo>
                  <a:lnTo>
                    <a:pt x="6138" y="67710"/>
                  </a:lnTo>
                  <a:lnTo>
                    <a:pt x="7672" y="70152"/>
                  </a:lnTo>
                  <a:lnTo>
                    <a:pt x="9360" y="72491"/>
                  </a:lnTo>
                  <a:lnTo>
                    <a:pt x="11194" y="74717"/>
                  </a:lnTo>
                  <a:lnTo>
                    <a:pt x="13167" y="76820"/>
                  </a:lnTo>
                  <a:lnTo>
                    <a:pt x="15270" y="78793"/>
                  </a:lnTo>
                  <a:lnTo>
                    <a:pt x="17496" y="80627"/>
                  </a:lnTo>
                  <a:lnTo>
                    <a:pt x="19835" y="82315"/>
                  </a:lnTo>
                  <a:lnTo>
                    <a:pt x="22277" y="83849"/>
                  </a:lnTo>
                  <a:lnTo>
                    <a:pt x="24812" y="85223"/>
                  </a:lnTo>
                  <a:lnTo>
                    <a:pt x="27431" y="86432"/>
                  </a:lnTo>
                  <a:lnTo>
                    <a:pt x="30121" y="87471"/>
                  </a:lnTo>
                  <a:lnTo>
                    <a:pt x="32873" y="88336"/>
                  </a:lnTo>
                  <a:lnTo>
                    <a:pt x="35675" y="89022"/>
                  </a:lnTo>
                  <a:lnTo>
                    <a:pt x="38514" y="89527"/>
                  </a:lnTo>
                  <a:lnTo>
                    <a:pt x="41381" y="89850"/>
                  </a:lnTo>
                  <a:lnTo>
                    <a:pt x="44262" y="89988"/>
                  </a:lnTo>
                  <a:lnTo>
                    <a:pt x="47146" y="89941"/>
                  </a:lnTo>
                  <a:lnTo>
                    <a:pt x="50022" y="89709"/>
                  </a:lnTo>
                  <a:lnTo>
                    <a:pt x="52877" y="89294"/>
                  </a:lnTo>
                  <a:lnTo>
                    <a:pt x="55699" y="88696"/>
                  </a:lnTo>
                  <a:lnTo>
                    <a:pt x="58477" y="87919"/>
                  </a:lnTo>
                  <a:lnTo>
                    <a:pt x="61200" y="86966"/>
                  </a:lnTo>
                  <a:lnTo>
                    <a:pt x="63857" y="85840"/>
                  </a:lnTo>
                  <a:lnTo>
                    <a:pt x="66435" y="84547"/>
                  </a:lnTo>
                  <a:lnTo>
                    <a:pt x="68926" y="83090"/>
                  </a:lnTo>
                  <a:lnTo>
                    <a:pt x="71319" y="81478"/>
                  </a:lnTo>
                  <a:lnTo>
                    <a:pt x="73603" y="79715"/>
                  </a:lnTo>
                  <a:lnTo>
                    <a:pt x="75769" y="77810"/>
                  </a:lnTo>
                  <a:lnTo>
                    <a:pt x="77810" y="75769"/>
                  </a:lnTo>
                  <a:lnTo>
                    <a:pt x="79715" y="73603"/>
                  </a:lnTo>
                  <a:lnTo>
                    <a:pt x="81478" y="71319"/>
                  </a:lnTo>
                  <a:lnTo>
                    <a:pt x="83090" y="68926"/>
                  </a:lnTo>
                  <a:lnTo>
                    <a:pt x="84547" y="66435"/>
                  </a:lnTo>
                  <a:lnTo>
                    <a:pt x="85840" y="63857"/>
                  </a:lnTo>
                  <a:lnTo>
                    <a:pt x="86966" y="61200"/>
                  </a:lnTo>
                  <a:lnTo>
                    <a:pt x="87919" y="58477"/>
                  </a:lnTo>
                  <a:lnTo>
                    <a:pt x="88696" y="55699"/>
                  </a:lnTo>
                  <a:lnTo>
                    <a:pt x="89294" y="52877"/>
                  </a:lnTo>
                  <a:lnTo>
                    <a:pt x="89709" y="50022"/>
                  </a:lnTo>
                  <a:lnTo>
                    <a:pt x="89941" y="47146"/>
                  </a:lnTo>
                  <a:lnTo>
                    <a:pt x="89988" y="44262"/>
                  </a:lnTo>
                  <a:lnTo>
                    <a:pt x="89850" y="41381"/>
                  </a:lnTo>
                  <a:lnTo>
                    <a:pt x="89527" y="38514"/>
                  </a:lnTo>
                  <a:lnTo>
                    <a:pt x="89022" y="35675"/>
                  </a:lnTo>
                  <a:lnTo>
                    <a:pt x="88336" y="32873"/>
                  </a:lnTo>
                  <a:lnTo>
                    <a:pt x="87471" y="30121"/>
                  </a:lnTo>
                  <a:lnTo>
                    <a:pt x="86432" y="27431"/>
                  </a:lnTo>
                  <a:lnTo>
                    <a:pt x="85223" y="24812"/>
                  </a:lnTo>
                  <a:lnTo>
                    <a:pt x="83849" y="22277"/>
                  </a:lnTo>
                  <a:lnTo>
                    <a:pt x="82315" y="19835"/>
                  </a:lnTo>
                  <a:lnTo>
                    <a:pt x="80627" y="17496"/>
                  </a:lnTo>
                  <a:lnTo>
                    <a:pt x="78793" y="15270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5533719" y="4886772"/>
              <a:ext cx="89814" cy="89814"/>
            </a:xfrm>
            <a:custGeom>
              <a:avLst/>
              <a:pathLst>
                <a:path w="89814" h="89814">
                  <a:moveTo>
                    <a:pt x="89814" y="0"/>
                  </a:moveTo>
                  <a:lnTo>
                    <a:pt x="89537" y="276"/>
                  </a:lnTo>
                  <a:lnTo>
                    <a:pt x="89077" y="737"/>
                  </a:lnTo>
                  <a:lnTo>
                    <a:pt x="88435" y="1379"/>
                  </a:lnTo>
                  <a:lnTo>
                    <a:pt x="87614" y="2200"/>
                  </a:lnTo>
                  <a:lnTo>
                    <a:pt x="86618" y="3196"/>
                  </a:lnTo>
                  <a:lnTo>
                    <a:pt x="85450" y="4363"/>
                  </a:lnTo>
                  <a:lnTo>
                    <a:pt x="84116" y="5698"/>
                  </a:lnTo>
                  <a:lnTo>
                    <a:pt x="82620" y="7193"/>
                  </a:lnTo>
                  <a:lnTo>
                    <a:pt x="80970" y="8843"/>
                  </a:lnTo>
                  <a:lnTo>
                    <a:pt x="79172" y="10642"/>
                  </a:lnTo>
                  <a:lnTo>
                    <a:pt x="77232" y="12581"/>
                  </a:lnTo>
                  <a:lnTo>
                    <a:pt x="75160" y="14653"/>
                  </a:lnTo>
                  <a:lnTo>
                    <a:pt x="72964" y="16850"/>
                  </a:lnTo>
                  <a:lnTo>
                    <a:pt x="70652" y="19162"/>
                  </a:lnTo>
                  <a:lnTo>
                    <a:pt x="68234" y="21579"/>
                  </a:lnTo>
                  <a:lnTo>
                    <a:pt x="65721" y="24093"/>
                  </a:lnTo>
                  <a:lnTo>
                    <a:pt x="63122" y="26692"/>
                  </a:lnTo>
                  <a:lnTo>
                    <a:pt x="60448" y="29365"/>
                  </a:lnTo>
                  <a:lnTo>
                    <a:pt x="57710" y="32103"/>
                  </a:lnTo>
                  <a:lnTo>
                    <a:pt x="54920" y="34893"/>
                  </a:lnTo>
                  <a:lnTo>
                    <a:pt x="52089" y="37725"/>
                  </a:lnTo>
                  <a:lnTo>
                    <a:pt x="49228" y="40586"/>
                  </a:lnTo>
                  <a:lnTo>
                    <a:pt x="46349" y="43464"/>
                  </a:lnTo>
                  <a:lnTo>
                    <a:pt x="43464" y="46349"/>
                  </a:lnTo>
                  <a:lnTo>
                    <a:pt x="40586" y="49228"/>
                  </a:lnTo>
                  <a:lnTo>
                    <a:pt x="37725" y="52089"/>
                  </a:lnTo>
                  <a:lnTo>
                    <a:pt x="34893" y="54920"/>
                  </a:lnTo>
                  <a:lnTo>
                    <a:pt x="32103" y="57710"/>
                  </a:lnTo>
                  <a:lnTo>
                    <a:pt x="29365" y="60448"/>
                  </a:lnTo>
                  <a:lnTo>
                    <a:pt x="26692" y="63122"/>
                  </a:lnTo>
                  <a:lnTo>
                    <a:pt x="24093" y="65721"/>
                  </a:lnTo>
                  <a:lnTo>
                    <a:pt x="21579" y="68234"/>
                  </a:lnTo>
                  <a:lnTo>
                    <a:pt x="19162" y="70652"/>
                  </a:lnTo>
                  <a:lnTo>
                    <a:pt x="16850" y="72964"/>
                  </a:lnTo>
                  <a:lnTo>
                    <a:pt x="14653" y="75160"/>
                  </a:lnTo>
                  <a:lnTo>
                    <a:pt x="12581" y="77232"/>
                  </a:lnTo>
                  <a:lnTo>
                    <a:pt x="10642" y="79172"/>
                  </a:lnTo>
                  <a:lnTo>
                    <a:pt x="8843" y="80970"/>
                  </a:lnTo>
                  <a:lnTo>
                    <a:pt x="7193" y="82620"/>
                  </a:lnTo>
                  <a:lnTo>
                    <a:pt x="5698" y="84116"/>
                  </a:lnTo>
                  <a:lnTo>
                    <a:pt x="4363" y="85450"/>
                  </a:lnTo>
                  <a:lnTo>
                    <a:pt x="3196" y="86618"/>
                  </a:lnTo>
                  <a:lnTo>
                    <a:pt x="2200" y="87614"/>
                  </a:lnTo>
                  <a:lnTo>
                    <a:pt x="1379" y="88435"/>
                  </a:lnTo>
                  <a:lnTo>
                    <a:pt x="737" y="89077"/>
                  </a:lnTo>
                  <a:lnTo>
                    <a:pt x="276" y="89537"/>
                  </a:lnTo>
                  <a:lnTo>
                    <a:pt x="0" y="89814"/>
                  </a:lnTo>
                  <a:lnTo>
                    <a:pt x="276" y="89537"/>
                  </a:lnTo>
                  <a:lnTo>
                    <a:pt x="737" y="89077"/>
                  </a:lnTo>
                  <a:lnTo>
                    <a:pt x="1379" y="88435"/>
                  </a:lnTo>
                  <a:lnTo>
                    <a:pt x="2200" y="87614"/>
                  </a:lnTo>
                  <a:lnTo>
                    <a:pt x="3196" y="86618"/>
                  </a:lnTo>
                  <a:lnTo>
                    <a:pt x="4363" y="85450"/>
                  </a:lnTo>
                  <a:lnTo>
                    <a:pt x="5698" y="84116"/>
                  </a:lnTo>
                  <a:lnTo>
                    <a:pt x="7193" y="82620"/>
                  </a:lnTo>
                  <a:lnTo>
                    <a:pt x="8843" y="80970"/>
                  </a:lnTo>
                  <a:lnTo>
                    <a:pt x="10642" y="79172"/>
                  </a:lnTo>
                  <a:lnTo>
                    <a:pt x="12581" y="77232"/>
                  </a:lnTo>
                  <a:lnTo>
                    <a:pt x="14653" y="75160"/>
                  </a:lnTo>
                  <a:lnTo>
                    <a:pt x="16850" y="72964"/>
                  </a:lnTo>
                  <a:lnTo>
                    <a:pt x="19162" y="70652"/>
                  </a:lnTo>
                  <a:lnTo>
                    <a:pt x="21579" y="68234"/>
                  </a:lnTo>
                  <a:lnTo>
                    <a:pt x="24093" y="65721"/>
                  </a:lnTo>
                  <a:lnTo>
                    <a:pt x="26692" y="63122"/>
                  </a:lnTo>
                  <a:lnTo>
                    <a:pt x="29365" y="60448"/>
                  </a:lnTo>
                  <a:lnTo>
                    <a:pt x="32103" y="57710"/>
                  </a:lnTo>
                  <a:lnTo>
                    <a:pt x="34893" y="54920"/>
                  </a:lnTo>
                  <a:lnTo>
                    <a:pt x="37725" y="52089"/>
                  </a:lnTo>
                  <a:lnTo>
                    <a:pt x="40586" y="49228"/>
                  </a:lnTo>
                  <a:lnTo>
                    <a:pt x="43464" y="46349"/>
                  </a:lnTo>
                  <a:lnTo>
                    <a:pt x="46349" y="43464"/>
                  </a:lnTo>
                  <a:lnTo>
                    <a:pt x="49228" y="40586"/>
                  </a:lnTo>
                  <a:lnTo>
                    <a:pt x="52089" y="37725"/>
                  </a:lnTo>
                  <a:lnTo>
                    <a:pt x="54920" y="34893"/>
                  </a:lnTo>
                  <a:lnTo>
                    <a:pt x="57710" y="32103"/>
                  </a:lnTo>
                  <a:lnTo>
                    <a:pt x="60448" y="29365"/>
                  </a:lnTo>
                  <a:lnTo>
                    <a:pt x="63122" y="26692"/>
                  </a:lnTo>
                  <a:lnTo>
                    <a:pt x="65721" y="24093"/>
                  </a:lnTo>
                  <a:lnTo>
                    <a:pt x="68234" y="21579"/>
                  </a:lnTo>
                  <a:lnTo>
                    <a:pt x="70652" y="19162"/>
                  </a:lnTo>
                  <a:lnTo>
                    <a:pt x="72964" y="16850"/>
                  </a:lnTo>
                  <a:lnTo>
                    <a:pt x="75160" y="14653"/>
                  </a:lnTo>
                  <a:lnTo>
                    <a:pt x="77232" y="12581"/>
                  </a:lnTo>
                  <a:lnTo>
                    <a:pt x="79172" y="10642"/>
                  </a:lnTo>
                  <a:lnTo>
                    <a:pt x="80970" y="8843"/>
                  </a:lnTo>
                  <a:lnTo>
                    <a:pt x="82620" y="7193"/>
                  </a:lnTo>
                  <a:lnTo>
                    <a:pt x="84116" y="5698"/>
                  </a:lnTo>
                  <a:lnTo>
                    <a:pt x="85450" y="4363"/>
                  </a:lnTo>
                  <a:lnTo>
                    <a:pt x="86618" y="3196"/>
                  </a:lnTo>
                  <a:lnTo>
                    <a:pt x="87614" y="2200"/>
                  </a:lnTo>
                  <a:lnTo>
                    <a:pt x="88435" y="1379"/>
                  </a:lnTo>
                  <a:lnTo>
                    <a:pt x="89077" y="737"/>
                  </a:lnTo>
                  <a:lnTo>
                    <a:pt x="89537" y="276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5533637" y="4992572"/>
              <a:ext cx="89978" cy="89978"/>
            </a:xfrm>
            <a:custGeom>
              <a:avLst/>
              <a:pathLst>
                <a:path w="89978" h="89978">
                  <a:moveTo>
                    <a:pt x="76638" y="13339"/>
                  </a:moveTo>
                  <a:lnTo>
                    <a:pt x="74524" y="11355"/>
                  </a:lnTo>
                  <a:lnTo>
                    <a:pt x="72288" y="9509"/>
                  </a:lnTo>
                  <a:lnTo>
                    <a:pt x="69940" y="7808"/>
                  </a:lnTo>
                  <a:lnTo>
                    <a:pt x="67489" y="6260"/>
                  </a:lnTo>
                  <a:lnTo>
                    <a:pt x="64946" y="4872"/>
                  </a:lnTo>
                  <a:lnTo>
                    <a:pt x="62321" y="3648"/>
                  </a:lnTo>
                  <a:lnTo>
                    <a:pt x="59625" y="2594"/>
                  </a:lnTo>
                  <a:lnTo>
                    <a:pt x="56868" y="1715"/>
                  </a:lnTo>
                  <a:lnTo>
                    <a:pt x="54063" y="1013"/>
                  </a:lnTo>
                  <a:lnTo>
                    <a:pt x="51220" y="492"/>
                  </a:lnTo>
                  <a:lnTo>
                    <a:pt x="48352" y="154"/>
                  </a:lnTo>
                  <a:lnTo>
                    <a:pt x="45470" y="0"/>
                  </a:lnTo>
                  <a:lnTo>
                    <a:pt x="42586" y="30"/>
                  </a:lnTo>
                  <a:lnTo>
                    <a:pt x="39712" y="246"/>
                  </a:lnTo>
                  <a:lnTo>
                    <a:pt x="36860" y="645"/>
                  </a:lnTo>
                  <a:lnTo>
                    <a:pt x="34041" y="1227"/>
                  </a:lnTo>
                  <a:lnTo>
                    <a:pt x="31267" y="1989"/>
                  </a:lnTo>
                  <a:lnTo>
                    <a:pt x="28549" y="2927"/>
                  </a:lnTo>
                  <a:lnTo>
                    <a:pt x="25899" y="4038"/>
                  </a:lnTo>
                  <a:lnTo>
                    <a:pt x="23328" y="5317"/>
                  </a:lnTo>
                  <a:lnTo>
                    <a:pt x="20845" y="6760"/>
                  </a:lnTo>
                  <a:lnTo>
                    <a:pt x="18461" y="8359"/>
                  </a:lnTo>
                  <a:lnTo>
                    <a:pt x="16187" y="10109"/>
                  </a:lnTo>
                  <a:lnTo>
                    <a:pt x="14031" y="12002"/>
                  </a:lnTo>
                  <a:lnTo>
                    <a:pt x="12002" y="14031"/>
                  </a:lnTo>
                  <a:lnTo>
                    <a:pt x="10109" y="16187"/>
                  </a:lnTo>
                  <a:lnTo>
                    <a:pt x="8359" y="18461"/>
                  </a:lnTo>
                  <a:lnTo>
                    <a:pt x="6760" y="20845"/>
                  </a:lnTo>
                  <a:lnTo>
                    <a:pt x="5317" y="23328"/>
                  </a:lnTo>
                  <a:lnTo>
                    <a:pt x="4038" y="25899"/>
                  </a:lnTo>
                  <a:lnTo>
                    <a:pt x="2927" y="28549"/>
                  </a:lnTo>
                  <a:lnTo>
                    <a:pt x="1989" y="31267"/>
                  </a:lnTo>
                  <a:lnTo>
                    <a:pt x="1227" y="34041"/>
                  </a:lnTo>
                  <a:lnTo>
                    <a:pt x="645" y="36860"/>
                  </a:lnTo>
                  <a:lnTo>
                    <a:pt x="246" y="39712"/>
                  </a:lnTo>
                  <a:lnTo>
                    <a:pt x="30" y="42586"/>
                  </a:lnTo>
                  <a:lnTo>
                    <a:pt x="0" y="45470"/>
                  </a:lnTo>
                  <a:lnTo>
                    <a:pt x="154" y="48352"/>
                  </a:lnTo>
                  <a:lnTo>
                    <a:pt x="492" y="51220"/>
                  </a:lnTo>
                  <a:lnTo>
                    <a:pt x="1013" y="54063"/>
                  </a:lnTo>
                  <a:lnTo>
                    <a:pt x="1715" y="56868"/>
                  </a:lnTo>
                  <a:lnTo>
                    <a:pt x="2594" y="59625"/>
                  </a:lnTo>
                  <a:lnTo>
                    <a:pt x="3648" y="62321"/>
                  </a:lnTo>
                  <a:lnTo>
                    <a:pt x="4872" y="64946"/>
                  </a:lnTo>
                  <a:lnTo>
                    <a:pt x="6260" y="67489"/>
                  </a:lnTo>
                  <a:lnTo>
                    <a:pt x="7808" y="69940"/>
                  </a:lnTo>
                  <a:lnTo>
                    <a:pt x="9509" y="72288"/>
                  </a:lnTo>
                  <a:lnTo>
                    <a:pt x="11355" y="74524"/>
                  </a:lnTo>
                  <a:lnTo>
                    <a:pt x="13339" y="76638"/>
                  </a:lnTo>
                  <a:lnTo>
                    <a:pt x="15454" y="78623"/>
                  </a:lnTo>
                  <a:lnTo>
                    <a:pt x="17690" y="80469"/>
                  </a:lnTo>
                  <a:lnTo>
                    <a:pt x="20038" y="82170"/>
                  </a:lnTo>
                  <a:lnTo>
                    <a:pt x="22489" y="83717"/>
                  </a:lnTo>
                  <a:lnTo>
                    <a:pt x="25032" y="85106"/>
                  </a:lnTo>
                  <a:lnTo>
                    <a:pt x="27657" y="86330"/>
                  </a:lnTo>
                  <a:lnTo>
                    <a:pt x="30353" y="87384"/>
                  </a:lnTo>
                  <a:lnTo>
                    <a:pt x="33110" y="88263"/>
                  </a:lnTo>
                  <a:lnTo>
                    <a:pt x="35915" y="88965"/>
                  </a:lnTo>
                  <a:lnTo>
                    <a:pt x="38757" y="89486"/>
                  </a:lnTo>
                  <a:lnTo>
                    <a:pt x="41625" y="89824"/>
                  </a:lnTo>
                  <a:lnTo>
                    <a:pt x="44507" y="89978"/>
                  </a:lnTo>
                  <a:lnTo>
                    <a:pt x="47391" y="89947"/>
                  </a:lnTo>
                  <a:lnTo>
                    <a:pt x="50266" y="89732"/>
                  </a:lnTo>
                  <a:lnTo>
                    <a:pt x="53118" y="89332"/>
                  </a:lnTo>
                  <a:lnTo>
                    <a:pt x="55937" y="88751"/>
                  </a:lnTo>
                  <a:lnTo>
                    <a:pt x="58711" y="87989"/>
                  </a:lnTo>
                  <a:lnTo>
                    <a:pt x="61429" y="87051"/>
                  </a:lnTo>
                  <a:lnTo>
                    <a:pt x="64079" y="85940"/>
                  </a:lnTo>
                  <a:lnTo>
                    <a:pt x="66650" y="84661"/>
                  </a:lnTo>
                  <a:lnTo>
                    <a:pt x="69133" y="83218"/>
                  </a:lnTo>
                  <a:lnTo>
                    <a:pt x="71516" y="81619"/>
                  </a:lnTo>
                  <a:lnTo>
                    <a:pt x="73791" y="79869"/>
                  </a:lnTo>
                  <a:lnTo>
                    <a:pt x="75947" y="77976"/>
                  </a:lnTo>
                  <a:lnTo>
                    <a:pt x="77976" y="75947"/>
                  </a:lnTo>
                  <a:lnTo>
                    <a:pt x="79869" y="73791"/>
                  </a:lnTo>
                  <a:lnTo>
                    <a:pt x="81619" y="71516"/>
                  </a:lnTo>
                  <a:lnTo>
                    <a:pt x="83218" y="69133"/>
                  </a:lnTo>
                  <a:lnTo>
                    <a:pt x="84661" y="66650"/>
                  </a:lnTo>
                  <a:lnTo>
                    <a:pt x="85940" y="64079"/>
                  </a:lnTo>
                  <a:lnTo>
                    <a:pt x="87051" y="61429"/>
                  </a:lnTo>
                  <a:lnTo>
                    <a:pt x="87989" y="58711"/>
                  </a:lnTo>
                  <a:lnTo>
                    <a:pt x="88751" y="55937"/>
                  </a:lnTo>
                  <a:lnTo>
                    <a:pt x="89332" y="53118"/>
                  </a:lnTo>
                  <a:lnTo>
                    <a:pt x="89732" y="50266"/>
                  </a:lnTo>
                  <a:lnTo>
                    <a:pt x="89947" y="47391"/>
                  </a:lnTo>
                  <a:lnTo>
                    <a:pt x="89978" y="44507"/>
                  </a:lnTo>
                  <a:lnTo>
                    <a:pt x="89824" y="41625"/>
                  </a:lnTo>
                  <a:lnTo>
                    <a:pt x="89486" y="38757"/>
                  </a:lnTo>
                  <a:lnTo>
                    <a:pt x="88965" y="35915"/>
                  </a:lnTo>
                  <a:lnTo>
                    <a:pt x="88263" y="33110"/>
                  </a:lnTo>
                  <a:lnTo>
                    <a:pt x="87384" y="30353"/>
                  </a:lnTo>
                  <a:lnTo>
                    <a:pt x="86330" y="27657"/>
                  </a:lnTo>
                  <a:lnTo>
                    <a:pt x="85106" y="25032"/>
                  </a:lnTo>
                  <a:lnTo>
                    <a:pt x="83717" y="22489"/>
                  </a:lnTo>
                  <a:lnTo>
                    <a:pt x="82170" y="20038"/>
                  </a:lnTo>
                  <a:lnTo>
                    <a:pt x="80469" y="17690"/>
                  </a:lnTo>
                  <a:lnTo>
                    <a:pt x="78623" y="15454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5533636" y="5098452"/>
              <a:ext cx="89981" cy="89981"/>
            </a:xfrm>
            <a:custGeom>
              <a:avLst/>
              <a:pathLst>
                <a:path w="89981" h="89981">
                  <a:moveTo>
                    <a:pt x="76694" y="13287"/>
                  </a:moveTo>
                  <a:lnTo>
                    <a:pt x="74582" y="11306"/>
                  </a:lnTo>
                  <a:lnTo>
                    <a:pt x="72349" y="9464"/>
                  </a:lnTo>
                  <a:lnTo>
                    <a:pt x="70004" y="7767"/>
                  </a:lnTo>
                  <a:lnTo>
                    <a:pt x="67556" y="6224"/>
                  </a:lnTo>
                  <a:lnTo>
                    <a:pt x="65015" y="4839"/>
                  </a:lnTo>
                  <a:lnTo>
                    <a:pt x="62392" y="3620"/>
                  </a:lnTo>
                  <a:lnTo>
                    <a:pt x="59698" y="2571"/>
                  </a:lnTo>
                  <a:lnTo>
                    <a:pt x="56943" y="1696"/>
                  </a:lnTo>
                  <a:lnTo>
                    <a:pt x="54138" y="998"/>
                  </a:lnTo>
                  <a:lnTo>
                    <a:pt x="51297" y="482"/>
                  </a:lnTo>
                  <a:lnTo>
                    <a:pt x="48429" y="149"/>
                  </a:lnTo>
                  <a:lnTo>
                    <a:pt x="45547" y="0"/>
                  </a:lnTo>
                  <a:lnTo>
                    <a:pt x="42663" y="35"/>
                  </a:lnTo>
                  <a:lnTo>
                    <a:pt x="39789" y="256"/>
                  </a:lnTo>
                  <a:lnTo>
                    <a:pt x="36936" y="660"/>
                  </a:lnTo>
                  <a:lnTo>
                    <a:pt x="34116" y="1246"/>
                  </a:lnTo>
                  <a:lnTo>
                    <a:pt x="31340" y="2012"/>
                  </a:lnTo>
                  <a:lnTo>
                    <a:pt x="28621" y="2955"/>
                  </a:lnTo>
                  <a:lnTo>
                    <a:pt x="25969" y="4071"/>
                  </a:lnTo>
                  <a:lnTo>
                    <a:pt x="23395" y="5354"/>
                  </a:lnTo>
                  <a:lnTo>
                    <a:pt x="20910" y="6801"/>
                  </a:lnTo>
                  <a:lnTo>
                    <a:pt x="18524" y="8404"/>
                  </a:lnTo>
                  <a:lnTo>
                    <a:pt x="16247" y="10158"/>
                  </a:lnTo>
                  <a:lnTo>
                    <a:pt x="14087" y="12055"/>
                  </a:lnTo>
                  <a:lnTo>
                    <a:pt x="12055" y="14087"/>
                  </a:lnTo>
                  <a:lnTo>
                    <a:pt x="10158" y="16247"/>
                  </a:lnTo>
                  <a:lnTo>
                    <a:pt x="8404" y="18524"/>
                  </a:lnTo>
                  <a:lnTo>
                    <a:pt x="6801" y="20910"/>
                  </a:lnTo>
                  <a:lnTo>
                    <a:pt x="5354" y="23395"/>
                  </a:lnTo>
                  <a:lnTo>
                    <a:pt x="4071" y="25969"/>
                  </a:lnTo>
                  <a:lnTo>
                    <a:pt x="2955" y="28621"/>
                  </a:lnTo>
                  <a:lnTo>
                    <a:pt x="2012" y="31340"/>
                  </a:lnTo>
                  <a:lnTo>
                    <a:pt x="1246" y="34116"/>
                  </a:lnTo>
                  <a:lnTo>
                    <a:pt x="660" y="36936"/>
                  </a:lnTo>
                  <a:lnTo>
                    <a:pt x="256" y="39789"/>
                  </a:lnTo>
                  <a:lnTo>
                    <a:pt x="35" y="42663"/>
                  </a:lnTo>
                  <a:lnTo>
                    <a:pt x="0" y="45547"/>
                  </a:lnTo>
                  <a:lnTo>
                    <a:pt x="149" y="48429"/>
                  </a:lnTo>
                  <a:lnTo>
                    <a:pt x="482" y="51297"/>
                  </a:lnTo>
                  <a:lnTo>
                    <a:pt x="998" y="54138"/>
                  </a:lnTo>
                  <a:lnTo>
                    <a:pt x="1696" y="56943"/>
                  </a:lnTo>
                  <a:lnTo>
                    <a:pt x="2571" y="59698"/>
                  </a:lnTo>
                  <a:lnTo>
                    <a:pt x="3620" y="62392"/>
                  </a:lnTo>
                  <a:lnTo>
                    <a:pt x="4839" y="65015"/>
                  </a:lnTo>
                  <a:lnTo>
                    <a:pt x="6224" y="67556"/>
                  </a:lnTo>
                  <a:lnTo>
                    <a:pt x="7767" y="70004"/>
                  </a:lnTo>
                  <a:lnTo>
                    <a:pt x="9464" y="72349"/>
                  </a:lnTo>
                  <a:lnTo>
                    <a:pt x="11306" y="74582"/>
                  </a:lnTo>
                  <a:lnTo>
                    <a:pt x="13287" y="76694"/>
                  </a:lnTo>
                  <a:lnTo>
                    <a:pt x="15399" y="78675"/>
                  </a:lnTo>
                  <a:lnTo>
                    <a:pt x="17631" y="80517"/>
                  </a:lnTo>
                  <a:lnTo>
                    <a:pt x="19977" y="82214"/>
                  </a:lnTo>
                  <a:lnTo>
                    <a:pt x="22425" y="83757"/>
                  </a:lnTo>
                  <a:lnTo>
                    <a:pt x="24966" y="85142"/>
                  </a:lnTo>
                  <a:lnTo>
                    <a:pt x="27589" y="86361"/>
                  </a:lnTo>
                  <a:lnTo>
                    <a:pt x="30283" y="87410"/>
                  </a:lnTo>
                  <a:lnTo>
                    <a:pt x="33038" y="88285"/>
                  </a:lnTo>
                  <a:lnTo>
                    <a:pt x="35842" y="88982"/>
                  </a:lnTo>
                  <a:lnTo>
                    <a:pt x="38684" y="89499"/>
                  </a:lnTo>
                  <a:lnTo>
                    <a:pt x="41552" y="89832"/>
                  </a:lnTo>
                  <a:lnTo>
                    <a:pt x="44434" y="89981"/>
                  </a:lnTo>
                  <a:lnTo>
                    <a:pt x="47318" y="89946"/>
                  </a:lnTo>
                  <a:lnTo>
                    <a:pt x="50192" y="89725"/>
                  </a:lnTo>
                  <a:lnTo>
                    <a:pt x="53045" y="89321"/>
                  </a:lnTo>
                  <a:lnTo>
                    <a:pt x="55865" y="88735"/>
                  </a:lnTo>
                  <a:lnTo>
                    <a:pt x="58641" y="87968"/>
                  </a:lnTo>
                  <a:lnTo>
                    <a:pt x="61360" y="87026"/>
                  </a:lnTo>
                  <a:lnTo>
                    <a:pt x="64012" y="85910"/>
                  </a:lnTo>
                  <a:lnTo>
                    <a:pt x="66586" y="84627"/>
                  </a:lnTo>
                  <a:lnTo>
                    <a:pt x="69071" y="83180"/>
                  </a:lnTo>
                  <a:lnTo>
                    <a:pt x="71457" y="81577"/>
                  </a:lnTo>
                  <a:lnTo>
                    <a:pt x="73734" y="79823"/>
                  </a:lnTo>
                  <a:lnTo>
                    <a:pt x="75894" y="77926"/>
                  </a:lnTo>
                  <a:lnTo>
                    <a:pt x="77926" y="75894"/>
                  </a:lnTo>
                  <a:lnTo>
                    <a:pt x="79823" y="73734"/>
                  </a:lnTo>
                  <a:lnTo>
                    <a:pt x="81577" y="71457"/>
                  </a:lnTo>
                  <a:lnTo>
                    <a:pt x="83180" y="69071"/>
                  </a:lnTo>
                  <a:lnTo>
                    <a:pt x="84627" y="66586"/>
                  </a:lnTo>
                  <a:lnTo>
                    <a:pt x="85910" y="64012"/>
                  </a:lnTo>
                  <a:lnTo>
                    <a:pt x="87026" y="61360"/>
                  </a:lnTo>
                  <a:lnTo>
                    <a:pt x="87968" y="58641"/>
                  </a:lnTo>
                  <a:lnTo>
                    <a:pt x="88735" y="55865"/>
                  </a:lnTo>
                  <a:lnTo>
                    <a:pt x="89321" y="53045"/>
                  </a:lnTo>
                  <a:lnTo>
                    <a:pt x="89725" y="50192"/>
                  </a:lnTo>
                  <a:lnTo>
                    <a:pt x="89946" y="47318"/>
                  </a:lnTo>
                  <a:lnTo>
                    <a:pt x="89981" y="44434"/>
                  </a:lnTo>
                  <a:lnTo>
                    <a:pt x="89832" y="41552"/>
                  </a:lnTo>
                  <a:lnTo>
                    <a:pt x="89499" y="38684"/>
                  </a:lnTo>
                  <a:lnTo>
                    <a:pt x="88982" y="35842"/>
                  </a:lnTo>
                  <a:lnTo>
                    <a:pt x="88285" y="33038"/>
                  </a:lnTo>
                  <a:lnTo>
                    <a:pt x="87410" y="30283"/>
                  </a:lnTo>
                  <a:lnTo>
                    <a:pt x="86361" y="27589"/>
                  </a:lnTo>
                  <a:lnTo>
                    <a:pt x="85142" y="24966"/>
                  </a:lnTo>
                  <a:lnTo>
                    <a:pt x="83757" y="22425"/>
                  </a:lnTo>
                  <a:lnTo>
                    <a:pt x="82214" y="19977"/>
                  </a:lnTo>
                  <a:lnTo>
                    <a:pt x="80517" y="17631"/>
                  </a:lnTo>
                  <a:lnTo>
                    <a:pt x="78675" y="15399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5533641" y="5204338"/>
              <a:ext cx="89972" cy="89972"/>
            </a:xfrm>
            <a:custGeom>
              <a:avLst/>
              <a:pathLst>
                <a:path w="89972" h="89972">
                  <a:moveTo>
                    <a:pt x="76530" y="13441"/>
                  </a:moveTo>
                  <a:lnTo>
                    <a:pt x="74409" y="11449"/>
                  </a:lnTo>
                  <a:lnTo>
                    <a:pt x="72167" y="9596"/>
                  </a:lnTo>
                  <a:lnTo>
                    <a:pt x="69814" y="7888"/>
                  </a:lnTo>
                  <a:lnTo>
                    <a:pt x="67358" y="6332"/>
                  </a:lnTo>
                  <a:lnTo>
                    <a:pt x="64811" y="4935"/>
                  </a:lnTo>
                  <a:lnTo>
                    <a:pt x="62182" y="3703"/>
                  </a:lnTo>
                  <a:lnTo>
                    <a:pt x="59482" y="2640"/>
                  </a:lnTo>
                  <a:lnTo>
                    <a:pt x="56723" y="1752"/>
                  </a:lnTo>
                  <a:lnTo>
                    <a:pt x="53915" y="1041"/>
                  </a:lnTo>
                  <a:lnTo>
                    <a:pt x="51071" y="511"/>
                  </a:lnTo>
                  <a:lnTo>
                    <a:pt x="48202" y="163"/>
                  </a:lnTo>
                  <a:lnTo>
                    <a:pt x="45320" y="0"/>
                  </a:lnTo>
                  <a:lnTo>
                    <a:pt x="42436" y="21"/>
                  </a:lnTo>
                  <a:lnTo>
                    <a:pt x="39563" y="227"/>
                  </a:lnTo>
                  <a:lnTo>
                    <a:pt x="36712" y="617"/>
                  </a:lnTo>
                  <a:lnTo>
                    <a:pt x="33895" y="1190"/>
                  </a:lnTo>
                  <a:lnTo>
                    <a:pt x="31123" y="1942"/>
                  </a:lnTo>
                  <a:lnTo>
                    <a:pt x="28409" y="2871"/>
                  </a:lnTo>
                  <a:lnTo>
                    <a:pt x="25763" y="3974"/>
                  </a:lnTo>
                  <a:lnTo>
                    <a:pt x="23195" y="5245"/>
                  </a:lnTo>
                  <a:lnTo>
                    <a:pt x="20717" y="6679"/>
                  </a:lnTo>
                  <a:lnTo>
                    <a:pt x="18339" y="8270"/>
                  </a:lnTo>
                  <a:lnTo>
                    <a:pt x="16071" y="10013"/>
                  </a:lnTo>
                  <a:lnTo>
                    <a:pt x="13921" y="11899"/>
                  </a:lnTo>
                  <a:lnTo>
                    <a:pt x="11899" y="13921"/>
                  </a:lnTo>
                  <a:lnTo>
                    <a:pt x="10013" y="16071"/>
                  </a:lnTo>
                  <a:lnTo>
                    <a:pt x="8270" y="18339"/>
                  </a:lnTo>
                  <a:lnTo>
                    <a:pt x="6679" y="20717"/>
                  </a:lnTo>
                  <a:lnTo>
                    <a:pt x="5245" y="23195"/>
                  </a:lnTo>
                  <a:lnTo>
                    <a:pt x="3974" y="25763"/>
                  </a:lnTo>
                  <a:lnTo>
                    <a:pt x="2871" y="28409"/>
                  </a:lnTo>
                  <a:lnTo>
                    <a:pt x="1942" y="31123"/>
                  </a:lnTo>
                  <a:lnTo>
                    <a:pt x="1190" y="33895"/>
                  </a:lnTo>
                  <a:lnTo>
                    <a:pt x="617" y="36712"/>
                  </a:lnTo>
                  <a:lnTo>
                    <a:pt x="227" y="39563"/>
                  </a:lnTo>
                  <a:lnTo>
                    <a:pt x="21" y="42436"/>
                  </a:lnTo>
                  <a:lnTo>
                    <a:pt x="0" y="45320"/>
                  </a:lnTo>
                  <a:lnTo>
                    <a:pt x="163" y="48202"/>
                  </a:lnTo>
                  <a:lnTo>
                    <a:pt x="511" y="51071"/>
                  </a:lnTo>
                  <a:lnTo>
                    <a:pt x="1041" y="53915"/>
                  </a:lnTo>
                  <a:lnTo>
                    <a:pt x="1752" y="56723"/>
                  </a:lnTo>
                  <a:lnTo>
                    <a:pt x="2640" y="59482"/>
                  </a:lnTo>
                  <a:lnTo>
                    <a:pt x="3703" y="62182"/>
                  </a:lnTo>
                  <a:lnTo>
                    <a:pt x="4935" y="64811"/>
                  </a:lnTo>
                  <a:lnTo>
                    <a:pt x="6332" y="67358"/>
                  </a:lnTo>
                  <a:lnTo>
                    <a:pt x="7888" y="69814"/>
                  </a:lnTo>
                  <a:lnTo>
                    <a:pt x="9596" y="72167"/>
                  </a:lnTo>
                  <a:lnTo>
                    <a:pt x="11449" y="74409"/>
                  </a:lnTo>
                  <a:lnTo>
                    <a:pt x="13441" y="76530"/>
                  </a:lnTo>
                  <a:lnTo>
                    <a:pt x="15562" y="78522"/>
                  </a:lnTo>
                  <a:lnTo>
                    <a:pt x="17804" y="80375"/>
                  </a:lnTo>
                  <a:lnTo>
                    <a:pt x="20157" y="82083"/>
                  </a:lnTo>
                  <a:lnTo>
                    <a:pt x="22613" y="83639"/>
                  </a:lnTo>
                  <a:lnTo>
                    <a:pt x="25160" y="85036"/>
                  </a:lnTo>
                  <a:lnTo>
                    <a:pt x="27789" y="86268"/>
                  </a:lnTo>
                  <a:lnTo>
                    <a:pt x="30489" y="87331"/>
                  </a:lnTo>
                  <a:lnTo>
                    <a:pt x="33248" y="88219"/>
                  </a:lnTo>
                  <a:lnTo>
                    <a:pt x="36056" y="88930"/>
                  </a:lnTo>
                  <a:lnTo>
                    <a:pt x="38900" y="89460"/>
                  </a:lnTo>
                  <a:lnTo>
                    <a:pt x="41769" y="89808"/>
                  </a:lnTo>
                  <a:lnTo>
                    <a:pt x="44651" y="89972"/>
                  </a:lnTo>
                  <a:lnTo>
                    <a:pt x="47535" y="89950"/>
                  </a:lnTo>
                  <a:lnTo>
                    <a:pt x="50408" y="89744"/>
                  </a:lnTo>
                  <a:lnTo>
                    <a:pt x="53259" y="89354"/>
                  </a:lnTo>
                  <a:lnTo>
                    <a:pt x="56076" y="88781"/>
                  </a:lnTo>
                  <a:lnTo>
                    <a:pt x="58848" y="88029"/>
                  </a:lnTo>
                  <a:lnTo>
                    <a:pt x="61562" y="87100"/>
                  </a:lnTo>
                  <a:lnTo>
                    <a:pt x="64208" y="85997"/>
                  </a:lnTo>
                  <a:lnTo>
                    <a:pt x="66776" y="84726"/>
                  </a:lnTo>
                  <a:lnTo>
                    <a:pt x="69254" y="83292"/>
                  </a:lnTo>
                  <a:lnTo>
                    <a:pt x="71632" y="81701"/>
                  </a:lnTo>
                  <a:lnTo>
                    <a:pt x="73900" y="79958"/>
                  </a:lnTo>
                  <a:lnTo>
                    <a:pt x="76050" y="78072"/>
                  </a:lnTo>
                  <a:lnTo>
                    <a:pt x="78072" y="76050"/>
                  </a:lnTo>
                  <a:lnTo>
                    <a:pt x="79958" y="73900"/>
                  </a:lnTo>
                  <a:lnTo>
                    <a:pt x="81701" y="71632"/>
                  </a:lnTo>
                  <a:lnTo>
                    <a:pt x="83292" y="69254"/>
                  </a:lnTo>
                  <a:lnTo>
                    <a:pt x="84726" y="66776"/>
                  </a:lnTo>
                  <a:lnTo>
                    <a:pt x="85997" y="64208"/>
                  </a:lnTo>
                  <a:lnTo>
                    <a:pt x="87100" y="61562"/>
                  </a:lnTo>
                  <a:lnTo>
                    <a:pt x="88029" y="58848"/>
                  </a:lnTo>
                  <a:lnTo>
                    <a:pt x="88781" y="56076"/>
                  </a:lnTo>
                  <a:lnTo>
                    <a:pt x="89354" y="53259"/>
                  </a:lnTo>
                  <a:lnTo>
                    <a:pt x="89744" y="50408"/>
                  </a:lnTo>
                  <a:lnTo>
                    <a:pt x="89950" y="47535"/>
                  </a:lnTo>
                  <a:lnTo>
                    <a:pt x="89972" y="44651"/>
                  </a:lnTo>
                  <a:lnTo>
                    <a:pt x="89808" y="41769"/>
                  </a:lnTo>
                  <a:lnTo>
                    <a:pt x="89460" y="38900"/>
                  </a:lnTo>
                  <a:lnTo>
                    <a:pt x="88930" y="36056"/>
                  </a:lnTo>
                  <a:lnTo>
                    <a:pt x="88219" y="33248"/>
                  </a:lnTo>
                  <a:lnTo>
                    <a:pt x="87331" y="30489"/>
                  </a:lnTo>
                  <a:lnTo>
                    <a:pt x="86268" y="27789"/>
                  </a:lnTo>
                  <a:lnTo>
                    <a:pt x="85036" y="25160"/>
                  </a:lnTo>
                  <a:lnTo>
                    <a:pt x="83639" y="22613"/>
                  </a:lnTo>
                  <a:lnTo>
                    <a:pt x="82083" y="20157"/>
                  </a:lnTo>
                  <a:lnTo>
                    <a:pt x="80375" y="17804"/>
                  </a:lnTo>
                  <a:lnTo>
                    <a:pt x="78522" y="15562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5533647" y="5310227"/>
              <a:ext cx="89958" cy="89958"/>
            </a:xfrm>
            <a:custGeom>
              <a:avLst/>
              <a:pathLst>
                <a:path w="89958" h="89958">
                  <a:moveTo>
                    <a:pt x="76344" y="13613"/>
                  </a:moveTo>
                  <a:lnTo>
                    <a:pt x="74212" y="11611"/>
                  </a:lnTo>
                  <a:lnTo>
                    <a:pt x="71960" y="9745"/>
                  </a:lnTo>
                  <a:lnTo>
                    <a:pt x="69597" y="8024"/>
                  </a:lnTo>
                  <a:lnTo>
                    <a:pt x="67133" y="6454"/>
                  </a:lnTo>
                  <a:lnTo>
                    <a:pt x="64578" y="5044"/>
                  </a:lnTo>
                  <a:lnTo>
                    <a:pt x="61943" y="3797"/>
                  </a:lnTo>
                  <a:lnTo>
                    <a:pt x="59237" y="2719"/>
                  </a:lnTo>
                  <a:lnTo>
                    <a:pt x="56473" y="1815"/>
                  </a:lnTo>
                  <a:lnTo>
                    <a:pt x="53662" y="1089"/>
                  </a:lnTo>
                  <a:lnTo>
                    <a:pt x="50816" y="543"/>
                  </a:lnTo>
                  <a:lnTo>
                    <a:pt x="47945" y="179"/>
                  </a:lnTo>
                  <a:lnTo>
                    <a:pt x="45062" y="0"/>
                  </a:lnTo>
                  <a:lnTo>
                    <a:pt x="42178" y="5"/>
                  </a:lnTo>
                  <a:lnTo>
                    <a:pt x="39307" y="195"/>
                  </a:lnTo>
                  <a:lnTo>
                    <a:pt x="36458" y="569"/>
                  </a:lnTo>
                  <a:lnTo>
                    <a:pt x="33645" y="1126"/>
                  </a:lnTo>
                  <a:lnTo>
                    <a:pt x="30878" y="1863"/>
                  </a:lnTo>
                  <a:lnTo>
                    <a:pt x="28169" y="2777"/>
                  </a:lnTo>
                  <a:lnTo>
                    <a:pt x="25529" y="3864"/>
                  </a:lnTo>
                  <a:lnTo>
                    <a:pt x="22969" y="5120"/>
                  </a:lnTo>
                  <a:lnTo>
                    <a:pt x="20499" y="6541"/>
                  </a:lnTo>
                  <a:lnTo>
                    <a:pt x="18131" y="8119"/>
                  </a:lnTo>
                  <a:lnTo>
                    <a:pt x="15872" y="9848"/>
                  </a:lnTo>
                  <a:lnTo>
                    <a:pt x="13733" y="11722"/>
                  </a:lnTo>
                  <a:lnTo>
                    <a:pt x="11722" y="13733"/>
                  </a:lnTo>
                  <a:lnTo>
                    <a:pt x="9848" y="15872"/>
                  </a:lnTo>
                  <a:lnTo>
                    <a:pt x="8119" y="18131"/>
                  </a:lnTo>
                  <a:lnTo>
                    <a:pt x="6541" y="20499"/>
                  </a:lnTo>
                  <a:lnTo>
                    <a:pt x="5120" y="22969"/>
                  </a:lnTo>
                  <a:lnTo>
                    <a:pt x="3864" y="25529"/>
                  </a:lnTo>
                  <a:lnTo>
                    <a:pt x="2777" y="28169"/>
                  </a:lnTo>
                  <a:lnTo>
                    <a:pt x="1863" y="30878"/>
                  </a:lnTo>
                  <a:lnTo>
                    <a:pt x="1126" y="33645"/>
                  </a:lnTo>
                  <a:lnTo>
                    <a:pt x="569" y="36458"/>
                  </a:lnTo>
                  <a:lnTo>
                    <a:pt x="195" y="39307"/>
                  </a:lnTo>
                  <a:lnTo>
                    <a:pt x="5" y="42178"/>
                  </a:lnTo>
                  <a:lnTo>
                    <a:pt x="0" y="45062"/>
                  </a:lnTo>
                  <a:lnTo>
                    <a:pt x="179" y="47945"/>
                  </a:lnTo>
                  <a:lnTo>
                    <a:pt x="543" y="50816"/>
                  </a:lnTo>
                  <a:lnTo>
                    <a:pt x="1089" y="53662"/>
                  </a:lnTo>
                  <a:lnTo>
                    <a:pt x="1815" y="56473"/>
                  </a:lnTo>
                  <a:lnTo>
                    <a:pt x="2719" y="59237"/>
                  </a:lnTo>
                  <a:lnTo>
                    <a:pt x="3797" y="61943"/>
                  </a:lnTo>
                  <a:lnTo>
                    <a:pt x="5044" y="64578"/>
                  </a:lnTo>
                  <a:lnTo>
                    <a:pt x="6454" y="67133"/>
                  </a:lnTo>
                  <a:lnTo>
                    <a:pt x="8024" y="69597"/>
                  </a:lnTo>
                  <a:lnTo>
                    <a:pt x="9745" y="71960"/>
                  </a:lnTo>
                  <a:lnTo>
                    <a:pt x="11611" y="74212"/>
                  </a:lnTo>
                  <a:lnTo>
                    <a:pt x="13613" y="76344"/>
                  </a:lnTo>
                  <a:lnTo>
                    <a:pt x="15745" y="78347"/>
                  </a:lnTo>
                  <a:lnTo>
                    <a:pt x="17997" y="80213"/>
                  </a:lnTo>
                  <a:lnTo>
                    <a:pt x="20360" y="81934"/>
                  </a:lnTo>
                  <a:lnTo>
                    <a:pt x="22824" y="83503"/>
                  </a:lnTo>
                  <a:lnTo>
                    <a:pt x="25379" y="84914"/>
                  </a:lnTo>
                  <a:lnTo>
                    <a:pt x="28015" y="86160"/>
                  </a:lnTo>
                  <a:lnTo>
                    <a:pt x="30720" y="87238"/>
                  </a:lnTo>
                  <a:lnTo>
                    <a:pt x="33484" y="88142"/>
                  </a:lnTo>
                  <a:lnTo>
                    <a:pt x="36295" y="88868"/>
                  </a:lnTo>
                  <a:lnTo>
                    <a:pt x="39142" y="89415"/>
                  </a:lnTo>
                  <a:lnTo>
                    <a:pt x="42013" y="89778"/>
                  </a:lnTo>
                  <a:lnTo>
                    <a:pt x="44895" y="89958"/>
                  </a:lnTo>
                  <a:lnTo>
                    <a:pt x="47779" y="89952"/>
                  </a:lnTo>
                  <a:lnTo>
                    <a:pt x="50651" y="89762"/>
                  </a:lnTo>
                  <a:lnTo>
                    <a:pt x="53499" y="89388"/>
                  </a:lnTo>
                  <a:lnTo>
                    <a:pt x="56313" y="88831"/>
                  </a:lnTo>
                  <a:lnTo>
                    <a:pt x="59079" y="88095"/>
                  </a:lnTo>
                  <a:lnTo>
                    <a:pt x="61788" y="87181"/>
                  </a:lnTo>
                  <a:lnTo>
                    <a:pt x="64428" y="86093"/>
                  </a:lnTo>
                  <a:lnTo>
                    <a:pt x="66988" y="84837"/>
                  </a:lnTo>
                  <a:lnTo>
                    <a:pt x="69458" y="83417"/>
                  </a:lnTo>
                  <a:lnTo>
                    <a:pt x="71827" y="81838"/>
                  </a:lnTo>
                  <a:lnTo>
                    <a:pt x="74085" y="80109"/>
                  </a:lnTo>
                  <a:lnTo>
                    <a:pt x="76224" y="78235"/>
                  </a:lnTo>
                  <a:lnTo>
                    <a:pt x="78235" y="76224"/>
                  </a:lnTo>
                  <a:lnTo>
                    <a:pt x="80109" y="74085"/>
                  </a:lnTo>
                  <a:lnTo>
                    <a:pt x="81838" y="71827"/>
                  </a:lnTo>
                  <a:lnTo>
                    <a:pt x="83417" y="69458"/>
                  </a:lnTo>
                  <a:lnTo>
                    <a:pt x="84837" y="66988"/>
                  </a:lnTo>
                  <a:lnTo>
                    <a:pt x="86093" y="64428"/>
                  </a:lnTo>
                  <a:lnTo>
                    <a:pt x="87181" y="61788"/>
                  </a:lnTo>
                  <a:lnTo>
                    <a:pt x="88095" y="59079"/>
                  </a:lnTo>
                  <a:lnTo>
                    <a:pt x="88831" y="56313"/>
                  </a:lnTo>
                  <a:lnTo>
                    <a:pt x="89388" y="53499"/>
                  </a:lnTo>
                  <a:lnTo>
                    <a:pt x="89762" y="50651"/>
                  </a:lnTo>
                  <a:lnTo>
                    <a:pt x="89952" y="47779"/>
                  </a:lnTo>
                  <a:lnTo>
                    <a:pt x="89958" y="44895"/>
                  </a:lnTo>
                  <a:lnTo>
                    <a:pt x="89778" y="42013"/>
                  </a:lnTo>
                  <a:lnTo>
                    <a:pt x="89415" y="39142"/>
                  </a:lnTo>
                  <a:lnTo>
                    <a:pt x="88868" y="36295"/>
                  </a:lnTo>
                  <a:lnTo>
                    <a:pt x="88142" y="33484"/>
                  </a:lnTo>
                  <a:lnTo>
                    <a:pt x="87238" y="30720"/>
                  </a:lnTo>
                  <a:lnTo>
                    <a:pt x="86160" y="28015"/>
                  </a:lnTo>
                  <a:lnTo>
                    <a:pt x="84914" y="25379"/>
                  </a:lnTo>
                  <a:lnTo>
                    <a:pt x="83503" y="22824"/>
                  </a:lnTo>
                  <a:lnTo>
                    <a:pt x="81934" y="20360"/>
                  </a:lnTo>
                  <a:lnTo>
                    <a:pt x="80213" y="17997"/>
                  </a:lnTo>
                  <a:lnTo>
                    <a:pt x="78347" y="15745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5533630" y="5416091"/>
              <a:ext cx="89993" cy="89993"/>
            </a:xfrm>
            <a:custGeom>
              <a:avLst/>
              <a:pathLst>
                <a:path w="89993" h="89993">
                  <a:moveTo>
                    <a:pt x="76950" y="13042"/>
                  </a:moveTo>
                  <a:lnTo>
                    <a:pt x="74855" y="11077"/>
                  </a:lnTo>
                  <a:lnTo>
                    <a:pt x="72636" y="9252"/>
                  </a:lnTo>
                  <a:lnTo>
                    <a:pt x="70305" y="7574"/>
                  </a:lnTo>
                  <a:lnTo>
                    <a:pt x="67869" y="6050"/>
                  </a:lnTo>
                  <a:lnTo>
                    <a:pt x="65339" y="4686"/>
                  </a:lnTo>
                  <a:lnTo>
                    <a:pt x="62725" y="3487"/>
                  </a:lnTo>
                  <a:lnTo>
                    <a:pt x="60039" y="2459"/>
                  </a:lnTo>
                  <a:lnTo>
                    <a:pt x="57291" y="1606"/>
                  </a:lnTo>
                  <a:lnTo>
                    <a:pt x="54492" y="931"/>
                  </a:lnTo>
                  <a:lnTo>
                    <a:pt x="51654" y="437"/>
                  </a:lnTo>
                  <a:lnTo>
                    <a:pt x="48789" y="126"/>
                  </a:lnTo>
                  <a:lnTo>
                    <a:pt x="45908" y="0"/>
                  </a:lnTo>
                  <a:lnTo>
                    <a:pt x="43024" y="58"/>
                  </a:lnTo>
                  <a:lnTo>
                    <a:pt x="40148" y="301"/>
                  </a:lnTo>
                  <a:lnTo>
                    <a:pt x="37291" y="728"/>
                  </a:lnTo>
                  <a:lnTo>
                    <a:pt x="34467" y="1337"/>
                  </a:lnTo>
                  <a:lnTo>
                    <a:pt x="31685" y="2125"/>
                  </a:lnTo>
                  <a:lnTo>
                    <a:pt x="28958" y="3089"/>
                  </a:lnTo>
                  <a:lnTo>
                    <a:pt x="26297" y="4226"/>
                  </a:lnTo>
                  <a:lnTo>
                    <a:pt x="23713" y="5530"/>
                  </a:lnTo>
                  <a:lnTo>
                    <a:pt x="21217" y="6996"/>
                  </a:lnTo>
                  <a:lnTo>
                    <a:pt x="18818" y="8618"/>
                  </a:lnTo>
                  <a:lnTo>
                    <a:pt x="16527" y="10390"/>
                  </a:lnTo>
                  <a:lnTo>
                    <a:pt x="14352" y="12304"/>
                  </a:lnTo>
                  <a:lnTo>
                    <a:pt x="12304" y="14352"/>
                  </a:lnTo>
                  <a:lnTo>
                    <a:pt x="10390" y="16527"/>
                  </a:lnTo>
                  <a:lnTo>
                    <a:pt x="8618" y="18818"/>
                  </a:lnTo>
                  <a:lnTo>
                    <a:pt x="6996" y="21217"/>
                  </a:lnTo>
                  <a:lnTo>
                    <a:pt x="5530" y="23713"/>
                  </a:lnTo>
                  <a:lnTo>
                    <a:pt x="4226" y="26297"/>
                  </a:lnTo>
                  <a:lnTo>
                    <a:pt x="3089" y="28958"/>
                  </a:lnTo>
                  <a:lnTo>
                    <a:pt x="2125" y="31685"/>
                  </a:lnTo>
                  <a:lnTo>
                    <a:pt x="1337" y="34467"/>
                  </a:lnTo>
                  <a:lnTo>
                    <a:pt x="728" y="37291"/>
                  </a:lnTo>
                  <a:lnTo>
                    <a:pt x="301" y="40148"/>
                  </a:lnTo>
                  <a:lnTo>
                    <a:pt x="58" y="43024"/>
                  </a:lnTo>
                  <a:lnTo>
                    <a:pt x="0" y="45908"/>
                  </a:lnTo>
                  <a:lnTo>
                    <a:pt x="126" y="48789"/>
                  </a:lnTo>
                  <a:lnTo>
                    <a:pt x="437" y="51654"/>
                  </a:lnTo>
                  <a:lnTo>
                    <a:pt x="931" y="54492"/>
                  </a:lnTo>
                  <a:lnTo>
                    <a:pt x="1606" y="57291"/>
                  </a:lnTo>
                  <a:lnTo>
                    <a:pt x="2459" y="60039"/>
                  </a:lnTo>
                  <a:lnTo>
                    <a:pt x="3487" y="62725"/>
                  </a:lnTo>
                  <a:lnTo>
                    <a:pt x="4686" y="65339"/>
                  </a:lnTo>
                  <a:lnTo>
                    <a:pt x="6050" y="67869"/>
                  </a:lnTo>
                  <a:lnTo>
                    <a:pt x="7574" y="70305"/>
                  </a:lnTo>
                  <a:lnTo>
                    <a:pt x="9252" y="72636"/>
                  </a:lnTo>
                  <a:lnTo>
                    <a:pt x="11077" y="74855"/>
                  </a:lnTo>
                  <a:lnTo>
                    <a:pt x="13042" y="76950"/>
                  </a:lnTo>
                  <a:lnTo>
                    <a:pt x="15137" y="78915"/>
                  </a:lnTo>
                  <a:lnTo>
                    <a:pt x="17356" y="80740"/>
                  </a:lnTo>
                  <a:lnTo>
                    <a:pt x="19688" y="82418"/>
                  </a:lnTo>
                  <a:lnTo>
                    <a:pt x="22124" y="83942"/>
                  </a:lnTo>
                  <a:lnTo>
                    <a:pt x="24653" y="85307"/>
                  </a:lnTo>
                  <a:lnTo>
                    <a:pt x="27267" y="86505"/>
                  </a:lnTo>
                  <a:lnTo>
                    <a:pt x="29953" y="87533"/>
                  </a:lnTo>
                  <a:lnTo>
                    <a:pt x="32702" y="88387"/>
                  </a:lnTo>
                  <a:lnTo>
                    <a:pt x="35500" y="89061"/>
                  </a:lnTo>
                  <a:lnTo>
                    <a:pt x="38338" y="89555"/>
                  </a:lnTo>
                  <a:lnTo>
                    <a:pt x="41203" y="89866"/>
                  </a:lnTo>
                  <a:lnTo>
                    <a:pt x="44084" y="89993"/>
                  </a:lnTo>
                  <a:lnTo>
                    <a:pt x="46968" y="89934"/>
                  </a:lnTo>
                  <a:lnTo>
                    <a:pt x="49844" y="89691"/>
                  </a:lnTo>
                  <a:lnTo>
                    <a:pt x="52701" y="89264"/>
                  </a:lnTo>
                  <a:lnTo>
                    <a:pt x="55526" y="88655"/>
                  </a:lnTo>
                  <a:lnTo>
                    <a:pt x="58307" y="87867"/>
                  </a:lnTo>
                  <a:lnTo>
                    <a:pt x="61034" y="86903"/>
                  </a:lnTo>
                  <a:lnTo>
                    <a:pt x="63695" y="85767"/>
                  </a:lnTo>
                  <a:lnTo>
                    <a:pt x="66279" y="84463"/>
                  </a:lnTo>
                  <a:lnTo>
                    <a:pt x="68775" y="82996"/>
                  </a:lnTo>
                  <a:lnTo>
                    <a:pt x="71174" y="81374"/>
                  </a:lnTo>
                  <a:lnTo>
                    <a:pt x="73465" y="79602"/>
                  </a:lnTo>
                  <a:lnTo>
                    <a:pt x="75640" y="77688"/>
                  </a:lnTo>
                  <a:lnTo>
                    <a:pt x="77688" y="75640"/>
                  </a:lnTo>
                  <a:lnTo>
                    <a:pt x="79602" y="73465"/>
                  </a:lnTo>
                  <a:lnTo>
                    <a:pt x="81374" y="71174"/>
                  </a:lnTo>
                  <a:lnTo>
                    <a:pt x="82996" y="68775"/>
                  </a:lnTo>
                  <a:lnTo>
                    <a:pt x="84463" y="66279"/>
                  </a:lnTo>
                  <a:lnTo>
                    <a:pt x="85767" y="63695"/>
                  </a:lnTo>
                  <a:lnTo>
                    <a:pt x="86903" y="61034"/>
                  </a:lnTo>
                  <a:lnTo>
                    <a:pt x="87867" y="58307"/>
                  </a:lnTo>
                  <a:lnTo>
                    <a:pt x="88655" y="55526"/>
                  </a:lnTo>
                  <a:lnTo>
                    <a:pt x="89264" y="52701"/>
                  </a:lnTo>
                  <a:lnTo>
                    <a:pt x="89691" y="49844"/>
                  </a:lnTo>
                  <a:lnTo>
                    <a:pt x="89934" y="46968"/>
                  </a:lnTo>
                  <a:lnTo>
                    <a:pt x="89993" y="44084"/>
                  </a:lnTo>
                  <a:lnTo>
                    <a:pt x="89866" y="41203"/>
                  </a:lnTo>
                  <a:lnTo>
                    <a:pt x="89555" y="38338"/>
                  </a:lnTo>
                  <a:lnTo>
                    <a:pt x="89061" y="35500"/>
                  </a:lnTo>
                  <a:lnTo>
                    <a:pt x="88387" y="32702"/>
                  </a:lnTo>
                  <a:lnTo>
                    <a:pt x="87533" y="29953"/>
                  </a:lnTo>
                  <a:lnTo>
                    <a:pt x="86505" y="27267"/>
                  </a:lnTo>
                  <a:lnTo>
                    <a:pt x="85307" y="24653"/>
                  </a:lnTo>
                  <a:lnTo>
                    <a:pt x="83942" y="22124"/>
                  </a:lnTo>
                  <a:lnTo>
                    <a:pt x="82418" y="19688"/>
                  </a:lnTo>
                  <a:lnTo>
                    <a:pt x="80740" y="17356"/>
                  </a:lnTo>
                  <a:lnTo>
                    <a:pt x="78915" y="15137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5533635" y="5521977"/>
              <a:ext cx="89983" cy="89983"/>
            </a:xfrm>
            <a:custGeom>
              <a:avLst/>
              <a:pathLst>
                <a:path w="89983" h="89983">
                  <a:moveTo>
                    <a:pt x="76730" y="13253"/>
                  </a:moveTo>
                  <a:lnTo>
                    <a:pt x="74621" y="11274"/>
                  </a:lnTo>
                  <a:lnTo>
                    <a:pt x="72390" y="9434"/>
                  </a:lnTo>
                  <a:lnTo>
                    <a:pt x="70047" y="7740"/>
                  </a:lnTo>
                  <a:lnTo>
                    <a:pt x="67600" y="6199"/>
                  </a:lnTo>
                  <a:lnTo>
                    <a:pt x="65061" y="4818"/>
                  </a:lnTo>
                  <a:lnTo>
                    <a:pt x="62439" y="3601"/>
                  </a:lnTo>
                  <a:lnTo>
                    <a:pt x="59746" y="2555"/>
                  </a:lnTo>
                  <a:lnTo>
                    <a:pt x="56992" y="1683"/>
                  </a:lnTo>
                  <a:lnTo>
                    <a:pt x="54188" y="989"/>
                  </a:lnTo>
                  <a:lnTo>
                    <a:pt x="51347" y="476"/>
                  </a:lnTo>
                  <a:lnTo>
                    <a:pt x="48480" y="145"/>
                  </a:lnTo>
                  <a:lnTo>
                    <a:pt x="45598" y="0"/>
                  </a:lnTo>
                  <a:lnTo>
                    <a:pt x="42714" y="38"/>
                  </a:lnTo>
                  <a:lnTo>
                    <a:pt x="39839" y="262"/>
                  </a:lnTo>
                  <a:lnTo>
                    <a:pt x="36986" y="669"/>
                  </a:lnTo>
                  <a:lnTo>
                    <a:pt x="34165" y="1259"/>
                  </a:lnTo>
                  <a:lnTo>
                    <a:pt x="31389" y="2028"/>
                  </a:lnTo>
                  <a:lnTo>
                    <a:pt x="28668" y="2974"/>
                  </a:lnTo>
                  <a:lnTo>
                    <a:pt x="26015" y="4092"/>
                  </a:lnTo>
                  <a:lnTo>
                    <a:pt x="23440" y="5379"/>
                  </a:lnTo>
                  <a:lnTo>
                    <a:pt x="20953" y="6828"/>
                  </a:lnTo>
                  <a:lnTo>
                    <a:pt x="18565" y="8434"/>
                  </a:lnTo>
                  <a:lnTo>
                    <a:pt x="16286" y="10191"/>
                  </a:lnTo>
                  <a:lnTo>
                    <a:pt x="14125" y="12090"/>
                  </a:lnTo>
                  <a:lnTo>
                    <a:pt x="12090" y="14125"/>
                  </a:lnTo>
                  <a:lnTo>
                    <a:pt x="10191" y="16286"/>
                  </a:lnTo>
                  <a:lnTo>
                    <a:pt x="8434" y="18565"/>
                  </a:lnTo>
                  <a:lnTo>
                    <a:pt x="6828" y="20953"/>
                  </a:lnTo>
                  <a:lnTo>
                    <a:pt x="5379" y="23440"/>
                  </a:lnTo>
                  <a:lnTo>
                    <a:pt x="4092" y="26015"/>
                  </a:lnTo>
                  <a:lnTo>
                    <a:pt x="2974" y="28668"/>
                  </a:lnTo>
                  <a:lnTo>
                    <a:pt x="2028" y="31389"/>
                  </a:lnTo>
                  <a:lnTo>
                    <a:pt x="1259" y="34165"/>
                  </a:lnTo>
                  <a:lnTo>
                    <a:pt x="669" y="36986"/>
                  </a:lnTo>
                  <a:lnTo>
                    <a:pt x="262" y="39839"/>
                  </a:lnTo>
                  <a:lnTo>
                    <a:pt x="38" y="42714"/>
                  </a:lnTo>
                  <a:lnTo>
                    <a:pt x="0" y="45598"/>
                  </a:lnTo>
                  <a:lnTo>
                    <a:pt x="145" y="48480"/>
                  </a:lnTo>
                  <a:lnTo>
                    <a:pt x="476" y="51347"/>
                  </a:lnTo>
                  <a:lnTo>
                    <a:pt x="989" y="54188"/>
                  </a:lnTo>
                  <a:lnTo>
                    <a:pt x="1683" y="56992"/>
                  </a:lnTo>
                  <a:lnTo>
                    <a:pt x="2555" y="59746"/>
                  </a:lnTo>
                  <a:lnTo>
                    <a:pt x="3601" y="62439"/>
                  </a:lnTo>
                  <a:lnTo>
                    <a:pt x="4818" y="65061"/>
                  </a:lnTo>
                  <a:lnTo>
                    <a:pt x="6199" y="67600"/>
                  </a:lnTo>
                  <a:lnTo>
                    <a:pt x="7740" y="70047"/>
                  </a:lnTo>
                  <a:lnTo>
                    <a:pt x="9434" y="72390"/>
                  </a:lnTo>
                  <a:lnTo>
                    <a:pt x="11274" y="74621"/>
                  </a:lnTo>
                  <a:lnTo>
                    <a:pt x="13253" y="76730"/>
                  </a:lnTo>
                  <a:lnTo>
                    <a:pt x="15362" y="78709"/>
                  </a:lnTo>
                  <a:lnTo>
                    <a:pt x="17593" y="80549"/>
                  </a:lnTo>
                  <a:lnTo>
                    <a:pt x="19936" y="82243"/>
                  </a:lnTo>
                  <a:lnTo>
                    <a:pt x="22383" y="83784"/>
                  </a:lnTo>
                  <a:lnTo>
                    <a:pt x="24922" y="85165"/>
                  </a:lnTo>
                  <a:lnTo>
                    <a:pt x="27544" y="86382"/>
                  </a:lnTo>
                  <a:lnTo>
                    <a:pt x="30237" y="87428"/>
                  </a:lnTo>
                  <a:lnTo>
                    <a:pt x="32991" y="88300"/>
                  </a:lnTo>
                  <a:lnTo>
                    <a:pt x="35795" y="88994"/>
                  </a:lnTo>
                  <a:lnTo>
                    <a:pt x="38636" y="89507"/>
                  </a:lnTo>
                  <a:lnTo>
                    <a:pt x="41503" y="89837"/>
                  </a:lnTo>
                  <a:lnTo>
                    <a:pt x="44385" y="89983"/>
                  </a:lnTo>
                  <a:lnTo>
                    <a:pt x="47269" y="89944"/>
                  </a:lnTo>
                  <a:lnTo>
                    <a:pt x="50144" y="89721"/>
                  </a:lnTo>
                  <a:lnTo>
                    <a:pt x="52997" y="89313"/>
                  </a:lnTo>
                  <a:lnTo>
                    <a:pt x="55818" y="88724"/>
                  </a:lnTo>
                  <a:lnTo>
                    <a:pt x="58594" y="87955"/>
                  </a:lnTo>
                  <a:lnTo>
                    <a:pt x="61314" y="87009"/>
                  </a:lnTo>
                  <a:lnTo>
                    <a:pt x="63968" y="85890"/>
                  </a:lnTo>
                  <a:lnTo>
                    <a:pt x="66543" y="84604"/>
                  </a:lnTo>
                  <a:lnTo>
                    <a:pt x="69030" y="83155"/>
                  </a:lnTo>
                  <a:lnTo>
                    <a:pt x="71417" y="81548"/>
                  </a:lnTo>
                  <a:lnTo>
                    <a:pt x="73697" y="79792"/>
                  </a:lnTo>
                  <a:lnTo>
                    <a:pt x="75858" y="77893"/>
                  </a:lnTo>
                  <a:lnTo>
                    <a:pt x="77893" y="75858"/>
                  </a:lnTo>
                  <a:lnTo>
                    <a:pt x="79792" y="73697"/>
                  </a:lnTo>
                  <a:lnTo>
                    <a:pt x="81548" y="71417"/>
                  </a:lnTo>
                  <a:lnTo>
                    <a:pt x="83155" y="69030"/>
                  </a:lnTo>
                  <a:lnTo>
                    <a:pt x="84604" y="66543"/>
                  </a:lnTo>
                  <a:lnTo>
                    <a:pt x="85890" y="63968"/>
                  </a:lnTo>
                  <a:lnTo>
                    <a:pt x="87009" y="61314"/>
                  </a:lnTo>
                  <a:lnTo>
                    <a:pt x="87955" y="58594"/>
                  </a:lnTo>
                  <a:lnTo>
                    <a:pt x="88724" y="55818"/>
                  </a:lnTo>
                  <a:lnTo>
                    <a:pt x="89313" y="52997"/>
                  </a:lnTo>
                  <a:lnTo>
                    <a:pt x="89721" y="50144"/>
                  </a:lnTo>
                  <a:lnTo>
                    <a:pt x="89944" y="47269"/>
                  </a:lnTo>
                  <a:lnTo>
                    <a:pt x="89983" y="44385"/>
                  </a:lnTo>
                  <a:lnTo>
                    <a:pt x="89837" y="41503"/>
                  </a:lnTo>
                  <a:lnTo>
                    <a:pt x="89507" y="38636"/>
                  </a:lnTo>
                  <a:lnTo>
                    <a:pt x="88994" y="35795"/>
                  </a:lnTo>
                  <a:lnTo>
                    <a:pt x="88300" y="32991"/>
                  </a:lnTo>
                  <a:lnTo>
                    <a:pt x="87428" y="30237"/>
                  </a:lnTo>
                  <a:lnTo>
                    <a:pt x="86382" y="27544"/>
                  </a:lnTo>
                  <a:lnTo>
                    <a:pt x="85165" y="24922"/>
                  </a:lnTo>
                  <a:lnTo>
                    <a:pt x="83784" y="22383"/>
                  </a:lnTo>
                  <a:lnTo>
                    <a:pt x="82243" y="19936"/>
                  </a:lnTo>
                  <a:lnTo>
                    <a:pt x="80549" y="17593"/>
                  </a:lnTo>
                  <a:lnTo>
                    <a:pt x="78709" y="15362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5533636" y="5627860"/>
              <a:ext cx="89981" cy="89981"/>
            </a:xfrm>
            <a:custGeom>
              <a:avLst/>
              <a:pathLst>
                <a:path w="89981" h="89981">
                  <a:moveTo>
                    <a:pt x="76687" y="13293"/>
                  </a:moveTo>
                  <a:lnTo>
                    <a:pt x="74576" y="11312"/>
                  </a:lnTo>
                  <a:lnTo>
                    <a:pt x="72343" y="9469"/>
                  </a:lnTo>
                  <a:lnTo>
                    <a:pt x="69997" y="7772"/>
                  </a:lnTo>
                  <a:lnTo>
                    <a:pt x="67549" y="6228"/>
                  </a:lnTo>
                  <a:lnTo>
                    <a:pt x="65008" y="4843"/>
                  </a:lnTo>
                  <a:lnTo>
                    <a:pt x="62384" y="3623"/>
                  </a:lnTo>
                  <a:lnTo>
                    <a:pt x="59690" y="2573"/>
                  </a:lnTo>
                  <a:lnTo>
                    <a:pt x="56934" y="1698"/>
                  </a:lnTo>
                  <a:lnTo>
                    <a:pt x="54130" y="1000"/>
                  </a:lnTo>
                  <a:lnTo>
                    <a:pt x="51288" y="483"/>
                  </a:lnTo>
                  <a:lnTo>
                    <a:pt x="48421" y="149"/>
                  </a:lnTo>
                  <a:lnTo>
                    <a:pt x="45539" y="0"/>
                  </a:lnTo>
                  <a:lnTo>
                    <a:pt x="42655" y="35"/>
                  </a:lnTo>
                  <a:lnTo>
                    <a:pt x="39780" y="255"/>
                  </a:lnTo>
                  <a:lnTo>
                    <a:pt x="36927" y="658"/>
                  </a:lnTo>
                  <a:lnTo>
                    <a:pt x="34107" y="1244"/>
                  </a:lnTo>
                  <a:lnTo>
                    <a:pt x="31332" y="2010"/>
                  </a:lnTo>
                  <a:lnTo>
                    <a:pt x="28613" y="2952"/>
                  </a:lnTo>
                  <a:lnTo>
                    <a:pt x="25961" y="4067"/>
                  </a:lnTo>
                  <a:lnTo>
                    <a:pt x="23388" y="5350"/>
                  </a:lnTo>
                  <a:lnTo>
                    <a:pt x="20903" y="6796"/>
                  </a:lnTo>
                  <a:lnTo>
                    <a:pt x="18517" y="8399"/>
                  </a:lnTo>
                  <a:lnTo>
                    <a:pt x="16240" y="10153"/>
                  </a:lnTo>
                  <a:lnTo>
                    <a:pt x="14081" y="12049"/>
                  </a:lnTo>
                  <a:lnTo>
                    <a:pt x="12049" y="14081"/>
                  </a:lnTo>
                  <a:lnTo>
                    <a:pt x="10153" y="16240"/>
                  </a:lnTo>
                  <a:lnTo>
                    <a:pt x="8399" y="18517"/>
                  </a:lnTo>
                  <a:lnTo>
                    <a:pt x="6796" y="20903"/>
                  </a:lnTo>
                  <a:lnTo>
                    <a:pt x="5350" y="23388"/>
                  </a:lnTo>
                  <a:lnTo>
                    <a:pt x="4067" y="25961"/>
                  </a:lnTo>
                  <a:lnTo>
                    <a:pt x="2952" y="28613"/>
                  </a:lnTo>
                  <a:lnTo>
                    <a:pt x="2010" y="31332"/>
                  </a:lnTo>
                  <a:lnTo>
                    <a:pt x="1244" y="34107"/>
                  </a:lnTo>
                  <a:lnTo>
                    <a:pt x="658" y="36927"/>
                  </a:lnTo>
                  <a:lnTo>
                    <a:pt x="255" y="39780"/>
                  </a:lnTo>
                  <a:lnTo>
                    <a:pt x="35" y="42655"/>
                  </a:lnTo>
                  <a:lnTo>
                    <a:pt x="0" y="45539"/>
                  </a:lnTo>
                  <a:lnTo>
                    <a:pt x="149" y="48421"/>
                  </a:lnTo>
                  <a:lnTo>
                    <a:pt x="483" y="51288"/>
                  </a:lnTo>
                  <a:lnTo>
                    <a:pt x="1000" y="54130"/>
                  </a:lnTo>
                  <a:lnTo>
                    <a:pt x="1698" y="56934"/>
                  </a:lnTo>
                  <a:lnTo>
                    <a:pt x="2573" y="59690"/>
                  </a:lnTo>
                  <a:lnTo>
                    <a:pt x="3623" y="62384"/>
                  </a:lnTo>
                  <a:lnTo>
                    <a:pt x="4843" y="65008"/>
                  </a:lnTo>
                  <a:lnTo>
                    <a:pt x="6228" y="67549"/>
                  </a:lnTo>
                  <a:lnTo>
                    <a:pt x="7772" y="69997"/>
                  </a:lnTo>
                  <a:lnTo>
                    <a:pt x="9469" y="72343"/>
                  </a:lnTo>
                  <a:lnTo>
                    <a:pt x="11312" y="74576"/>
                  </a:lnTo>
                  <a:lnTo>
                    <a:pt x="13293" y="76687"/>
                  </a:lnTo>
                  <a:lnTo>
                    <a:pt x="15405" y="78669"/>
                  </a:lnTo>
                  <a:lnTo>
                    <a:pt x="17638" y="80512"/>
                  </a:lnTo>
                  <a:lnTo>
                    <a:pt x="19983" y="82209"/>
                  </a:lnTo>
                  <a:lnTo>
                    <a:pt x="22432" y="83753"/>
                  </a:lnTo>
                  <a:lnTo>
                    <a:pt x="24973" y="85138"/>
                  </a:lnTo>
                  <a:lnTo>
                    <a:pt x="27596" y="86358"/>
                  </a:lnTo>
                  <a:lnTo>
                    <a:pt x="30291" y="87407"/>
                  </a:lnTo>
                  <a:lnTo>
                    <a:pt x="33046" y="88283"/>
                  </a:lnTo>
                  <a:lnTo>
                    <a:pt x="35850" y="88981"/>
                  </a:lnTo>
                  <a:lnTo>
                    <a:pt x="38692" y="89497"/>
                  </a:lnTo>
                  <a:lnTo>
                    <a:pt x="41560" y="89831"/>
                  </a:lnTo>
                  <a:lnTo>
                    <a:pt x="44442" y="89981"/>
                  </a:lnTo>
                  <a:lnTo>
                    <a:pt x="47326" y="89946"/>
                  </a:lnTo>
                  <a:lnTo>
                    <a:pt x="50200" y="89726"/>
                  </a:lnTo>
                  <a:lnTo>
                    <a:pt x="53053" y="89322"/>
                  </a:lnTo>
                  <a:lnTo>
                    <a:pt x="55873" y="88736"/>
                  </a:lnTo>
                  <a:lnTo>
                    <a:pt x="58648" y="87971"/>
                  </a:lnTo>
                  <a:lnTo>
                    <a:pt x="61367" y="87028"/>
                  </a:lnTo>
                  <a:lnTo>
                    <a:pt x="64019" y="85913"/>
                  </a:lnTo>
                  <a:lnTo>
                    <a:pt x="66593" y="84630"/>
                  </a:lnTo>
                  <a:lnTo>
                    <a:pt x="69078" y="83184"/>
                  </a:lnTo>
                  <a:lnTo>
                    <a:pt x="71463" y="81581"/>
                  </a:lnTo>
                  <a:lnTo>
                    <a:pt x="73740" y="79828"/>
                  </a:lnTo>
                  <a:lnTo>
                    <a:pt x="75899" y="77931"/>
                  </a:lnTo>
                  <a:lnTo>
                    <a:pt x="77931" y="75899"/>
                  </a:lnTo>
                  <a:lnTo>
                    <a:pt x="79828" y="73740"/>
                  </a:lnTo>
                  <a:lnTo>
                    <a:pt x="81581" y="71463"/>
                  </a:lnTo>
                  <a:lnTo>
                    <a:pt x="83184" y="69078"/>
                  </a:lnTo>
                  <a:lnTo>
                    <a:pt x="84630" y="66593"/>
                  </a:lnTo>
                  <a:lnTo>
                    <a:pt x="85913" y="64019"/>
                  </a:lnTo>
                  <a:lnTo>
                    <a:pt x="87028" y="61367"/>
                  </a:lnTo>
                  <a:lnTo>
                    <a:pt x="87971" y="58648"/>
                  </a:lnTo>
                  <a:lnTo>
                    <a:pt x="88736" y="55873"/>
                  </a:lnTo>
                  <a:lnTo>
                    <a:pt x="89322" y="53053"/>
                  </a:lnTo>
                  <a:lnTo>
                    <a:pt x="89726" y="50200"/>
                  </a:lnTo>
                  <a:lnTo>
                    <a:pt x="89946" y="47326"/>
                  </a:lnTo>
                  <a:lnTo>
                    <a:pt x="89981" y="44442"/>
                  </a:lnTo>
                  <a:lnTo>
                    <a:pt x="89831" y="41560"/>
                  </a:lnTo>
                  <a:lnTo>
                    <a:pt x="89497" y="38692"/>
                  </a:lnTo>
                  <a:lnTo>
                    <a:pt x="88981" y="35850"/>
                  </a:lnTo>
                  <a:lnTo>
                    <a:pt x="88283" y="33046"/>
                  </a:lnTo>
                  <a:lnTo>
                    <a:pt x="87407" y="30291"/>
                  </a:lnTo>
                  <a:lnTo>
                    <a:pt x="86358" y="27596"/>
                  </a:lnTo>
                  <a:lnTo>
                    <a:pt x="85138" y="24973"/>
                  </a:lnTo>
                  <a:lnTo>
                    <a:pt x="83753" y="22432"/>
                  </a:lnTo>
                  <a:lnTo>
                    <a:pt x="82209" y="19983"/>
                  </a:lnTo>
                  <a:lnTo>
                    <a:pt x="80512" y="17638"/>
                  </a:lnTo>
                  <a:lnTo>
                    <a:pt x="78669" y="15405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5533638" y="5733744"/>
              <a:ext cx="89977" cy="89977"/>
            </a:xfrm>
            <a:custGeom>
              <a:avLst/>
              <a:pathLst>
                <a:path w="89977" h="89977">
                  <a:moveTo>
                    <a:pt x="75976" y="14000"/>
                  </a:moveTo>
                  <a:lnTo>
                    <a:pt x="73822" y="11973"/>
                  </a:lnTo>
                  <a:lnTo>
                    <a:pt x="71549" y="10082"/>
                  </a:lnTo>
                  <a:lnTo>
                    <a:pt x="69167" y="8334"/>
                  </a:lnTo>
                  <a:lnTo>
                    <a:pt x="66686" y="6737"/>
                  </a:lnTo>
                  <a:lnTo>
                    <a:pt x="64115" y="5297"/>
                  </a:lnTo>
                  <a:lnTo>
                    <a:pt x="61466" y="4020"/>
                  </a:lnTo>
                  <a:lnTo>
                    <a:pt x="58749" y="2911"/>
                  </a:lnTo>
                  <a:lnTo>
                    <a:pt x="55976" y="1976"/>
                  </a:lnTo>
                  <a:lnTo>
                    <a:pt x="53158" y="1217"/>
                  </a:lnTo>
                  <a:lnTo>
                    <a:pt x="50306" y="638"/>
                  </a:lnTo>
                  <a:lnTo>
                    <a:pt x="47432" y="241"/>
                  </a:lnTo>
                  <a:lnTo>
                    <a:pt x="44548" y="28"/>
                  </a:lnTo>
                  <a:lnTo>
                    <a:pt x="41666" y="0"/>
                  </a:lnTo>
                  <a:lnTo>
                    <a:pt x="38797" y="156"/>
                  </a:lnTo>
                  <a:lnTo>
                    <a:pt x="35954" y="497"/>
                  </a:lnTo>
                  <a:lnTo>
                    <a:pt x="33148" y="1021"/>
                  </a:lnTo>
                  <a:lnTo>
                    <a:pt x="30391" y="1725"/>
                  </a:lnTo>
                  <a:lnTo>
                    <a:pt x="27694" y="2607"/>
                  </a:lnTo>
                  <a:lnTo>
                    <a:pt x="25068" y="3664"/>
                  </a:lnTo>
                  <a:lnTo>
                    <a:pt x="22523" y="4890"/>
                  </a:lnTo>
                  <a:lnTo>
                    <a:pt x="20071" y="6281"/>
                  </a:lnTo>
                  <a:lnTo>
                    <a:pt x="17722" y="7830"/>
                  </a:lnTo>
                  <a:lnTo>
                    <a:pt x="15484" y="9533"/>
                  </a:lnTo>
                  <a:lnTo>
                    <a:pt x="13368" y="11381"/>
                  </a:lnTo>
                  <a:lnTo>
                    <a:pt x="11381" y="13368"/>
                  </a:lnTo>
                  <a:lnTo>
                    <a:pt x="9533" y="15484"/>
                  </a:lnTo>
                  <a:lnTo>
                    <a:pt x="7830" y="17722"/>
                  </a:lnTo>
                  <a:lnTo>
                    <a:pt x="6281" y="20071"/>
                  </a:lnTo>
                  <a:lnTo>
                    <a:pt x="4890" y="22523"/>
                  </a:lnTo>
                  <a:lnTo>
                    <a:pt x="3664" y="25068"/>
                  </a:lnTo>
                  <a:lnTo>
                    <a:pt x="2607" y="27694"/>
                  </a:lnTo>
                  <a:lnTo>
                    <a:pt x="1725" y="30391"/>
                  </a:lnTo>
                  <a:lnTo>
                    <a:pt x="1021" y="33148"/>
                  </a:lnTo>
                  <a:lnTo>
                    <a:pt x="497" y="35954"/>
                  </a:lnTo>
                  <a:lnTo>
                    <a:pt x="156" y="38797"/>
                  </a:lnTo>
                  <a:lnTo>
                    <a:pt x="0" y="41666"/>
                  </a:lnTo>
                  <a:lnTo>
                    <a:pt x="28" y="44548"/>
                  </a:lnTo>
                  <a:lnTo>
                    <a:pt x="241" y="47432"/>
                  </a:lnTo>
                  <a:lnTo>
                    <a:pt x="638" y="50306"/>
                  </a:lnTo>
                  <a:lnTo>
                    <a:pt x="1217" y="53158"/>
                  </a:lnTo>
                  <a:lnTo>
                    <a:pt x="1976" y="55976"/>
                  </a:lnTo>
                  <a:lnTo>
                    <a:pt x="2911" y="58749"/>
                  </a:lnTo>
                  <a:lnTo>
                    <a:pt x="4020" y="61466"/>
                  </a:lnTo>
                  <a:lnTo>
                    <a:pt x="5297" y="64115"/>
                  </a:lnTo>
                  <a:lnTo>
                    <a:pt x="6737" y="66686"/>
                  </a:lnTo>
                  <a:lnTo>
                    <a:pt x="8334" y="69167"/>
                  </a:lnTo>
                  <a:lnTo>
                    <a:pt x="10082" y="71549"/>
                  </a:lnTo>
                  <a:lnTo>
                    <a:pt x="11973" y="73822"/>
                  </a:lnTo>
                  <a:lnTo>
                    <a:pt x="14000" y="75976"/>
                  </a:lnTo>
                  <a:lnTo>
                    <a:pt x="16155" y="78003"/>
                  </a:lnTo>
                  <a:lnTo>
                    <a:pt x="18427" y="79894"/>
                  </a:lnTo>
                  <a:lnTo>
                    <a:pt x="20809" y="81642"/>
                  </a:lnTo>
                  <a:lnTo>
                    <a:pt x="23290" y="83239"/>
                  </a:lnTo>
                  <a:lnTo>
                    <a:pt x="25861" y="84679"/>
                  </a:lnTo>
                  <a:lnTo>
                    <a:pt x="28510" y="85956"/>
                  </a:lnTo>
                  <a:lnTo>
                    <a:pt x="31227" y="87065"/>
                  </a:lnTo>
                  <a:lnTo>
                    <a:pt x="34000" y="88000"/>
                  </a:lnTo>
                  <a:lnTo>
                    <a:pt x="36818" y="88759"/>
                  </a:lnTo>
                  <a:lnTo>
                    <a:pt x="39670" y="89338"/>
                  </a:lnTo>
                  <a:lnTo>
                    <a:pt x="42544" y="89735"/>
                  </a:lnTo>
                  <a:lnTo>
                    <a:pt x="45428" y="89948"/>
                  </a:lnTo>
                  <a:lnTo>
                    <a:pt x="48310" y="89977"/>
                  </a:lnTo>
                  <a:lnTo>
                    <a:pt x="51179" y="89820"/>
                  </a:lnTo>
                  <a:lnTo>
                    <a:pt x="54022" y="89479"/>
                  </a:lnTo>
                  <a:lnTo>
                    <a:pt x="56828" y="88955"/>
                  </a:lnTo>
                  <a:lnTo>
                    <a:pt x="59585" y="88251"/>
                  </a:lnTo>
                  <a:lnTo>
                    <a:pt x="62282" y="87369"/>
                  </a:lnTo>
                  <a:lnTo>
                    <a:pt x="64908" y="86312"/>
                  </a:lnTo>
                  <a:lnTo>
                    <a:pt x="67453" y="85086"/>
                  </a:lnTo>
                  <a:lnTo>
                    <a:pt x="69905" y="83695"/>
                  </a:lnTo>
                  <a:lnTo>
                    <a:pt x="72254" y="82146"/>
                  </a:lnTo>
                  <a:lnTo>
                    <a:pt x="74492" y="80443"/>
                  </a:lnTo>
                  <a:lnTo>
                    <a:pt x="76608" y="78595"/>
                  </a:lnTo>
                  <a:lnTo>
                    <a:pt x="78595" y="76608"/>
                  </a:lnTo>
                  <a:lnTo>
                    <a:pt x="80443" y="74492"/>
                  </a:lnTo>
                  <a:lnTo>
                    <a:pt x="82146" y="72254"/>
                  </a:lnTo>
                  <a:lnTo>
                    <a:pt x="83695" y="69905"/>
                  </a:lnTo>
                  <a:lnTo>
                    <a:pt x="85086" y="67453"/>
                  </a:lnTo>
                  <a:lnTo>
                    <a:pt x="86312" y="64908"/>
                  </a:lnTo>
                  <a:lnTo>
                    <a:pt x="87369" y="62282"/>
                  </a:lnTo>
                  <a:lnTo>
                    <a:pt x="88251" y="59585"/>
                  </a:lnTo>
                  <a:lnTo>
                    <a:pt x="88955" y="56828"/>
                  </a:lnTo>
                  <a:lnTo>
                    <a:pt x="89479" y="54022"/>
                  </a:lnTo>
                  <a:lnTo>
                    <a:pt x="89820" y="51179"/>
                  </a:lnTo>
                  <a:lnTo>
                    <a:pt x="89977" y="48310"/>
                  </a:lnTo>
                  <a:lnTo>
                    <a:pt x="89948" y="45428"/>
                  </a:lnTo>
                  <a:lnTo>
                    <a:pt x="89735" y="42544"/>
                  </a:lnTo>
                  <a:lnTo>
                    <a:pt x="89338" y="39670"/>
                  </a:lnTo>
                  <a:lnTo>
                    <a:pt x="88759" y="36818"/>
                  </a:lnTo>
                  <a:lnTo>
                    <a:pt x="88000" y="34000"/>
                  </a:lnTo>
                  <a:lnTo>
                    <a:pt x="87065" y="31227"/>
                  </a:lnTo>
                  <a:lnTo>
                    <a:pt x="85956" y="28510"/>
                  </a:lnTo>
                  <a:lnTo>
                    <a:pt x="84679" y="25861"/>
                  </a:lnTo>
                  <a:lnTo>
                    <a:pt x="83239" y="23290"/>
                  </a:lnTo>
                  <a:lnTo>
                    <a:pt x="81642" y="20809"/>
                  </a:lnTo>
                  <a:lnTo>
                    <a:pt x="79894" y="18427"/>
                  </a:lnTo>
                  <a:lnTo>
                    <a:pt x="78003" y="16155"/>
                  </a:lnTo>
                  <a:close/>
                </a:path>
              </a:pathLst>
            </a:custGeom>
            <a:solidFill>
              <a:srgbClr val="FEF5EF">
                <a:alpha val="100000"/>
              </a:srgbClr>
            </a:solidFill>
            <a:ln w="9525" cap="rnd">
              <a:solidFill>
                <a:srgbClr val="FEF5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5533629" y="5839616"/>
              <a:ext cx="89994" cy="89994"/>
            </a:xfrm>
            <a:custGeom>
              <a:avLst/>
              <a:pathLst>
                <a:path w="89994" h="89994">
                  <a:moveTo>
                    <a:pt x="77640" y="12353"/>
                  </a:moveTo>
                  <a:lnTo>
                    <a:pt x="75589" y="10436"/>
                  </a:lnTo>
                  <a:lnTo>
                    <a:pt x="73411" y="8661"/>
                  </a:lnTo>
                  <a:lnTo>
                    <a:pt x="71117" y="7035"/>
                  </a:lnTo>
                  <a:lnTo>
                    <a:pt x="68716" y="5564"/>
                  </a:lnTo>
                  <a:lnTo>
                    <a:pt x="66217" y="4256"/>
                  </a:lnTo>
                  <a:lnTo>
                    <a:pt x="63631" y="3116"/>
                  </a:lnTo>
                  <a:lnTo>
                    <a:pt x="60968" y="2147"/>
                  </a:lnTo>
                  <a:lnTo>
                    <a:pt x="58240" y="1355"/>
                  </a:lnTo>
                  <a:lnTo>
                    <a:pt x="55457" y="741"/>
                  </a:lnTo>
                  <a:lnTo>
                    <a:pt x="52632" y="310"/>
                  </a:lnTo>
                  <a:lnTo>
                    <a:pt x="49775" y="63"/>
                  </a:lnTo>
                  <a:lnTo>
                    <a:pt x="46898" y="0"/>
                  </a:lnTo>
                  <a:lnTo>
                    <a:pt x="44014" y="121"/>
                  </a:lnTo>
                  <a:lnTo>
                    <a:pt x="41133" y="428"/>
                  </a:lnTo>
                  <a:lnTo>
                    <a:pt x="38269" y="917"/>
                  </a:lnTo>
                  <a:lnTo>
                    <a:pt x="35432" y="1588"/>
                  </a:lnTo>
                  <a:lnTo>
                    <a:pt x="32634" y="2437"/>
                  </a:lnTo>
                  <a:lnTo>
                    <a:pt x="29887" y="3460"/>
                  </a:lnTo>
                  <a:lnTo>
                    <a:pt x="27203" y="4655"/>
                  </a:lnTo>
                  <a:lnTo>
                    <a:pt x="24591" y="6015"/>
                  </a:lnTo>
                  <a:lnTo>
                    <a:pt x="22063" y="7536"/>
                  </a:lnTo>
                  <a:lnTo>
                    <a:pt x="19630" y="9210"/>
                  </a:lnTo>
                  <a:lnTo>
                    <a:pt x="17301" y="11032"/>
                  </a:lnTo>
                  <a:lnTo>
                    <a:pt x="15085" y="12993"/>
                  </a:lnTo>
                  <a:lnTo>
                    <a:pt x="12993" y="15085"/>
                  </a:lnTo>
                  <a:lnTo>
                    <a:pt x="11032" y="17301"/>
                  </a:lnTo>
                  <a:lnTo>
                    <a:pt x="9210" y="19630"/>
                  </a:lnTo>
                  <a:lnTo>
                    <a:pt x="7536" y="22063"/>
                  </a:lnTo>
                  <a:lnTo>
                    <a:pt x="6015" y="24591"/>
                  </a:lnTo>
                  <a:lnTo>
                    <a:pt x="4655" y="27203"/>
                  </a:lnTo>
                  <a:lnTo>
                    <a:pt x="3460" y="29887"/>
                  </a:lnTo>
                  <a:lnTo>
                    <a:pt x="2437" y="32634"/>
                  </a:lnTo>
                  <a:lnTo>
                    <a:pt x="1588" y="35432"/>
                  </a:lnTo>
                  <a:lnTo>
                    <a:pt x="917" y="38269"/>
                  </a:lnTo>
                  <a:lnTo>
                    <a:pt x="428" y="41133"/>
                  </a:lnTo>
                  <a:lnTo>
                    <a:pt x="121" y="44014"/>
                  </a:lnTo>
                  <a:lnTo>
                    <a:pt x="0" y="46898"/>
                  </a:lnTo>
                  <a:lnTo>
                    <a:pt x="63" y="49775"/>
                  </a:lnTo>
                  <a:lnTo>
                    <a:pt x="310" y="52632"/>
                  </a:lnTo>
                  <a:lnTo>
                    <a:pt x="741" y="55457"/>
                  </a:lnTo>
                  <a:lnTo>
                    <a:pt x="1355" y="58240"/>
                  </a:lnTo>
                  <a:lnTo>
                    <a:pt x="2147" y="60968"/>
                  </a:lnTo>
                  <a:lnTo>
                    <a:pt x="3116" y="63631"/>
                  </a:lnTo>
                  <a:lnTo>
                    <a:pt x="4256" y="66217"/>
                  </a:lnTo>
                  <a:lnTo>
                    <a:pt x="5564" y="68716"/>
                  </a:lnTo>
                  <a:lnTo>
                    <a:pt x="7035" y="71117"/>
                  </a:lnTo>
                  <a:lnTo>
                    <a:pt x="8661" y="73411"/>
                  </a:lnTo>
                  <a:lnTo>
                    <a:pt x="10436" y="75589"/>
                  </a:lnTo>
                  <a:lnTo>
                    <a:pt x="12353" y="77640"/>
                  </a:lnTo>
                  <a:lnTo>
                    <a:pt x="14405" y="79558"/>
                  </a:lnTo>
                  <a:lnTo>
                    <a:pt x="16582" y="81333"/>
                  </a:lnTo>
                  <a:lnTo>
                    <a:pt x="18876" y="82959"/>
                  </a:lnTo>
                  <a:lnTo>
                    <a:pt x="21278" y="84429"/>
                  </a:lnTo>
                  <a:lnTo>
                    <a:pt x="23777" y="85737"/>
                  </a:lnTo>
                  <a:lnTo>
                    <a:pt x="26363" y="86878"/>
                  </a:lnTo>
                  <a:lnTo>
                    <a:pt x="29025" y="87847"/>
                  </a:lnTo>
                  <a:lnTo>
                    <a:pt x="31754" y="88639"/>
                  </a:lnTo>
                  <a:lnTo>
                    <a:pt x="34536" y="89252"/>
                  </a:lnTo>
                  <a:lnTo>
                    <a:pt x="37362" y="89683"/>
                  </a:lnTo>
                  <a:lnTo>
                    <a:pt x="40219" y="89931"/>
                  </a:lnTo>
                  <a:lnTo>
                    <a:pt x="43096" y="89994"/>
                  </a:lnTo>
                  <a:lnTo>
                    <a:pt x="45980" y="89872"/>
                  </a:lnTo>
                  <a:lnTo>
                    <a:pt x="48860" y="89566"/>
                  </a:lnTo>
                  <a:lnTo>
                    <a:pt x="51725" y="89077"/>
                  </a:lnTo>
                  <a:lnTo>
                    <a:pt x="54562" y="88406"/>
                  </a:lnTo>
                  <a:lnTo>
                    <a:pt x="57359" y="87557"/>
                  </a:lnTo>
                  <a:lnTo>
                    <a:pt x="60106" y="86533"/>
                  </a:lnTo>
                  <a:lnTo>
                    <a:pt x="62791" y="85339"/>
                  </a:lnTo>
                  <a:lnTo>
                    <a:pt x="65403" y="83978"/>
                  </a:lnTo>
                  <a:lnTo>
                    <a:pt x="67930" y="82458"/>
                  </a:lnTo>
                  <a:lnTo>
                    <a:pt x="70364" y="80784"/>
                  </a:lnTo>
                  <a:lnTo>
                    <a:pt x="72693" y="78962"/>
                  </a:lnTo>
                  <a:lnTo>
                    <a:pt x="74909" y="77001"/>
                  </a:lnTo>
                  <a:lnTo>
                    <a:pt x="77001" y="74909"/>
                  </a:lnTo>
                  <a:lnTo>
                    <a:pt x="78962" y="72693"/>
                  </a:lnTo>
                  <a:lnTo>
                    <a:pt x="80784" y="70364"/>
                  </a:lnTo>
                  <a:lnTo>
                    <a:pt x="82458" y="67930"/>
                  </a:lnTo>
                  <a:lnTo>
                    <a:pt x="83978" y="65403"/>
                  </a:lnTo>
                  <a:lnTo>
                    <a:pt x="85339" y="62791"/>
                  </a:lnTo>
                  <a:lnTo>
                    <a:pt x="86533" y="60106"/>
                  </a:lnTo>
                  <a:lnTo>
                    <a:pt x="87557" y="57359"/>
                  </a:lnTo>
                  <a:lnTo>
                    <a:pt x="88406" y="54562"/>
                  </a:lnTo>
                  <a:lnTo>
                    <a:pt x="89077" y="51725"/>
                  </a:lnTo>
                  <a:lnTo>
                    <a:pt x="89566" y="48860"/>
                  </a:lnTo>
                  <a:lnTo>
                    <a:pt x="89872" y="45980"/>
                  </a:lnTo>
                  <a:lnTo>
                    <a:pt x="89994" y="43096"/>
                  </a:lnTo>
                  <a:lnTo>
                    <a:pt x="89931" y="40219"/>
                  </a:lnTo>
                  <a:lnTo>
                    <a:pt x="89683" y="37362"/>
                  </a:lnTo>
                  <a:lnTo>
                    <a:pt x="89252" y="34536"/>
                  </a:lnTo>
                  <a:lnTo>
                    <a:pt x="88639" y="31754"/>
                  </a:lnTo>
                  <a:lnTo>
                    <a:pt x="87847" y="29025"/>
                  </a:lnTo>
                  <a:lnTo>
                    <a:pt x="86878" y="26363"/>
                  </a:lnTo>
                  <a:lnTo>
                    <a:pt x="85737" y="23777"/>
                  </a:lnTo>
                  <a:lnTo>
                    <a:pt x="84429" y="21278"/>
                  </a:lnTo>
                  <a:lnTo>
                    <a:pt x="82959" y="18876"/>
                  </a:lnTo>
                  <a:lnTo>
                    <a:pt x="81333" y="16582"/>
                  </a:lnTo>
                  <a:lnTo>
                    <a:pt x="79558" y="14405"/>
                  </a:lnTo>
                  <a:close/>
                </a:path>
              </a:pathLst>
            </a:custGeom>
            <a:solidFill>
              <a:srgbClr val="F2F7FA">
                <a:alpha val="100000"/>
              </a:srgbClr>
            </a:solidFill>
            <a:ln w="9525" cap="rnd">
              <a:solidFill>
                <a:srgbClr val="F2F7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5533649" y="5945517"/>
              <a:ext cx="89955" cy="89955"/>
            </a:xfrm>
            <a:custGeom>
              <a:avLst/>
              <a:pathLst>
                <a:path w="89955" h="89955">
                  <a:moveTo>
                    <a:pt x="76255" y="13699"/>
                  </a:moveTo>
                  <a:lnTo>
                    <a:pt x="74118" y="11691"/>
                  </a:lnTo>
                  <a:lnTo>
                    <a:pt x="71861" y="9819"/>
                  </a:lnTo>
                  <a:lnTo>
                    <a:pt x="69494" y="8092"/>
                  </a:lnTo>
                  <a:lnTo>
                    <a:pt x="67026" y="6516"/>
                  </a:lnTo>
                  <a:lnTo>
                    <a:pt x="64467" y="5098"/>
                  </a:lnTo>
                  <a:lnTo>
                    <a:pt x="61829" y="3845"/>
                  </a:lnTo>
                  <a:lnTo>
                    <a:pt x="59121" y="2760"/>
                  </a:lnTo>
                  <a:lnTo>
                    <a:pt x="56355" y="1848"/>
                  </a:lnTo>
                  <a:lnTo>
                    <a:pt x="53542" y="1114"/>
                  </a:lnTo>
                  <a:lnTo>
                    <a:pt x="50694" y="561"/>
                  </a:lnTo>
                  <a:lnTo>
                    <a:pt x="47822" y="189"/>
                  </a:lnTo>
                  <a:lnTo>
                    <a:pt x="44939" y="2"/>
                  </a:lnTo>
                  <a:lnTo>
                    <a:pt x="42056" y="0"/>
                  </a:lnTo>
                  <a:lnTo>
                    <a:pt x="39185" y="182"/>
                  </a:lnTo>
                  <a:lnTo>
                    <a:pt x="36338" y="548"/>
                  </a:lnTo>
                  <a:lnTo>
                    <a:pt x="33526" y="1097"/>
                  </a:lnTo>
                  <a:lnTo>
                    <a:pt x="30761" y="1827"/>
                  </a:lnTo>
                  <a:lnTo>
                    <a:pt x="28055" y="2733"/>
                  </a:lnTo>
                  <a:lnTo>
                    <a:pt x="25418" y="3813"/>
                  </a:lnTo>
                  <a:lnTo>
                    <a:pt x="22862" y="5063"/>
                  </a:lnTo>
                  <a:lnTo>
                    <a:pt x="20396" y="6476"/>
                  </a:lnTo>
                  <a:lnTo>
                    <a:pt x="18032" y="8048"/>
                  </a:lnTo>
                  <a:lnTo>
                    <a:pt x="15778" y="9771"/>
                  </a:lnTo>
                  <a:lnTo>
                    <a:pt x="13644" y="11639"/>
                  </a:lnTo>
                  <a:lnTo>
                    <a:pt x="11639" y="13644"/>
                  </a:lnTo>
                  <a:lnTo>
                    <a:pt x="9771" y="15778"/>
                  </a:lnTo>
                  <a:lnTo>
                    <a:pt x="8048" y="18032"/>
                  </a:lnTo>
                  <a:lnTo>
                    <a:pt x="6476" y="20396"/>
                  </a:lnTo>
                  <a:lnTo>
                    <a:pt x="5063" y="22862"/>
                  </a:lnTo>
                  <a:lnTo>
                    <a:pt x="3813" y="25418"/>
                  </a:lnTo>
                  <a:lnTo>
                    <a:pt x="2733" y="28055"/>
                  </a:lnTo>
                  <a:lnTo>
                    <a:pt x="1827" y="30761"/>
                  </a:lnTo>
                  <a:lnTo>
                    <a:pt x="1097" y="33526"/>
                  </a:lnTo>
                  <a:lnTo>
                    <a:pt x="548" y="36338"/>
                  </a:lnTo>
                  <a:lnTo>
                    <a:pt x="182" y="39185"/>
                  </a:lnTo>
                  <a:lnTo>
                    <a:pt x="0" y="42056"/>
                  </a:lnTo>
                  <a:lnTo>
                    <a:pt x="2" y="44939"/>
                  </a:lnTo>
                  <a:lnTo>
                    <a:pt x="189" y="47822"/>
                  </a:lnTo>
                  <a:lnTo>
                    <a:pt x="561" y="50694"/>
                  </a:lnTo>
                  <a:lnTo>
                    <a:pt x="1114" y="53542"/>
                  </a:lnTo>
                  <a:lnTo>
                    <a:pt x="1848" y="56355"/>
                  </a:lnTo>
                  <a:lnTo>
                    <a:pt x="2760" y="59121"/>
                  </a:lnTo>
                  <a:lnTo>
                    <a:pt x="3845" y="61829"/>
                  </a:lnTo>
                  <a:lnTo>
                    <a:pt x="5098" y="64467"/>
                  </a:lnTo>
                  <a:lnTo>
                    <a:pt x="6516" y="67026"/>
                  </a:lnTo>
                  <a:lnTo>
                    <a:pt x="8092" y="69494"/>
                  </a:lnTo>
                  <a:lnTo>
                    <a:pt x="9819" y="71861"/>
                  </a:lnTo>
                  <a:lnTo>
                    <a:pt x="11691" y="74118"/>
                  </a:lnTo>
                  <a:lnTo>
                    <a:pt x="13699" y="76255"/>
                  </a:lnTo>
                  <a:lnTo>
                    <a:pt x="15836" y="78264"/>
                  </a:lnTo>
                  <a:lnTo>
                    <a:pt x="18093" y="80136"/>
                  </a:lnTo>
                  <a:lnTo>
                    <a:pt x="20460" y="81863"/>
                  </a:lnTo>
                  <a:lnTo>
                    <a:pt x="22929" y="83439"/>
                  </a:lnTo>
                  <a:lnTo>
                    <a:pt x="25487" y="84856"/>
                  </a:lnTo>
                  <a:lnTo>
                    <a:pt x="28126" y="86110"/>
                  </a:lnTo>
                  <a:lnTo>
                    <a:pt x="30834" y="87195"/>
                  </a:lnTo>
                  <a:lnTo>
                    <a:pt x="33600" y="88106"/>
                  </a:lnTo>
                  <a:lnTo>
                    <a:pt x="36413" y="88840"/>
                  </a:lnTo>
                  <a:lnTo>
                    <a:pt x="39261" y="89394"/>
                  </a:lnTo>
                  <a:lnTo>
                    <a:pt x="42132" y="89765"/>
                  </a:lnTo>
                  <a:lnTo>
                    <a:pt x="45016" y="89953"/>
                  </a:lnTo>
                  <a:lnTo>
                    <a:pt x="47899" y="89955"/>
                  </a:lnTo>
                  <a:lnTo>
                    <a:pt x="50770" y="89773"/>
                  </a:lnTo>
                  <a:lnTo>
                    <a:pt x="53617" y="89406"/>
                  </a:lnTo>
                  <a:lnTo>
                    <a:pt x="56429" y="88857"/>
                  </a:lnTo>
                  <a:lnTo>
                    <a:pt x="59193" y="88128"/>
                  </a:lnTo>
                  <a:lnTo>
                    <a:pt x="61900" y="87221"/>
                  </a:lnTo>
                  <a:lnTo>
                    <a:pt x="64536" y="86141"/>
                  </a:lnTo>
                  <a:lnTo>
                    <a:pt x="67093" y="84892"/>
                  </a:lnTo>
                  <a:lnTo>
                    <a:pt x="69558" y="83478"/>
                  </a:lnTo>
                  <a:lnTo>
                    <a:pt x="71923" y="81907"/>
                  </a:lnTo>
                  <a:lnTo>
                    <a:pt x="74176" y="80183"/>
                  </a:lnTo>
                  <a:lnTo>
                    <a:pt x="76310" y="78315"/>
                  </a:lnTo>
                  <a:lnTo>
                    <a:pt x="78315" y="76310"/>
                  </a:lnTo>
                  <a:lnTo>
                    <a:pt x="80183" y="74176"/>
                  </a:lnTo>
                  <a:lnTo>
                    <a:pt x="81907" y="71923"/>
                  </a:lnTo>
                  <a:lnTo>
                    <a:pt x="83478" y="69558"/>
                  </a:lnTo>
                  <a:lnTo>
                    <a:pt x="84892" y="67093"/>
                  </a:lnTo>
                  <a:lnTo>
                    <a:pt x="86141" y="64536"/>
                  </a:lnTo>
                  <a:lnTo>
                    <a:pt x="87221" y="61900"/>
                  </a:lnTo>
                  <a:lnTo>
                    <a:pt x="88128" y="59193"/>
                  </a:lnTo>
                  <a:lnTo>
                    <a:pt x="88857" y="56429"/>
                  </a:lnTo>
                  <a:lnTo>
                    <a:pt x="89406" y="53617"/>
                  </a:lnTo>
                  <a:lnTo>
                    <a:pt x="89773" y="50770"/>
                  </a:lnTo>
                  <a:lnTo>
                    <a:pt x="89955" y="47899"/>
                  </a:lnTo>
                  <a:lnTo>
                    <a:pt x="89953" y="45016"/>
                  </a:lnTo>
                  <a:lnTo>
                    <a:pt x="89765" y="42132"/>
                  </a:lnTo>
                  <a:lnTo>
                    <a:pt x="89394" y="39261"/>
                  </a:lnTo>
                  <a:lnTo>
                    <a:pt x="88840" y="36413"/>
                  </a:lnTo>
                  <a:lnTo>
                    <a:pt x="88106" y="33600"/>
                  </a:lnTo>
                  <a:lnTo>
                    <a:pt x="87195" y="30834"/>
                  </a:lnTo>
                  <a:lnTo>
                    <a:pt x="86110" y="28126"/>
                  </a:lnTo>
                  <a:lnTo>
                    <a:pt x="84856" y="25487"/>
                  </a:lnTo>
                  <a:lnTo>
                    <a:pt x="83439" y="22929"/>
                  </a:lnTo>
                  <a:lnTo>
                    <a:pt x="81863" y="20460"/>
                  </a:lnTo>
                  <a:lnTo>
                    <a:pt x="80136" y="18093"/>
                  </a:lnTo>
                  <a:lnTo>
                    <a:pt x="78264" y="15836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g752"/>
            <p:cNvSpPr/>
            <p:nvPr/>
          </p:nvSpPr>
          <p:spPr>
            <a:xfrm>
              <a:off x="5639522" y="3721995"/>
              <a:ext cx="89973" cy="89973"/>
            </a:xfrm>
            <a:custGeom>
              <a:avLst/>
              <a:pathLst>
                <a:path w="89973" h="89973">
                  <a:moveTo>
                    <a:pt x="87339" y="2633"/>
                  </a:moveTo>
                  <a:lnTo>
                    <a:pt x="86278" y="1746"/>
                  </a:lnTo>
                  <a:lnTo>
                    <a:pt x="85047" y="1037"/>
                  </a:lnTo>
                  <a:lnTo>
                    <a:pt x="83651" y="508"/>
                  </a:lnTo>
                  <a:lnTo>
                    <a:pt x="82097" y="161"/>
                  </a:lnTo>
                  <a:lnTo>
                    <a:pt x="80390" y="0"/>
                  </a:lnTo>
                  <a:lnTo>
                    <a:pt x="78537" y="22"/>
                  </a:lnTo>
                  <a:lnTo>
                    <a:pt x="76547" y="230"/>
                  </a:lnTo>
                  <a:lnTo>
                    <a:pt x="74427" y="622"/>
                  </a:lnTo>
                  <a:lnTo>
                    <a:pt x="72186" y="1195"/>
                  </a:lnTo>
                  <a:lnTo>
                    <a:pt x="69833" y="1949"/>
                  </a:lnTo>
                  <a:lnTo>
                    <a:pt x="67379" y="2880"/>
                  </a:lnTo>
                  <a:lnTo>
                    <a:pt x="64832" y="3984"/>
                  </a:lnTo>
                  <a:lnTo>
                    <a:pt x="62203" y="5256"/>
                  </a:lnTo>
                  <a:lnTo>
                    <a:pt x="59504" y="6691"/>
                  </a:lnTo>
                  <a:lnTo>
                    <a:pt x="56746" y="8284"/>
                  </a:lnTo>
                  <a:lnTo>
                    <a:pt x="53938" y="10028"/>
                  </a:lnTo>
                  <a:lnTo>
                    <a:pt x="51095" y="11915"/>
                  </a:lnTo>
                  <a:lnTo>
                    <a:pt x="48226" y="13938"/>
                  </a:lnTo>
                  <a:lnTo>
                    <a:pt x="45343" y="16089"/>
                  </a:lnTo>
                  <a:lnTo>
                    <a:pt x="42459" y="18358"/>
                  </a:lnTo>
                  <a:lnTo>
                    <a:pt x="39586" y="20737"/>
                  </a:lnTo>
                  <a:lnTo>
                    <a:pt x="36735" y="23216"/>
                  </a:lnTo>
                  <a:lnTo>
                    <a:pt x="33918" y="25784"/>
                  </a:lnTo>
                  <a:lnTo>
                    <a:pt x="31146" y="28431"/>
                  </a:lnTo>
                  <a:lnTo>
                    <a:pt x="28431" y="31146"/>
                  </a:lnTo>
                  <a:lnTo>
                    <a:pt x="25784" y="33918"/>
                  </a:lnTo>
                  <a:lnTo>
                    <a:pt x="23216" y="36735"/>
                  </a:lnTo>
                  <a:lnTo>
                    <a:pt x="20737" y="39586"/>
                  </a:lnTo>
                  <a:lnTo>
                    <a:pt x="18358" y="42459"/>
                  </a:lnTo>
                  <a:lnTo>
                    <a:pt x="16089" y="45343"/>
                  </a:lnTo>
                  <a:lnTo>
                    <a:pt x="13938" y="48226"/>
                  </a:lnTo>
                  <a:lnTo>
                    <a:pt x="11915" y="51095"/>
                  </a:lnTo>
                  <a:lnTo>
                    <a:pt x="10028" y="53938"/>
                  </a:lnTo>
                  <a:lnTo>
                    <a:pt x="8284" y="56746"/>
                  </a:lnTo>
                  <a:lnTo>
                    <a:pt x="6691" y="59504"/>
                  </a:lnTo>
                  <a:lnTo>
                    <a:pt x="5256" y="62203"/>
                  </a:lnTo>
                  <a:lnTo>
                    <a:pt x="3984" y="64832"/>
                  </a:lnTo>
                  <a:lnTo>
                    <a:pt x="2880" y="67379"/>
                  </a:lnTo>
                  <a:lnTo>
                    <a:pt x="1949" y="69833"/>
                  </a:lnTo>
                  <a:lnTo>
                    <a:pt x="1195" y="72186"/>
                  </a:lnTo>
                  <a:lnTo>
                    <a:pt x="622" y="74427"/>
                  </a:lnTo>
                  <a:lnTo>
                    <a:pt x="230" y="76547"/>
                  </a:lnTo>
                  <a:lnTo>
                    <a:pt x="22" y="78537"/>
                  </a:lnTo>
                  <a:lnTo>
                    <a:pt x="0" y="80390"/>
                  </a:lnTo>
                  <a:lnTo>
                    <a:pt x="161" y="82097"/>
                  </a:lnTo>
                  <a:lnTo>
                    <a:pt x="508" y="83651"/>
                  </a:lnTo>
                  <a:lnTo>
                    <a:pt x="1037" y="85047"/>
                  </a:lnTo>
                  <a:lnTo>
                    <a:pt x="1746" y="86278"/>
                  </a:lnTo>
                  <a:lnTo>
                    <a:pt x="2633" y="87339"/>
                  </a:lnTo>
                  <a:lnTo>
                    <a:pt x="3695" y="88226"/>
                  </a:lnTo>
                  <a:lnTo>
                    <a:pt x="4925" y="88936"/>
                  </a:lnTo>
                  <a:lnTo>
                    <a:pt x="6321" y="89465"/>
                  </a:lnTo>
                  <a:lnTo>
                    <a:pt x="7875" y="89811"/>
                  </a:lnTo>
                  <a:lnTo>
                    <a:pt x="9582" y="89973"/>
                  </a:lnTo>
                  <a:lnTo>
                    <a:pt x="11435" y="89950"/>
                  </a:lnTo>
                  <a:lnTo>
                    <a:pt x="13425" y="89742"/>
                  </a:lnTo>
                  <a:lnTo>
                    <a:pt x="15545" y="89351"/>
                  </a:lnTo>
                  <a:lnTo>
                    <a:pt x="17786" y="88777"/>
                  </a:lnTo>
                  <a:lnTo>
                    <a:pt x="20139" y="88023"/>
                  </a:lnTo>
                  <a:lnTo>
                    <a:pt x="22593" y="87092"/>
                  </a:lnTo>
                  <a:lnTo>
                    <a:pt x="25140" y="85988"/>
                  </a:lnTo>
                  <a:lnTo>
                    <a:pt x="27769" y="84716"/>
                  </a:lnTo>
                  <a:lnTo>
                    <a:pt x="30468" y="83281"/>
                  </a:lnTo>
                  <a:lnTo>
                    <a:pt x="33227" y="81688"/>
                  </a:lnTo>
                  <a:lnTo>
                    <a:pt x="36034" y="79944"/>
                  </a:lnTo>
                  <a:lnTo>
                    <a:pt x="38878" y="78057"/>
                  </a:lnTo>
                  <a:lnTo>
                    <a:pt x="41747" y="76034"/>
                  </a:lnTo>
                  <a:lnTo>
                    <a:pt x="44629" y="73883"/>
                  </a:lnTo>
                  <a:lnTo>
                    <a:pt x="47513" y="71614"/>
                  </a:lnTo>
                  <a:lnTo>
                    <a:pt x="50386" y="69235"/>
                  </a:lnTo>
                  <a:lnTo>
                    <a:pt x="53237" y="66756"/>
                  </a:lnTo>
                  <a:lnTo>
                    <a:pt x="56055" y="64188"/>
                  </a:lnTo>
                  <a:lnTo>
                    <a:pt x="58826" y="61541"/>
                  </a:lnTo>
                  <a:lnTo>
                    <a:pt x="61541" y="58826"/>
                  </a:lnTo>
                  <a:lnTo>
                    <a:pt x="64188" y="56055"/>
                  </a:lnTo>
                  <a:lnTo>
                    <a:pt x="66756" y="53237"/>
                  </a:lnTo>
                  <a:lnTo>
                    <a:pt x="69235" y="50386"/>
                  </a:lnTo>
                  <a:lnTo>
                    <a:pt x="71614" y="47513"/>
                  </a:lnTo>
                  <a:lnTo>
                    <a:pt x="73883" y="44629"/>
                  </a:lnTo>
                  <a:lnTo>
                    <a:pt x="76034" y="41747"/>
                  </a:lnTo>
                  <a:lnTo>
                    <a:pt x="78057" y="38878"/>
                  </a:lnTo>
                  <a:lnTo>
                    <a:pt x="79944" y="36034"/>
                  </a:lnTo>
                  <a:lnTo>
                    <a:pt x="81688" y="33227"/>
                  </a:lnTo>
                  <a:lnTo>
                    <a:pt x="83281" y="30468"/>
                  </a:lnTo>
                  <a:lnTo>
                    <a:pt x="84716" y="27769"/>
                  </a:lnTo>
                  <a:lnTo>
                    <a:pt x="85988" y="25140"/>
                  </a:lnTo>
                  <a:lnTo>
                    <a:pt x="87092" y="22593"/>
                  </a:lnTo>
                  <a:lnTo>
                    <a:pt x="88023" y="20139"/>
                  </a:lnTo>
                  <a:lnTo>
                    <a:pt x="88777" y="17786"/>
                  </a:lnTo>
                  <a:lnTo>
                    <a:pt x="89351" y="15545"/>
                  </a:lnTo>
                  <a:lnTo>
                    <a:pt x="89742" y="13425"/>
                  </a:lnTo>
                  <a:lnTo>
                    <a:pt x="89950" y="11435"/>
                  </a:lnTo>
                  <a:lnTo>
                    <a:pt x="89973" y="9582"/>
                  </a:lnTo>
                  <a:lnTo>
                    <a:pt x="89811" y="7875"/>
                  </a:lnTo>
                  <a:lnTo>
                    <a:pt x="89465" y="6321"/>
                  </a:lnTo>
                  <a:lnTo>
                    <a:pt x="88936" y="4925"/>
                  </a:lnTo>
                  <a:lnTo>
                    <a:pt x="88226" y="3695"/>
                  </a:lnTo>
                  <a:close/>
                </a:path>
              </a:pathLst>
            </a:custGeom>
            <a:solidFill>
              <a:srgbClr val="246AAE">
                <a:alpha val="100000"/>
              </a:srgbClr>
            </a:solidFill>
            <a:ln w="9525" cap="rnd">
              <a:solidFill>
                <a:srgbClr val="246A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g753"/>
            <p:cNvSpPr/>
            <p:nvPr/>
          </p:nvSpPr>
          <p:spPr>
            <a:xfrm>
              <a:off x="5639512" y="3827868"/>
              <a:ext cx="89991" cy="89991"/>
            </a:xfrm>
            <a:custGeom>
              <a:avLst/>
              <a:pathLst>
                <a:path w="89991" h="89991">
                  <a:moveTo>
                    <a:pt x="76906" y="13085"/>
                  </a:moveTo>
                  <a:lnTo>
                    <a:pt x="74808" y="11117"/>
                  </a:lnTo>
                  <a:lnTo>
                    <a:pt x="72587" y="9289"/>
                  </a:lnTo>
                  <a:lnTo>
                    <a:pt x="70252" y="7608"/>
                  </a:lnTo>
                  <a:lnTo>
                    <a:pt x="67814" y="6080"/>
                  </a:lnTo>
                  <a:lnTo>
                    <a:pt x="65282" y="4712"/>
                  </a:lnTo>
                  <a:lnTo>
                    <a:pt x="62667" y="3510"/>
                  </a:lnTo>
                  <a:lnTo>
                    <a:pt x="59979" y="2478"/>
                  </a:lnTo>
                  <a:lnTo>
                    <a:pt x="57230" y="1621"/>
                  </a:lnTo>
                  <a:lnTo>
                    <a:pt x="54430" y="942"/>
                  </a:lnTo>
                  <a:lnTo>
                    <a:pt x="51592" y="445"/>
                  </a:lnTo>
                  <a:lnTo>
                    <a:pt x="48726" y="130"/>
                  </a:lnTo>
                  <a:lnTo>
                    <a:pt x="45846" y="0"/>
                  </a:lnTo>
                  <a:lnTo>
                    <a:pt x="42961" y="54"/>
                  </a:lnTo>
                  <a:lnTo>
                    <a:pt x="40085" y="293"/>
                  </a:lnTo>
                  <a:lnTo>
                    <a:pt x="37229" y="716"/>
                  </a:lnTo>
                  <a:lnTo>
                    <a:pt x="34405" y="1321"/>
                  </a:lnTo>
                  <a:lnTo>
                    <a:pt x="31625" y="2105"/>
                  </a:lnTo>
                  <a:lnTo>
                    <a:pt x="28900" y="3066"/>
                  </a:lnTo>
                  <a:lnTo>
                    <a:pt x="26240" y="4199"/>
                  </a:lnTo>
                  <a:lnTo>
                    <a:pt x="23658" y="5499"/>
                  </a:lnTo>
                  <a:lnTo>
                    <a:pt x="21163" y="6962"/>
                  </a:lnTo>
                  <a:lnTo>
                    <a:pt x="18767" y="8581"/>
                  </a:lnTo>
                  <a:lnTo>
                    <a:pt x="16478" y="10350"/>
                  </a:lnTo>
                  <a:lnTo>
                    <a:pt x="14306" y="12261"/>
                  </a:lnTo>
                  <a:lnTo>
                    <a:pt x="12261" y="14306"/>
                  </a:lnTo>
                  <a:lnTo>
                    <a:pt x="10350" y="16478"/>
                  </a:lnTo>
                  <a:lnTo>
                    <a:pt x="8581" y="18767"/>
                  </a:lnTo>
                  <a:lnTo>
                    <a:pt x="6962" y="21163"/>
                  </a:lnTo>
                  <a:lnTo>
                    <a:pt x="5499" y="23658"/>
                  </a:lnTo>
                  <a:lnTo>
                    <a:pt x="4199" y="26240"/>
                  </a:lnTo>
                  <a:lnTo>
                    <a:pt x="3066" y="28900"/>
                  </a:lnTo>
                  <a:lnTo>
                    <a:pt x="2105" y="31625"/>
                  </a:lnTo>
                  <a:lnTo>
                    <a:pt x="1321" y="34405"/>
                  </a:lnTo>
                  <a:lnTo>
                    <a:pt x="716" y="37229"/>
                  </a:lnTo>
                  <a:lnTo>
                    <a:pt x="293" y="40085"/>
                  </a:lnTo>
                  <a:lnTo>
                    <a:pt x="54" y="42961"/>
                  </a:lnTo>
                  <a:lnTo>
                    <a:pt x="0" y="45846"/>
                  </a:lnTo>
                  <a:lnTo>
                    <a:pt x="130" y="48726"/>
                  </a:lnTo>
                  <a:lnTo>
                    <a:pt x="445" y="51592"/>
                  </a:lnTo>
                  <a:lnTo>
                    <a:pt x="942" y="54430"/>
                  </a:lnTo>
                  <a:lnTo>
                    <a:pt x="1621" y="57230"/>
                  </a:lnTo>
                  <a:lnTo>
                    <a:pt x="2478" y="59979"/>
                  </a:lnTo>
                  <a:lnTo>
                    <a:pt x="3510" y="62667"/>
                  </a:lnTo>
                  <a:lnTo>
                    <a:pt x="4712" y="65282"/>
                  </a:lnTo>
                  <a:lnTo>
                    <a:pt x="6080" y="67814"/>
                  </a:lnTo>
                  <a:lnTo>
                    <a:pt x="7608" y="70252"/>
                  </a:lnTo>
                  <a:lnTo>
                    <a:pt x="9289" y="72587"/>
                  </a:lnTo>
                  <a:lnTo>
                    <a:pt x="11117" y="74808"/>
                  </a:lnTo>
                  <a:lnTo>
                    <a:pt x="13085" y="76906"/>
                  </a:lnTo>
                  <a:lnTo>
                    <a:pt x="15183" y="78873"/>
                  </a:lnTo>
                  <a:lnTo>
                    <a:pt x="17404" y="80701"/>
                  </a:lnTo>
                  <a:lnTo>
                    <a:pt x="19738" y="82383"/>
                  </a:lnTo>
                  <a:lnTo>
                    <a:pt x="22176" y="83910"/>
                  </a:lnTo>
                  <a:lnTo>
                    <a:pt x="24708" y="85278"/>
                  </a:lnTo>
                  <a:lnTo>
                    <a:pt x="27323" y="86480"/>
                  </a:lnTo>
                  <a:lnTo>
                    <a:pt x="30011" y="87512"/>
                  </a:lnTo>
                  <a:lnTo>
                    <a:pt x="32760" y="88369"/>
                  </a:lnTo>
                  <a:lnTo>
                    <a:pt x="35560" y="89048"/>
                  </a:lnTo>
                  <a:lnTo>
                    <a:pt x="38399" y="89546"/>
                  </a:lnTo>
                  <a:lnTo>
                    <a:pt x="41264" y="89861"/>
                  </a:lnTo>
                  <a:lnTo>
                    <a:pt x="44145" y="89991"/>
                  </a:lnTo>
                  <a:lnTo>
                    <a:pt x="47029" y="89937"/>
                  </a:lnTo>
                  <a:lnTo>
                    <a:pt x="49905" y="89697"/>
                  </a:lnTo>
                  <a:lnTo>
                    <a:pt x="52761" y="89274"/>
                  </a:lnTo>
                  <a:lnTo>
                    <a:pt x="55585" y="88670"/>
                  </a:lnTo>
                  <a:lnTo>
                    <a:pt x="58366" y="87885"/>
                  </a:lnTo>
                  <a:lnTo>
                    <a:pt x="61091" y="86925"/>
                  </a:lnTo>
                  <a:lnTo>
                    <a:pt x="63750" y="85792"/>
                  </a:lnTo>
                  <a:lnTo>
                    <a:pt x="66333" y="84492"/>
                  </a:lnTo>
                  <a:lnTo>
                    <a:pt x="68827" y="83029"/>
                  </a:lnTo>
                  <a:lnTo>
                    <a:pt x="71224" y="81410"/>
                  </a:lnTo>
                  <a:lnTo>
                    <a:pt x="73513" y="79641"/>
                  </a:lnTo>
                  <a:lnTo>
                    <a:pt x="75684" y="77730"/>
                  </a:lnTo>
                  <a:lnTo>
                    <a:pt x="77730" y="75684"/>
                  </a:lnTo>
                  <a:lnTo>
                    <a:pt x="79641" y="73513"/>
                  </a:lnTo>
                  <a:lnTo>
                    <a:pt x="81410" y="71224"/>
                  </a:lnTo>
                  <a:lnTo>
                    <a:pt x="83029" y="68827"/>
                  </a:lnTo>
                  <a:lnTo>
                    <a:pt x="84492" y="66333"/>
                  </a:lnTo>
                  <a:lnTo>
                    <a:pt x="85792" y="63750"/>
                  </a:lnTo>
                  <a:lnTo>
                    <a:pt x="86925" y="61091"/>
                  </a:lnTo>
                  <a:lnTo>
                    <a:pt x="87885" y="58366"/>
                  </a:lnTo>
                  <a:lnTo>
                    <a:pt x="88670" y="55585"/>
                  </a:lnTo>
                  <a:lnTo>
                    <a:pt x="89274" y="52761"/>
                  </a:lnTo>
                  <a:lnTo>
                    <a:pt x="89697" y="49905"/>
                  </a:lnTo>
                  <a:lnTo>
                    <a:pt x="89937" y="47029"/>
                  </a:lnTo>
                  <a:lnTo>
                    <a:pt x="89991" y="44145"/>
                  </a:lnTo>
                  <a:lnTo>
                    <a:pt x="89861" y="41264"/>
                  </a:lnTo>
                  <a:lnTo>
                    <a:pt x="89546" y="38399"/>
                  </a:lnTo>
                  <a:lnTo>
                    <a:pt x="89048" y="35560"/>
                  </a:lnTo>
                  <a:lnTo>
                    <a:pt x="88369" y="32760"/>
                  </a:lnTo>
                  <a:lnTo>
                    <a:pt x="87512" y="30011"/>
                  </a:lnTo>
                  <a:lnTo>
                    <a:pt x="86480" y="27323"/>
                  </a:lnTo>
                  <a:lnTo>
                    <a:pt x="85278" y="24708"/>
                  </a:lnTo>
                  <a:lnTo>
                    <a:pt x="83910" y="22176"/>
                  </a:lnTo>
                  <a:lnTo>
                    <a:pt x="82383" y="19738"/>
                  </a:lnTo>
                  <a:lnTo>
                    <a:pt x="80701" y="17404"/>
                  </a:lnTo>
                  <a:lnTo>
                    <a:pt x="78873" y="15183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g754"/>
            <p:cNvSpPr/>
            <p:nvPr/>
          </p:nvSpPr>
          <p:spPr>
            <a:xfrm>
              <a:off x="5639518" y="3933755"/>
              <a:ext cx="89979" cy="89979"/>
            </a:xfrm>
            <a:custGeom>
              <a:avLst/>
              <a:pathLst>
                <a:path w="89979" h="89979">
                  <a:moveTo>
                    <a:pt x="76657" y="13322"/>
                  </a:moveTo>
                  <a:lnTo>
                    <a:pt x="74544" y="11338"/>
                  </a:lnTo>
                  <a:lnTo>
                    <a:pt x="72309" y="9493"/>
                  </a:lnTo>
                  <a:lnTo>
                    <a:pt x="69962" y="7794"/>
                  </a:lnTo>
                  <a:lnTo>
                    <a:pt x="67512" y="6248"/>
                  </a:lnTo>
                  <a:lnTo>
                    <a:pt x="64970" y="4861"/>
                  </a:lnTo>
                  <a:lnTo>
                    <a:pt x="62345" y="3639"/>
                  </a:lnTo>
                  <a:lnTo>
                    <a:pt x="59650" y="2586"/>
                  </a:lnTo>
                  <a:lnTo>
                    <a:pt x="56894" y="1708"/>
                  </a:lnTo>
                  <a:lnTo>
                    <a:pt x="54089" y="1008"/>
                  </a:lnTo>
                  <a:lnTo>
                    <a:pt x="51246" y="488"/>
                  </a:lnTo>
                  <a:lnTo>
                    <a:pt x="48378" y="152"/>
                  </a:lnTo>
                  <a:lnTo>
                    <a:pt x="45497" y="0"/>
                  </a:lnTo>
                  <a:lnTo>
                    <a:pt x="42613" y="32"/>
                  </a:lnTo>
                  <a:lnTo>
                    <a:pt x="39738" y="249"/>
                  </a:lnTo>
                  <a:lnTo>
                    <a:pt x="36886" y="650"/>
                  </a:lnTo>
                  <a:lnTo>
                    <a:pt x="34066" y="1234"/>
                  </a:lnTo>
                  <a:lnTo>
                    <a:pt x="31292" y="1997"/>
                  </a:lnTo>
                  <a:lnTo>
                    <a:pt x="28574" y="2936"/>
                  </a:lnTo>
                  <a:lnTo>
                    <a:pt x="25923" y="4049"/>
                  </a:lnTo>
                  <a:lnTo>
                    <a:pt x="23351" y="5330"/>
                  </a:lnTo>
                  <a:lnTo>
                    <a:pt x="20867" y="6774"/>
                  </a:lnTo>
                  <a:lnTo>
                    <a:pt x="18483" y="8374"/>
                  </a:lnTo>
                  <a:lnTo>
                    <a:pt x="16207" y="10126"/>
                  </a:lnTo>
                  <a:lnTo>
                    <a:pt x="14050" y="12020"/>
                  </a:lnTo>
                  <a:lnTo>
                    <a:pt x="12020" y="14050"/>
                  </a:lnTo>
                  <a:lnTo>
                    <a:pt x="10126" y="16207"/>
                  </a:lnTo>
                  <a:lnTo>
                    <a:pt x="8374" y="18483"/>
                  </a:lnTo>
                  <a:lnTo>
                    <a:pt x="6774" y="20867"/>
                  </a:lnTo>
                  <a:lnTo>
                    <a:pt x="5330" y="23351"/>
                  </a:lnTo>
                  <a:lnTo>
                    <a:pt x="4049" y="25923"/>
                  </a:lnTo>
                  <a:lnTo>
                    <a:pt x="2936" y="28574"/>
                  </a:lnTo>
                  <a:lnTo>
                    <a:pt x="1997" y="31292"/>
                  </a:lnTo>
                  <a:lnTo>
                    <a:pt x="1234" y="34066"/>
                  </a:lnTo>
                  <a:lnTo>
                    <a:pt x="650" y="36886"/>
                  </a:lnTo>
                  <a:lnTo>
                    <a:pt x="249" y="39738"/>
                  </a:lnTo>
                  <a:lnTo>
                    <a:pt x="32" y="42613"/>
                  </a:lnTo>
                  <a:lnTo>
                    <a:pt x="0" y="45497"/>
                  </a:lnTo>
                  <a:lnTo>
                    <a:pt x="152" y="48378"/>
                  </a:lnTo>
                  <a:lnTo>
                    <a:pt x="488" y="51246"/>
                  </a:lnTo>
                  <a:lnTo>
                    <a:pt x="1008" y="54089"/>
                  </a:lnTo>
                  <a:lnTo>
                    <a:pt x="1708" y="56894"/>
                  </a:lnTo>
                  <a:lnTo>
                    <a:pt x="2586" y="59650"/>
                  </a:lnTo>
                  <a:lnTo>
                    <a:pt x="3639" y="62345"/>
                  </a:lnTo>
                  <a:lnTo>
                    <a:pt x="4861" y="64970"/>
                  </a:lnTo>
                  <a:lnTo>
                    <a:pt x="6248" y="67512"/>
                  </a:lnTo>
                  <a:lnTo>
                    <a:pt x="7794" y="69962"/>
                  </a:lnTo>
                  <a:lnTo>
                    <a:pt x="9493" y="72309"/>
                  </a:lnTo>
                  <a:lnTo>
                    <a:pt x="11338" y="74544"/>
                  </a:lnTo>
                  <a:lnTo>
                    <a:pt x="13322" y="76657"/>
                  </a:lnTo>
                  <a:lnTo>
                    <a:pt x="15435" y="78641"/>
                  </a:lnTo>
                  <a:lnTo>
                    <a:pt x="17670" y="80486"/>
                  </a:lnTo>
                  <a:lnTo>
                    <a:pt x="20017" y="82185"/>
                  </a:lnTo>
                  <a:lnTo>
                    <a:pt x="22467" y="83731"/>
                  </a:lnTo>
                  <a:lnTo>
                    <a:pt x="25009" y="85118"/>
                  </a:lnTo>
                  <a:lnTo>
                    <a:pt x="27634" y="86340"/>
                  </a:lnTo>
                  <a:lnTo>
                    <a:pt x="30329" y="87393"/>
                  </a:lnTo>
                  <a:lnTo>
                    <a:pt x="33085" y="88271"/>
                  </a:lnTo>
                  <a:lnTo>
                    <a:pt x="35890" y="88971"/>
                  </a:lnTo>
                  <a:lnTo>
                    <a:pt x="38732" y="89490"/>
                  </a:lnTo>
                  <a:lnTo>
                    <a:pt x="41600" y="89827"/>
                  </a:lnTo>
                  <a:lnTo>
                    <a:pt x="44482" y="89979"/>
                  </a:lnTo>
                  <a:lnTo>
                    <a:pt x="47366" y="89947"/>
                  </a:lnTo>
                  <a:lnTo>
                    <a:pt x="50241" y="89730"/>
                  </a:lnTo>
                  <a:lnTo>
                    <a:pt x="53093" y="89329"/>
                  </a:lnTo>
                  <a:lnTo>
                    <a:pt x="55913" y="88745"/>
                  </a:lnTo>
                  <a:lnTo>
                    <a:pt x="58687" y="87982"/>
                  </a:lnTo>
                  <a:lnTo>
                    <a:pt x="61405" y="87042"/>
                  </a:lnTo>
                  <a:lnTo>
                    <a:pt x="64056" y="85930"/>
                  </a:lnTo>
                  <a:lnTo>
                    <a:pt x="66628" y="84649"/>
                  </a:lnTo>
                  <a:lnTo>
                    <a:pt x="69112" y="83205"/>
                  </a:lnTo>
                  <a:lnTo>
                    <a:pt x="71496" y="81604"/>
                  </a:lnTo>
                  <a:lnTo>
                    <a:pt x="73772" y="79853"/>
                  </a:lnTo>
                  <a:lnTo>
                    <a:pt x="75929" y="77959"/>
                  </a:lnTo>
                  <a:lnTo>
                    <a:pt x="77959" y="75929"/>
                  </a:lnTo>
                  <a:lnTo>
                    <a:pt x="79853" y="73772"/>
                  </a:lnTo>
                  <a:lnTo>
                    <a:pt x="81604" y="71496"/>
                  </a:lnTo>
                  <a:lnTo>
                    <a:pt x="83205" y="69112"/>
                  </a:lnTo>
                  <a:lnTo>
                    <a:pt x="84649" y="66628"/>
                  </a:lnTo>
                  <a:lnTo>
                    <a:pt x="85930" y="64056"/>
                  </a:lnTo>
                  <a:lnTo>
                    <a:pt x="87042" y="61405"/>
                  </a:lnTo>
                  <a:lnTo>
                    <a:pt x="87982" y="58687"/>
                  </a:lnTo>
                  <a:lnTo>
                    <a:pt x="88745" y="55913"/>
                  </a:lnTo>
                  <a:lnTo>
                    <a:pt x="89329" y="53093"/>
                  </a:lnTo>
                  <a:lnTo>
                    <a:pt x="89730" y="50241"/>
                  </a:lnTo>
                  <a:lnTo>
                    <a:pt x="89947" y="47366"/>
                  </a:lnTo>
                  <a:lnTo>
                    <a:pt x="89979" y="44482"/>
                  </a:lnTo>
                  <a:lnTo>
                    <a:pt x="89827" y="41600"/>
                  </a:lnTo>
                  <a:lnTo>
                    <a:pt x="89490" y="38732"/>
                  </a:lnTo>
                  <a:lnTo>
                    <a:pt x="88971" y="35890"/>
                  </a:lnTo>
                  <a:lnTo>
                    <a:pt x="88271" y="33085"/>
                  </a:lnTo>
                  <a:lnTo>
                    <a:pt x="87393" y="30329"/>
                  </a:lnTo>
                  <a:lnTo>
                    <a:pt x="86340" y="27634"/>
                  </a:lnTo>
                  <a:lnTo>
                    <a:pt x="85118" y="25009"/>
                  </a:lnTo>
                  <a:lnTo>
                    <a:pt x="83731" y="22467"/>
                  </a:lnTo>
                  <a:lnTo>
                    <a:pt x="82185" y="20017"/>
                  </a:lnTo>
                  <a:lnTo>
                    <a:pt x="80486" y="17670"/>
                  </a:lnTo>
                  <a:lnTo>
                    <a:pt x="78641" y="15435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g755"/>
            <p:cNvSpPr/>
            <p:nvPr/>
          </p:nvSpPr>
          <p:spPr>
            <a:xfrm>
              <a:off x="5639509" y="4039628"/>
              <a:ext cx="89998" cy="89998"/>
            </a:xfrm>
            <a:custGeom>
              <a:avLst/>
              <a:pathLst>
                <a:path w="89998" h="89998">
                  <a:moveTo>
                    <a:pt x="77477" y="12521"/>
                  </a:moveTo>
                  <a:lnTo>
                    <a:pt x="75414" y="10592"/>
                  </a:lnTo>
                  <a:lnTo>
                    <a:pt x="73227" y="8804"/>
                  </a:lnTo>
                  <a:lnTo>
                    <a:pt x="70924" y="7165"/>
                  </a:lnTo>
                  <a:lnTo>
                    <a:pt x="68514" y="5682"/>
                  </a:lnTo>
                  <a:lnTo>
                    <a:pt x="66007" y="4360"/>
                  </a:lnTo>
                  <a:lnTo>
                    <a:pt x="63415" y="3206"/>
                  </a:lnTo>
                  <a:lnTo>
                    <a:pt x="60746" y="2223"/>
                  </a:lnTo>
                  <a:lnTo>
                    <a:pt x="58013" y="1415"/>
                  </a:lnTo>
                  <a:lnTo>
                    <a:pt x="55226" y="787"/>
                  </a:lnTo>
                  <a:lnTo>
                    <a:pt x="52398" y="341"/>
                  </a:lnTo>
                  <a:lnTo>
                    <a:pt x="49538" y="78"/>
                  </a:lnTo>
                  <a:lnTo>
                    <a:pt x="46661" y="0"/>
                  </a:lnTo>
                  <a:lnTo>
                    <a:pt x="43776" y="106"/>
                  </a:lnTo>
                  <a:lnTo>
                    <a:pt x="40897" y="397"/>
                  </a:lnTo>
                  <a:lnTo>
                    <a:pt x="38034" y="871"/>
                  </a:lnTo>
                  <a:lnTo>
                    <a:pt x="35200" y="1527"/>
                  </a:lnTo>
                  <a:lnTo>
                    <a:pt x="32406" y="2361"/>
                  </a:lnTo>
                  <a:lnTo>
                    <a:pt x="29664" y="3371"/>
                  </a:lnTo>
                  <a:lnTo>
                    <a:pt x="26985" y="4551"/>
                  </a:lnTo>
                  <a:lnTo>
                    <a:pt x="24380" y="5898"/>
                  </a:lnTo>
                  <a:lnTo>
                    <a:pt x="21859" y="7405"/>
                  </a:lnTo>
                  <a:lnTo>
                    <a:pt x="19434" y="9067"/>
                  </a:lnTo>
                  <a:lnTo>
                    <a:pt x="17114" y="10877"/>
                  </a:lnTo>
                  <a:lnTo>
                    <a:pt x="14908" y="12827"/>
                  </a:lnTo>
                  <a:lnTo>
                    <a:pt x="12827" y="14908"/>
                  </a:lnTo>
                  <a:lnTo>
                    <a:pt x="10877" y="17114"/>
                  </a:lnTo>
                  <a:lnTo>
                    <a:pt x="9067" y="19434"/>
                  </a:lnTo>
                  <a:lnTo>
                    <a:pt x="7405" y="21859"/>
                  </a:lnTo>
                  <a:lnTo>
                    <a:pt x="5898" y="24380"/>
                  </a:lnTo>
                  <a:lnTo>
                    <a:pt x="4551" y="26985"/>
                  </a:lnTo>
                  <a:lnTo>
                    <a:pt x="3371" y="29664"/>
                  </a:lnTo>
                  <a:lnTo>
                    <a:pt x="2361" y="32406"/>
                  </a:lnTo>
                  <a:lnTo>
                    <a:pt x="1527" y="35200"/>
                  </a:lnTo>
                  <a:lnTo>
                    <a:pt x="871" y="38034"/>
                  </a:lnTo>
                  <a:lnTo>
                    <a:pt x="397" y="40897"/>
                  </a:lnTo>
                  <a:lnTo>
                    <a:pt x="106" y="43776"/>
                  </a:lnTo>
                  <a:lnTo>
                    <a:pt x="0" y="46661"/>
                  </a:lnTo>
                  <a:lnTo>
                    <a:pt x="78" y="49538"/>
                  </a:lnTo>
                  <a:lnTo>
                    <a:pt x="341" y="52398"/>
                  </a:lnTo>
                  <a:lnTo>
                    <a:pt x="787" y="55226"/>
                  </a:lnTo>
                  <a:lnTo>
                    <a:pt x="1415" y="58013"/>
                  </a:lnTo>
                  <a:lnTo>
                    <a:pt x="2223" y="60746"/>
                  </a:lnTo>
                  <a:lnTo>
                    <a:pt x="3206" y="63415"/>
                  </a:lnTo>
                  <a:lnTo>
                    <a:pt x="4360" y="66007"/>
                  </a:lnTo>
                  <a:lnTo>
                    <a:pt x="5682" y="68514"/>
                  </a:lnTo>
                  <a:lnTo>
                    <a:pt x="7165" y="70924"/>
                  </a:lnTo>
                  <a:lnTo>
                    <a:pt x="8804" y="73227"/>
                  </a:lnTo>
                  <a:lnTo>
                    <a:pt x="10592" y="75414"/>
                  </a:lnTo>
                  <a:lnTo>
                    <a:pt x="12521" y="77477"/>
                  </a:lnTo>
                  <a:lnTo>
                    <a:pt x="14583" y="79406"/>
                  </a:lnTo>
                  <a:lnTo>
                    <a:pt x="16770" y="81193"/>
                  </a:lnTo>
                  <a:lnTo>
                    <a:pt x="19074" y="82832"/>
                  </a:lnTo>
                  <a:lnTo>
                    <a:pt x="21483" y="84315"/>
                  </a:lnTo>
                  <a:lnTo>
                    <a:pt x="23990" y="85637"/>
                  </a:lnTo>
                  <a:lnTo>
                    <a:pt x="26583" y="86792"/>
                  </a:lnTo>
                  <a:lnTo>
                    <a:pt x="29251" y="87775"/>
                  </a:lnTo>
                  <a:lnTo>
                    <a:pt x="31984" y="88582"/>
                  </a:lnTo>
                  <a:lnTo>
                    <a:pt x="34771" y="89210"/>
                  </a:lnTo>
                  <a:lnTo>
                    <a:pt x="37600" y="89656"/>
                  </a:lnTo>
                  <a:lnTo>
                    <a:pt x="40459" y="89919"/>
                  </a:lnTo>
                  <a:lnTo>
                    <a:pt x="43337" y="89998"/>
                  </a:lnTo>
                  <a:lnTo>
                    <a:pt x="46221" y="89891"/>
                  </a:lnTo>
                  <a:lnTo>
                    <a:pt x="49101" y="89600"/>
                  </a:lnTo>
                  <a:lnTo>
                    <a:pt x="51963" y="89126"/>
                  </a:lnTo>
                  <a:lnTo>
                    <a:pt x="54797" y="88470"/>
                  </a:lnTo>
                  <a:lnTo>
                    <a:pt x="57591" y="87636"/>
                  </a:lnTo>
                  <a:lnTo>
                    <a:pt x="60333" y="86627"/>
                  </a:lnTo>
                  <a:lnTo>
                    <a:pt x="63012" y="85446"/>
                  </a:lnTo>
                  <a:lnTo>
                    <a:pt x="65617" y="84099"/>
                  </a:lnTo>
                  <a:lnTo>
                    <a:pt x="68138" y="82592"/>
                  </a:lnTo>
                  <a:lnTo>
                    <a:pt x="70563" y="80930"/>
                  </a:lnTo>
                  <a:lnTo>
                    <a:pt x="72883" y="79120"/>
                  </a:lnTo>
                  <a:lnTo>
                    <a:pt x="75089" y="77171"/>
                  </a:lnTo>
                  <a:lnTo>
                    <a:pt x="77171" y="75089"/>
                  </a:lnTo>
                  <a:lnTo>
                    <a:pt x="79120" y="72883"/>
                  </a:lnTo>
                  <a:lnTo>
                    <a:pt x="80930" y="70563"/>
                  </a:lnTo>
                  <a:lnTo>
                    <a:pt x="82592" y="68138"/>
                  </a:lnTo>
                  <a:lnTo>
                    <a:pt x="84099" y="65617"/>
                  </a:lnTo>
                  <a:lnTo>
                    <a:pt x="85446" y="63012"/>
                  </a:lnTo>
                  <a:lnTo>
                    <a:pt x="86627" y="60333"/>
                  </a:lnTo>
                  <a:lnTo>
                    <a:pt x="87636" y="57591"/>
                  </a:lnTo>
                  <a:lnTo>
                    <a:pt x="88470" y="54797"/>
                  </a:lnTo>
                  <a:lnTo>
                    <a:pt x="89126" y="51963"/>
                  </a:lnTo>
                  <a:lnTo>
                    <a:pt x="89600" y="49101"/>
                  </a:lnTo>
                  <a:lnTo>
                    <a:pt x="89891" y="46221"/>
                  </a:lnTo>
                  <a:lnTo>
                    <a:pt x="89998" y="43337"/>
                  </a:lnTo>
                  <a:lnTo>
                    <a:pt x="89919" y="40459"/>
                  </a:lnTo>
                  <a:lnTo>
                    <a:pt x="89656" y="37600"/>
                  </a:lnTo>
                  <a:lnTo>
                    <a:pt x="89210" y="34771"/>
                  </a:lnTo>
                  <a:lnTo>
                    <a:pt x="88582" y="31984"/>
                  </a:lnTo>
                  <a:lnTo>
                    <a:pt x="87775" y="29251"/>
                  </a:lnTo>
                  <a:lnTo>
                    <a:pt x="86792" y="26583"/>
                  </a:lnTo>
                  <a:lnTo>
                    <a:pt x="85637" y="23990"/>
                  </a:lnTo>
                  <a:lnTo>
                    <a:pt x="84315" y="21483"/>
                  </a:lnTo>
                  <a:lnTo>
                    <a:pt x="82832" y="19074"/>
                  </a:lnTo>
                  <a:lnTo>
                    <a:pt x="81193" y="16770"/>
                  </a:lnTo>
                  <a:lnTo>
                    <a:pt x="79406" y="14583"/>
                  </a:lnTo>
                  <a:close/>
                </a:path>
              </a:pathLst>
            </a:cu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g756"/>
            <p:cNvSpPr/>
            <p:nvPr/>
          </p:nvSpPr>
          <p:spPr>
            <a:xfrm>
              <a:off x="5639509" y="4145509"/>
              <a:ext cx="89997" cy="89997"/>
            </a:xfrm>
            <a:custGeom>
              <a:avLst/>
              <a:pathLst>
                <a:path w="89997" h="89997">
                  <a:moveTo>
                    <a:pt x="77150" y="12847"/>
                  </a:moveTo>
                  <a:lnTo>
                    <a:pt x="75066" y="10896"/>
                  </a:lnTo>
                  <a:lnTo>
                    <a:pt x="72859" y="9085"/>
                  </a:lnTo>
                  <a:lnTo>
                    <a:pt x="70538" y="7422"/>
                  </a:lnTo>
                  <a:lnTo>
                    <a:pt x="68112" y="5913"/>
                  </a:lnTo>
                  <a:lnTo>
                    <a:pt x="65591" y="4564"/>
                  </a:lnTo>
                  <a:lnTo>
                    <a:pt x="62985" y="3382"/>
                  </a:lnTo>
                  <a:lnTo>
                    <a:pt x="60305" y="2371"/>
                  </a:lnTo>
                  <a:lnTo>
                    <a:pt x="57562" y="1535"/>
                  </a:lnTo>
                  <a:lnTo>
                    <a:pt x="54768" y="877"/>
                  </a:lnTo>
                  <a:lnTo>
                    <a:pt x="51934" y="401"/>
                  </a:lnTo>
                  <a:lnTo>
                    <a:pt x="49071" y="108"/>
                  </a:lnTo>
                  <a:lnTo>
                    <a:pt x="46191" y="0"/>
                  </a:lnTo>
                  <a:lnTo>
                    <a:pt x="43306" y="76"/>
                  </a:lnTo>
                  <a:lnTo>
                    <a:pt x="40429" y="337"/>
                  </a:lnTo>
                  <a:lnTo>
                    <a:pt x="37570" y="782"/>
                  </a:lnTo>
                  <a:lnTo>
                    <a:pt x="34742" y="1408"/>
                  </a:lnTo>
                  <a:lnTo>
                    <a:pt x="31955" y="2213"/>
                  </a:lnTo>
                  <a:lnTo>
                    <a:pt x="29223" y="3194"/>
                  </a:lnTo>
                  <a:lnTo>
                    <a:pt x="26555" y="4347"/>
                  </a:lnTo>
                  <a:lnTo>
                    <a:pt x="23963" y="5667"/>
                  </a:lnTo>
                  <a:lnTo>
                    <a:pt x="21458" y="7149"/>
                  </a:lnTo>
                  <a:lnTo>
                    <a:pt x="19049" y="8786"/>
                  </a:lnTo>
                  <a:lnTo>
                    <a:pt x="16747" y="10572"/>
                  </a:lnTo>
                  <a:lnTo>
                    <a:pt x="14561" y="12500"/>
                  </a:lnTo>
                  <a:lnTo>
                    <a:pt x="12500" y="14561"/>
                  </a:lnTo>
                  <a:lnTo>
                    <a:pt x="10572" y="16747"/>
                  </a:lnTo>
                  <a:lnTo>
                    <a:pt x="8786" y="19049"/>
                  </a:lnTo>
                  <a:lnTo>
                    <a:pt x="7149" y="21458"/>
                  </a:lnTo>
                  <a:lnTo>
                    <a:pt x="5667" y="23963"/>
                  </a:lnTo>
                  <a:lnTo>
                    <a:pt x="4347" y="26555"/>
                  </a:lnTo>
                  <a:lnTo>
                    <a:pt x="3194" y="29223"/>
                  </a:lnTo>
                  <a:lnTo>
                    <a:pt x="2213" y="31955"/>
                  </a:lnTo>
                  <a:lnTo>
                    <a:pt x="1408" y="34742"/>
                  </a:lnTo>
                  <a:lnTo>
                    <a:pt x="782" y="37570"/>
                  </a:lnTo>
                  <a:lnTo>
                    <a:pt x="337" y="40429"/>
                  </a:lnTo>
                  <a:lnTo>
                    <a:pt x="76" y="43306"/>
                  </a:lnTo>
                  <a:lnTo>
                    <a:pt x="0" y="46191"/>
                  </a:lnTo>
                  <a:lnTo>
                    <a:pt x="108" y="49071"/>
                  </a:lnTo>
                  <a:lnTo>
                    <a:pt x="401" y="51934"/>
                  </a:lnTo>
                  <a:lnTo>
                    <a:pt x="877" y="54768"/>
                  </a:lnTo>
                  <a:lnTo>
                    <a:pt x="1535" y="57562"/>
                  </a:lnTo>
                  <a:lnTo>
                    <a:pt x="2371" y="60305"/>
                  </a:lnTo>
                  <a:lnTo>
                    <a:pt x="3382" y="62985"/>
                  </a:lnTo>
                  <a:lnTo>
                    <a:pt x="4564" y="65591"/>
                  </a:lnTo>
                  <a:lnTo>
                    <a:pt x="5913" y="68112"/>
                  </a:lnTo>
                  <a:lnTo>
                    <a:pt x="7422" y="70538"/>
                  </a:lnTo>
                  <a:lnTo>
                    <a:pt x="9085" y="72859"/>
                  </a:lnTo>
                  <a:lnTo>
                    <a:pt x="10896" y="75066"/>
                  </a:lnTo>
                  <a:lnTo>
                    <a:pt x="12847" y="77150"/>
                  </a:lnTo>
                  <a:lnTo>
                    <a:pt x="14931" y="79101"/>
                  </a:lnTo>
                  <a:lnTo>
                    <a:pt x="17137" y="80912"/>
                  </a:lnTo>
                  <a:lnTo>
                    <a:pt x="19459" y="82575"/>
                  </a:lnTo>
                  <a:lnTo>
                    <a:pt x="21885" y="84084"/>
                  </a:lnTo>
                  <a:lnTo>
                    <a:pt x="24406" y="85433"/>
                  </a:lnTo>
                  <a:lnTo>
                    <a:pt x="27012" y="86615"/>
                  </a:lnTo>
                  <a:lnTo>
                    <a:pt x="29692" y="87626"/>
                  </a:lnTo>
                  <a:lnTo>
                    <a:pt x="32435" y="88462"/>
                  </a:lnTo>
                  <a:lnTo>
                    <a:pt x="35229" y="89120"/>
                  </a:lnTo>
                  <a:lnTo>
                    <a:pt x="38063" y="89596"/>
                  </a:lnTo>
                  <a:lnTo>
                    <a:pt x="40926" y="89889"/>
                  </a:lnTo>
                  <a:lnTo>
                    <a:pt x="43806" y="89997"/>
                  </a:lnTo>
                  <a:lnTo>
                    <a:pt x="46691" y="89921"/>
                  </a:lnTo>
                  <a:lnTo>
                    <a:pt x="49568" y="89660"/>
                  </a:lnTo>
                  <a:lnTo>
                    <a:pt x="52427" y="89215"/>
                  </a:lnTo>
                  <a:lnTo>
                    <a:pt x="55255" y="88589"/>
                  </a:lnTo>
                  <a:lnTo>
                    <a:pt x="58042" y="87784"/>
                  </a:lnTo>
                  <a:lnTo>
                    <a:pt x="60774" y="86803"/>
                  </a:lnTo>
                  <a:lnTo>
                    <a:pt x="63442" y="85650"/>
                  </a:lnTo>
                  <a:lnTo>
                    <a:pt x="66034" y="84330"/>
                  </a:lnTo>
                  <a:lnTo>
                    <a:pt x="68539" y="82848"/>
                  </a:lnTo>
                  <a:lnTo>
                    <a:pt x="70948" y="81211"/>
                  </a:lnTo>
                  <a:lnTo>
                    <a:pt x="73250" y="79425"/>
                  </a:lnTo>
                  <a:lnTo>
                    <a:pt x="75436" y="77497"/>
                  </a:lnTo>
                  <a:lnTo>
                    <a:pt x="77497" y="75436"/>
                  </a:lnTo>
                  <a:lnTo>
                    <a:pt x="79425" y="73250"/>
                  </a:lnTo>
                  <a:lnTo>
                    <a:pt x="81211" y="70948"/>
                  </a:lnTo>
                  <a:lnTo>
                    <a:pt x="82848" y="68539"/>
                  </a:lnTo>
                  <a:lnTo>
                    <a:pt x="84330" y="66034"/>
                  </a:lnTo>
                  <a:lnTo>
                    <a:pt x="85650" y="63442"/>
                  </a:lnTo>
                  <a:lnTo>
                    <a:pt x="86803" y="60774"/>
                  </a:lnTo>
                  <a:lnTo>
                    <a:pt x="87784" y="58042"/>
                  </a:lnTo>
                  <a:lnTo>
                    <a:pt x="88589" y="55255"/>
                  </a:lnTo>
                  <a:lnTo>
                    <a:pt x="89215" y="52427"/>
                  </a:lnTo>
                  <a:lnTo>
                    <a:pt x="89660" y="49568"/>
                  </a:lnTo>
                  <a:lnTo>
                    <a:pt x="89921" y="46691"/>
                  </a:lnTo>
                  <a:lnTo>
                    <a:pt x="89997" y="43806"/>
                  </a:lnTo>
                  <a:lnTo>
                    <a:pt x="89889" y="40926"/>
                  </a:lnTo>
                  <a:lnTo>
                    <a:pt x="89596" y="38063"/>
                  </a:lnTo>
                  <a:lnTo>
                    <a:pt x="89120" y="35229"/>
                  </a:lnTo>
                  <a:lnTo>
                    <a:pt x="88462" y="32435"/>
                  </a:lnTo>
                  <a:lnTo>
                    <a:pt x="87626" y="29692"/>
                  </a:lnTo>
                  <a:lnTo>
                    <a:pt x="86615" y="27012"/>
                  </a:lnTo>
                  <a:lnTo>
                    <a:pt x="85433" y="24406"/>
                  </a:lnTo>
                  <a:lnTo>
                    <a:pt x="84084" y="21885"/>
                  </a:lnTo>
                  <a:lnTo>
                    <a:pt x="82575" y="19459"/>
                  </a:lnTo>
                  <a:lnTo>
                    <a:pt x="80912" y="17137"/>
                  </a:lnTo>
                  <a:lnTo>
                    <a:pt x="79101" y="14931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g757"/>
            <p:cNvSpPr/>
            <p:nvPr/>
          </p:nvSpPr>
          <p:spPr>
            <a:xfrm>
              <a:off x="5639510" y="4251391"/>
              <a:ext cx="89997" cy="89997"/>
            </a:xfrm>
            <a:custGeom>
              <a:avLst/>
              <a:pathLst>
                <a:path w="89997" h="89997">
                  <a:moveTo>
                    <a:pt x="77102" y="12894"/>
                  </a:moveTo>
                  <a:lnTo>
                    <a:pt x="75016" y="10940"/>
                  </a:lnTo>
                  <a:lnTo>
                    <a:pt x="72806" y="9125"/>
                  </a:lnTo>
                  <a:lnTo>
                    <a:pt x="70482" y="7458"/>
                  </a:lnTo>
                  <a:lnTo>
                    <a:pt x="68054" y="5946"/>
                  </a:lnTo>
                  <a:lnTo>
                    <a:pt x="65531" y="4593"/>
                  </a:lnTo>
                  <a:lnTo>
                    <a:pt x="62923" y="3407"/>
                  </a:lnTo>
                  <a:lnTo>
                    <a:pt x="60241" y="2392"/>
                  </a:lnTo>
                  <a:lnTo>
                    <a:pt x="57497" y="1552"/>
                  </a:lnTo>
                  <a:lnTo>
                    <a:pt x="54702" y="890"/>
                  </a:lnTo>
                  <a:lnTo>
                    <a:pt x="51867" y="409"/>
                  </a:lnTo>
                  <a:lnTo>
                    <a:pt x="49003" y="112"/>
                  </a:lnTo>
                  <a:lnTo>
                    <a:pt x="46123" y="0"/>
                  </a:lnTo>
                  <a:lnTo>
                    <a:pt x="43239" y="72"/>
                  </a:lnTo>
                  <a:lnTo>
                    <a:pt x="40362" y="328"/>
                  </a:lnTo>
                  <a:lnTo>
                    <a:pt x="37503" y="769"/>
                  </a:lnTo>
                  <a:lnTo>
                    <a:pt x="34676" y="1391"/>
                  </a:lnTo>
                  <a:lnTo>
                    <a:pt x="31891" y="2192"/>
                  </a:lnTo>
                  <a:lnTo>
                    <a:pt x="29160" y="3169"/>
                  </a:lnTo>
                  <a:lnTo>
                    <a:pt x="26493" y="4318"/>
                  </a:lnTo>
                  <a:lnTo>
                    <a:pt x="23903" y="5634"/>
                  </a:lnTo>
                  <a:lnTo>
                    <a:pt x="21400" y="7112"/>
                  </a:lnTo>
                  <a:lnTo>
                    <a:pt x="18994" y="8746"/>
                  </a:lnTo>
                  <a:lnTo>
                    <a:pt x="16694" y="10529"/>
                  </a:lnTo>
                  <a:lnTo>
                    <a:pt x="14511" y="12453"/>
                  </a:lnTo>
                  <a:lnTo>
                    <a:pt x="12453" y="14511"/>
                  </a:lnTo>
                  <a:lnTo>
                    <a:pt x="10529" y="16694"/>
                  </a:lnTo>
                  <a:lnTo>
                    <a:pt x="8746" y="18994"/>
                  </a:lnTo>
                  <a:lnTo>
                    <a:pt x="7112" y="21400"/>
                  </a:lnTo>
                  <a:lnTo>
                    <a:pt x="5634" y="23903"/>
                  </a:lnTo>
                  <a:lnTo>
                    <a:pt x="4318" y="26493"/>
                  </a:lnTo>
                  <a:lnTo>
                    <a:pt x="3169" y="29160"/>
                  </a:lnTo>
                  <a:lnTo>
                    <a:pt x="2192" y="31891"/>
                  </a:lnTo>
                  <a:lnTo>
                    <a:pt x="1391" y="34676"/>
                  </a:lnTo>
                  <a:lnTo>
                    <a:pt x="769" y="37503"/>
                  </a:lnTo>
                  <a:lnTo>
                    <a:pt x="328" y="40362"/>
                  </a:lnTo>
                  <a:lnTo>
                    <a:pt x="72" y="43239"/>
                  </a:lnTo>
                  <a:lnTo>
                    <a:pt x="0" y="46123"/>
                  </a:lnTo>
                  <a:lnTo>
                    <a:pt x="112" y="49003"/>
                  </a:lnTo>
                  <a:lnTo>
                    <a:pt x="409" y="51867"/>
                  </a:lnTo>
                  <a:lnTo>
                    <a:pt x="890" y="54702"/>
                  </a:lnTo>
                  <a:lnTo>
                    <a:pt x="1552" y="57497"/>
                  </a:lnTo>
                  <a:lnTo>
                    <a:pt x="2392" y="60241"/>
                  </a:lnTo>
                  <a:lnTo>
                    <a:pt x="3407" y="62923"/>
                  </a:lnTo>
                  <a:lnTo>
                    <a:pt x="4593" y="65531"/>
                  </a:lnTo>
                  <a:lnTo>
                    <a:pt x="5946" y="68054"/>
                  </a:lnTo>
                  <a:lnTo>
                    <a:pt x="7458" y="70482"/>
                  </a:lnTo>
                  <a:lnTo>
                    <a:pt x="9125" y="72806"/>
                  </a:lnTo>
                  <a:lnTo>
                    <a:pt x="10940" y="75016"/>
                  </a:lnTo>
                  <a:lnTo>
                    <a:pt x="12894" y="77102"/>
                  </a:lnTo>
                  <a:lnTo>
                    <a:pt x="14980" y="79056"/>
                  </a:lnTo>
                  <a:lnTo>
                    <a:pt x="17190" y="80871"/>
                  </a:lnTo>
                  <a:lnTo>
                    <a:pt x="19514" y="82538"/>
                  </a:lnTo>
                  <a:lnTo>
                    <a:pt x="21942" y="84051"/>
                  </a:lnTo>
                  <a:lnTo>
                    <a:pt x="24466" y="85403"/>
                  </a:lnTo>
                  <a:lnTo>
                    <a:pt x="27073" y="86589"/>
                  </a:lnTo>
                  <a:lnTo>
                    <a:pt x="29755" y="87604"/>
                  </a:lnTo>
                  <a:lnTo>
                    <a:pt x="32499" y="88445"/>
                  </a:lnTo>
                  <a:lnTo>
                    <a:pt x="35294" y="89106"/>
                  </a:lnTo>
                  <a:lnTo>
                    <a:pt x="38129" y="89587"/>
                  </a:lnTo>
                  <a:lnTo>
                    <a:pt x="40993" y="89884"/>
                  </a:lnTo>
                  <a:lnTo>
                    <a:pt x="43873" y="89997"/>
                  </a:lnTo>
                  <a:lnTo>
                    <a:pt x="46757" y="89924"/>
                  </a:lnTo>
                  <a:lnTo>
                    <a:pt x="49635" y="89668"/>
                  </a:lnTo>
                  <a:lnTo>
                    <a:pt x="52493" y="89227"/>
                  </a:lnTo>
                  <a:lnTo>
                    <a:pt x="55320" y="88605"/>
                  </a:lnTo>
                  <a:lnTo>
                    <a:pt x="58105" y="87804"/>
                  </a:lnTo>
                  <a:lnTo>
                    <a:pt x="60837" y="86827"/>
                  </a:lnTo>
                  <a:lnTo>
                    <a:pt x="63503" y="85678"/>
                  </a:lnTo>
                  <a:lnTo>
                    <a:pt x="66093" y="84362"/>
                  </a:lnTo>
                  <a:lnTo>
                    <a:pt x="68596" y="82884"/>
                  </a:lnTo>
                  <a:lnTo>
                    <a:pt x="71003" y="81250"/>
                  </a:lnTo>
                  <a:lnTo>
                    <a:pt x="73302" y="79468"/>
                  </a:lnTo>
                  <a:lnTo>
                    <a:pt x="75485" y="77543"/>
                  </a:lnTo>
                  <a:lnTo>
                    <a:pt x="77543" y="75485"/>
                  </a:lnTo>
                  <a:lnTo>
                    <a:pt x="79468" y="73302"/>
                  </a:lnTo>
                  <a:lnTo>
                    <a:pt x="81250" y="71003"/>
                  </a:lnTo>
                  <a:lnTo>
                    <a:pt x="82884" y="68596"/>
                  </a:lnTo>
                  <a:lnTo>
                    <a:pt x="84362" y="66093"/>
                  </a:lnTo>
                  <a:lnTo>
                    <a:pt x="85678" y="63503"/>
                  </a:lnTo>
                  <a:lnTo>
                    <a:pt x="86827" y="60837"/>
                  </a:lnTo>
                  <a:lnTo>
                    <a:pt x="87804" y="58105"/>
                  </a:lnTo>
                  <a:lnTo>
                    <a:pt x="88605" y="55320"/>
                  </a:lnTo>
                  <a:lnTo>
                    <a:pt x="89227" y="52493"/>
                  </a:lnTo>
                  <a:lnTo>
                    <a:pt x="89668" y="49635"/>
                  </a:lnTo>
                  <a:lnTo>
                    <a:pt x="89924" y="46757"/>
                  </a:lnTo>
                  <a:lnTo>
                    <a:pt x="89997" y="43873"/>
                  </a:lnTo>
                  <a:lnTo>
                    <a:pt x="89884" y="40993"/>
                  </a:lnTo>
                  <a:lnTo>
                    <a:pt x="89587" y="38129"/>
                  </a:lnTo>
                  <a:lnTo>
                    <a:pt x="89106" y="35294"/>
                  </a:lnTo>
                  <a:lnTo>
                    <a:pt x="88445" y="32499"/>
                  </a:lnTo>
                  <a:lnTo>
                    <a:pt x="87604" y="29755"/>
                  </a:lnTo>
                  <a:lnTo>
                    <a:pt x="86589" y="27073"/>
                  </a:lnTo>
                  <a:lnTo>
                    <a:pt x="85403" y="24466"/>
                  </a:lnTo>
                  <a:lnTo>
                    <a:pt x="84051" y="21942"/>
                  </a:lnTo>
                  <a:lnTo>
                    <a:pt x="82538" y="19514"/>
                  </a:lnTo>
                  <a:lnTo>
                    <a:pt x="80871" y="17190"/>
                  </a:lnTo>
                  <a:lnTo>
                    <a:pt x="79056" y="14980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g758"/>
            <p:cNvSpPr/>
            <p:nvPr/>
          </p:nvSpPr>
          <p:spPr>
            <a:xfrm>
              <a:off x="5639511" y="4357274"/>
              <a:ext cx="89995" cy="89995"/>
            </a:xfrm>
            <a:custGeom>
              <a:avLst/>
              <a:pathLst>
                <a:path w="89995" h="89995">
                  <a:moveTo>
                    <a:pt x="78983" y="11011"/>
                  </a:moveTo>
                  <a:lnTo>
                    <a:pt x="77024" y="9191"/>
                  </a:lnTo>
                  <a:lnTo>
                    <a:pt x="74933" y="7518"/>
                  </a:lnTo>
                  <a:lnTo>
                    <a:pt x="72718" y="6000"/>
                  </a:lnTo>
                  <a:lnTo>
                    <a:pt x="70390" y="4641"/>
                  </a:lnTo>
                  <a:lnTo>
                    <a:pt x="67958" y="3449"/>
                  </a:lnTo>
                  <a:lnTo>
                    <a:pt x="65431" y="2427"/>
                  </a:lnTo>
                  <a:lnTo>
                    <a:pt x="62820" y="1580"/>
                  </a:lnTo>
                  <a:lnTo>
                    <a:pt x="60136" y="911"/>
                  </a:lnTo>
                  <a:lnTo>
                    <a:pt x="57390" y="424"/>
                  </a:lnTo>
                  <a:lnTo>
                    <a:pt x="54593" y="119"/>
                  </a:lnTo>
                  <a:lnTo>
                    <a:pt x="51757" y="0"/>
                  </a:lnTo>
                  <a:lnTo>
                    <a:pt x="48892" y="65"/>
                  </a:lnTo>
                  <a:lnTo>
                    <a:pt x="46012" y="314"/>
                  </a:lnTo>
                  <a:lnTo>
                    <a:pt x="43127" y="748"/>
                  </a:lnTo>
                  <a:lnTo>
                    <a:pt x="40251" y="1363"/>
                  </a:lnTo>
                  <a:lnTo>
                    <a:pt x="37393" y="2157"/>
                  </a:lnTo>
                  <a:lnTo>
                    <a:pt x="34567" y="3128"/>
                  </a:lnTo>
                  <a:lnTo>
                    <a:pt x="31784" y="4270"/>
                  </a:lnTo>
                  <a:lnTo>
                    <a:pt x="29055" y="5580"/>
                  </a:lnTo>
                  <a:lnTo>
                    <a:pt x="26392" y="7052"/>
                  </a:lnTo>
                  <a:lnTo>
                    <a:pt x="23805" y="8680"/>
                  </a:lnTo>
                  <a:lnTo>
                    <a:pt x="21305" y="10457"/>
                  </a:lnTo>
                  <a:lnTo>
                    <a:pt x="18903" y="12376"/>
                  </a:lnTo>
                  <a:lnTo>
                    <a:pt x="16607" y="14429"/>
                  </a:lnTo>
                  <a:lnTo>
                    <a:pt x="14429" y="16607"/>
                  </a:lnTo>
                  <a:lnTo>
                    <a:pt x="12376" y="18903"/>
                  </a:lnTo>
                  <a:lnTo>
                    <a:pt x="10457" y="21305"/>
                  </a:lnTo>
                  <a:lnTo>
                    <a:pt x="8680" y="23805"/>
                  </a:lnTo>
                  <a:lnTo>
                    <a:pt x="7052" y="26392"/>
                  </a:lnTo>
                  <a:lnTo>
                    <a:pt x="5580" y="29055"/>
                  </a:lnTo>
                  <a:lnTo>
                    <a:pt x="4270" y="31784"/>
                  </a:lnTo>
                  <a:lnTo>
                    <a:pt x="3128" y="34567"/>
                  </a:lnTo>
                  <a:lnTo>
                    <a:pt x="2157" y="37393"/>
                  </a:lnTo>
                  <a:lnTo>
                    <a:pt x="1363" y="40251"/>
                  </a:lnTo>
                  <a:lnTo>
                    <a:pt x="748" y="43127"/>
                  </a:lnTo>
                  <a:lnTo>
                    <a:pt x="314" y="46012"/>
                  </a:lnTo>
                  <a:lnTo>
                    <a:pt x="65" y="48892"/>
                  </a:lnTo>
                  <a:lnTo>
                    <a:pt x="0" y="51757"/>
                  </a:lnTo>
                  <a:lnTo>
                    <a:pt x="119" y="54593"/>
                  </a:lnTo>
                  <a:lnTo>
                    <a:pt x="424" y="57390"/>
                  </a:lnTo>
                  <a:lnTo>
                    <a:pt x="911" y="60136"/>
                  </a:lnTo>
                  <a:lnTo>
                    <a:pt x="1580" y="62820"/>
                  </a:lnTo>
                  <a:lnTo>
                    <a:pt x="2427" y="65431"/>
                  </a:lnTo>
                  <a:lnTo>
                    <a:pt x="3449" y="67958"/>
                  </a:lnTo>
                  <a:lnTo>
                    <a:pt x="4641" y="70390"/>
                  </a:lnTo>
                  <a:lnTo>
                    <a:pt x="6000" y="72718"/>
                  </a:lnTo>
                  <a:lnTo>
                    <a:pt x="7518" y="74933"/>
                  </a:lnTo>
                  <a:lnTo>
                    <a:pt x="9191" y="77024"/>
                  </a:lnTo>
                  <a:lnTo>
                    <a:pt x="11011" y="78983"/>
                  </a:lnTo>
                  <a:lnTo>
                    <a:pt x="12971" y="80803"/>
                  </a:lnTo>
                  <a:lnTo>
                    <a:pt x="15062" y="82476"/>
                  </a:lnTo>
                  <a:lnTo>
                    <a:pt x="17276" y="83995"/>
                  </a:lnTo>
                  <a:lnTo>
                    <a:pt x="19604" y="85353"/>
                  </a:lnTo>
                  <a:lnTo>
                    <a:pt x="22036" y="86546"/>
                  </a:lnTo>
                  <a:lnTo>
                    <a:pt x="24563" y="87568"/>
                  </a:lnTo>
                  <a:lnTo>
                    <a:pt x="27174" y="88415"/>
                  </a:lnTo>
                  <a:lnTo>
                    <a:pt x="29858" y="89083"/>
                  </a:lnTo>
                  <a:lnTo>
                    <a:pt x="32604" y="89571"/>
                  </a:lnTo>
                  <a:lnTo>
                    <a:pt x="35401" y="89875"/>
                  </a:lnTo>
                  <a:lnTo>
                    <a:pt x="38238" y="89995"/>
                  </a:lnTo>
                  <a:lnTo>
                    <a:pt x="41102" y="89930"/>
                  </a:lnTo>
                  <a:lnTo>
                    <a:pt x="43982" y="89680"/>
                  </a:lnTo>
                  <a:lnTo>
                    <a:pt x="46867" y="89247"/>
                  </a:lnTo>
                  <a:lnTo>
                    <a:pt x="49744" y="88632"/>
                  </a:lnTo>
                  <a:lnTo>
                    <a:pt x="52601" y="87837"/>
                  </a:lnTo>
                  <a:lnTo>
                    <a:pt x="55427" y="86867"/>
                  </a:lnTo>
                  <a:lnTo>
                    <a:pt x="58210" y="85724"/>
                  </a:lnTo>
                  <a:lnTo>
                    <a:pt x="60939" y="84414"/>
                  </a:lnTo>
                  <a:lnTo>
                    <a:pt x="63602" y="82942"/>
                  </a:lnTo>
                  <a:lnTo>
                    <a:pt x="66189" y="81315"/>
                  </a:lnTo>
                  <a:lnTo>
                    <a:pt x="68689" y="79538"/>
                  </a:lnTo>
                  <a:lnTo>
                    <a:pt x="71092" y="77619"/>
                  </a:lnTo>
                  <a:lnTo>
                    <a:pt x="73387" y="75566"/>
                  </a:lnTo>
                  <a:lnTo>
                    <a:pt x="75566" y="73387"/>
                  </a:lnTo>
                  <a:lnTo>
                    <a:pt x="77619" y="71092"/>
                  </a:lnTo>
                  <a:lnTo>
                    <a:pt x="79538" y="68689"/>
                  </a:lnTo>
                  <a:lnTo>
                    <a:pt x="81315" y="66189"/>
                  </a:lnTo>
                  <a:lnTo>
                    <a:pt x="82942" y="63602"/>
                  </a:lnTo>
                  <a:lnTo>
                    <a:pt x="84414" y="60939"/>
                  </a:lnTo>
                  <a:lnTo>
                    <a:pt x="85724" y="58210"/>
                  </a:lnTo>
                  <a:lnTo>
                    <a:pt x="86867" y="55427"/>
                  </a:lnTo>
                  <a:lnTo>
                    <a:pt x="87837" y="52601"/>
                  </a:lnTo>
                  <a:lnTo>
                    <a:pt x="88632" y="49744"/>
                  </a:lnTo>
                  <a:lnTo>
                    <a:pt x="89247" y="46867"/>
                  </a:lnTo>
                  <a:lnTo>
                    <a:pt x="89680" y="43982"/>
                  </a:lnTo>
                  <a:lnTo>
                    <a:pt x="89930" y="41102"/>
                  </a:lnTo>
                  <a:lnTo>
                    <a:pt x="89995" y="38238"/>
                  </a:lnTo>
                  <a:lnTo>
                    <a:pt x="89875" y="35401"/>
                  </a:lnTo>
                  <a:lnTo>
                    <a:pt x="89571" y="32604"/>
                  </a:lnTo>
                  <a:lnTo>
                    <a:pt x="89083" y="29858"/>
                  </a:lnTo>
                  <a:lnTo>
                    <a:pt x="88415" y="27174"/>
                  </a:lnTo>
                  <a:lnTo>
                    <a:pt x="87568" y="24563"/>
                  </a:lnTo>
                  <a:lnTo>
                    <a:pt x="86546" y="22036"/>
                  </a:lnTo>
                  <a:lnTo>
                    <a:pt x="85353" y="19604"/>
                  </a:lnTo>
                  <a:lnTo>
                    <a:pt x="83995" y="17276"/>
                  </a:lnTo>
                  <a:lnTo>
                    <a:pt x="82476" y="15062"/>
                  </a:lnTo>
                  <a:lnTo>
                    <a:pt x="80803" y="12971"/>
                  </a:lnTo>
                  <a:close/>
                </a:path>
              </a:pathLst>
            </a:custGeom>
            <a:solidFill>
              <a:srgbClr val="DDECF4">
                <a:alpha val="100000"/>
              </a:srgbClr>
            </a:solidFill>
            <a:ln w="9525" cap="rnd">
              <a:solidFill>
                <a:srgbClr val="DDEC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g759"/>
            <p:cNvSpPr/>
            <p:nvPr/>
          </p:nvSpPr>
          <p:spPr>
            <a:xfrm>
              <a:off x="5639529" y="4463174"/>
              <a:ext cx="89959" cy="89959"/>
            </a:xfrm>
            <a:custGeom>
              <a:avLst/>
              <a:pathLst>
                <a:path w="89959" h="89959">
                  <a:moveTo>
                    <a:pt x="76214" y="13744"/>
                  </a:moveTo>
                  <a:lnTo>
                    <a:pt x="74075" y="11733"/>
                  </a:lnTo>
                  <a:lnTo>
                    <a:pt x="71816" y="9858"/>
                  </a:lnTo>
                  <a:lnTo>
                    <a:pt x="69446" y="8128"/>
                  </a:lnTo>
                  <a:lnTo>
                    <a:pt x="66976" y="6549"/>
                  </a:lnTo>
                  <a:lnTo>
                    <a:pt x="64416" y="5128"/>
                  </a:lnTo>
                  <a:lnTo>
                    <a:pt x="61775" y="3870"/>
                  </a:lnTo>
                  <a:lnTo>
                    <a:pt x="59066" y="2782"/>
                  </a:lnTo>
                  <a:lnTo>
                    <a:pt x="56299" y="1867"/>
                  </a:lnTo>
                  <a:lnTo>
                    <a:pt x="53485" y="1129"/>
                  </a:lnTo>
                  <a:lnTo>
                    <a:pt x="50637" y="572"/>
                  </a:lnTo>
                  <a:lnTo>
                    <a:pt x="47765" y="197"/>
                  </a:lnTo>
                  <a:lnTo>
                    <a:pt x="44881" y="6"/>
                  </a:lnTo>
                  <a:lnTo>
                    <a:pt x="41998" y="0"/>
                  </a:lnTo>
                  <a:lnTo>
                    <a:pt x="39128" y="178"/>
                  </a:lnTo>
                  <a:lnTo>
                    <a:pt x="36281" y="541"/>
                  </a:lnTo>
                  <a:lnTo>
                    <a:pt x="33470" y="1086"/>
                  </a:lnTo>
                  <a:lnTo>
                    <a:pt x="30707" y="1812"/>
                  </a:lnTo>
                  <a:lnTo>
                    <a:pt x="28002" y="2715"/>
                  </a:lnTo>
                  <a:lnTo>
                    <a:pt x="25366" y="3791"/>
                  </a:lnTo>
                  <a:lnTo>
                    <a:pt x="22812" y="5037"/>
                  </a:lnTo>
                  <a:lnTo>
                    <a:pt x="20348" y="6447"/>
                  </a:lnTo>
                  <a:lnTo>
                    <a:pt x="17986" y="8016"/>
                  </a:lnTo>
                  <a:lnTo>
                    <a:pt x="15735" y="9736"/>
                  </a:lnTo>
                  <a:lnTo>
                    <a:pt x="13603" y="11601"/>
                  </a:lnTo>
                  <a:lnTo>
                    <a:pt x="11601" y="13603"/>
                  </a:lnTo>
                  <a:lnTo>
                    <a:pt x="9736" y="15735"/>
                  </a:lnTo>
                  <a:lnTo>
                    <a:pt x="8016" y="17986"/>
                  </a:lnTo>
                  <a:lnTo>
                    <a:pt x="6447" y="20348"/>
                  </a:lnTo>
                  <a:lnTo>
                    <a:pt x="5037" y="22812"/>
                  </a:lnTo>
                  <a:lnTo>
                    <a:pt x="3791" y="25366"/>
                  </a:lnTo>
                  <a:lnTo>
                    <a:pt x="2715" y="28002"/>
                  </a:lnTo>
                  <a:lnTo>
                    <a:pt x="1812" y="30707"/>
                  </a:lnTo>
                  <a:lnTo>
                    <a:pt x="1086" y="33470"/>
                  </a:lnTo>
                  <a:lnTo>
                    <a:pt x="541" y="36281"/>
                  </a:lnTo>
                  <a:lnTo>
                    <a:pt x="178" y="39128"/>
                  </a:lnTo>
                  <a:lnTo>
                    <a:pt x="0" y="41998"/>
                  </a:lnTo>
                  <a:lnTo>
                    <a:pt x="6" y="44881"/>
                  </a:lnTo>
                  <a:lnTo>
                    <a:pt x="197" y="47765"/>
                  </a:lnTo>
                  <a:lnTo>
                    <a:pt x="572" y="50637"/>
                  </a:lnTo>
                  <a:lnTo>
                    <a:pt x="1129" y="53485"/>
                  </a:lnTo>
                  <a:lnTo>
                    <a:pt x="1867" y="56299"/>
                  </a:lnTo>
                  <a:lnTo>
                    <a:pt x="2782" y="59066"/>
                  </a:lnTo>
                  <a:lnTo>
                    <a:pt x="3870" y="61775"/>
                  </a:lnTo>
                  <a:lnTo>
                    <a:pt x="5128" y="64416"/>
                  </a:lnTo>
                  <a:lnTo>
                    <a:pt x="6549" y="66976"/>
                  </a:lnTo>
                  <a:lnTo>
                    <a:pt x="8128" y="69446"/>
                  </a:lnTo>
                  <a:lnTo>
                    <a:pt x="9858" y="71816"/>
                  </a:lnTo>
                  <a:lnTo>
                    <a:pt x="11733" y="74075"/>
                  </a:lnTo>
                  <a:lnTo>
                    <a:pt x="13744" y="76214"/>
                  </a:lnTo>
                  <a:lnTo>
                    <a:pt x="15883" y="78226"/>
                  </a:lnTo>
                  <a:lnTo>
                    <a:pt x="18143" y="80100"/>
                  </a:lnTo>
                  <a:lnTo>
                    <a:pt x="20512" y="81831"/>
                  </a:lnTo>
                  <a:lnTo>
                    <a:pt x="22982" y="83409"/>
                  </a:lnTo>
                  <a:lnTo>
                    <a:pt x="25543" y="84830"/>
                  </a:lnTo>
                  <a:lnTo>
                    <a:pt x="28183" y="86088"/>
                  </a:lnTo>
                  <a:lnTo>
                    <a:pt x="30892" y="87176"/>
                  </a:lnTo>
                  <a:lnTo>
                    <a:pt x="33659" y="88091"/>
                  </a:lnTo>
                  <a:lnTo>
                    <a:pt x="36473" y="88829"/>
                  </a:lnTo>
                  <a:lnTo>
                    <a:pt x="39322" y="89386"/>
                  </a:lnTo>
                  <a:lnTo>
                    <a:pt x="42193" y="89761"/>
                  </a:lnTo>
                  <a:lnTo>
                    <a:pt x="45077" y="89952"/>
                  </a:lnTo>
                  <a:lnTo>
                    <a:pt x="47960" y="89959"/>
                  </a:lnTo>
                  <a:lnTo>
                    <a:pt x="50830" y="89780"/>
                  </a:lnTo>
                  <a:lnTo>
                    <a:pt x="53677" y="89417"/>
                  </a:lnTo>
                  <a:lnTo>
                    <a:pt x="56488" y="88872"/>
                  </a:lnTo>
                  <a:lnTo>
                    <a:pt x="59252" y="88147"/>
                  </a:lnTo>
                  <a:lnTo>
                    <a:pt x="61956" y="87243"/>
                  </a:lnTo>
                  <a:lnTo>
                    <a:pt x="64592" y="86167"/>
                  </a:lnTo>
                  <a:lnTo>
                    <a:pt x="67146" y="84921"/>
                  </a:lnTo>
                  <a:lnTo>
                    <a:pt x="69610" y="83511"/>
                  </a:lnTo>
                  <a:lnTo>
                    <a:pt x="71972" y="81942"/>
                  </a:lnTo>
                  <a:lnTo>
                    <a:pt x="74223" y="80222"/>
                  </a:lnTo>
                  <a:lnTo>
                    <a:pt x="76355" y="78357"/>
                  </a:lnTo>
                  <a:lnTo>
                    <a:pt x="78357" y="76355"/>
                  </a:lnTo>
                  <a:lnTo>
                    <a:pt x="80222" y="74223"/>
                  </a:lnTo>
                  <a:lnTo>
                    <a:pt x="81942" y="71972"/>
                  </a:lnTo>
                  <a:lnTo>
                    <a:pt x="83511" y="69610"/>
                  </a:lnTo>
                  <a:lnTo>
                    <a:pt x="84921" y="67146"/>
                  </a:lnTo>
                  <a:lnTo>
                    <a:pt x="86167" y="64592"/>
                  </a:lnTo>
                  <a:lnTo>
                    <a:pt x="87243" y="61956"/>
                  </a:lnTo>
                  <a:lnTo>
                    <a:pt x="88147" y="59252"/>
                  </a:lnTo>
                  <a:lnTo>
                    <a:pt x="88872" y="56488"/>
                  </a:lnTo>
                  <a:lnTo>
                    <a:pt x="89417" y="53677"/>
                  </a:lnTo>
                  <a:lnTo>
                    <a:pt x="89780" y="50830"/>
                  </a:lnTo>
                  <a:lnTo>
                    <a:pt x="89959" y="47960"/>
                  </a:lnTo>
                  <a:lnTo>
                    <a:pt x="89952" y="45077"/>
                  </a:lnTo>
                  <a:lnTo>
                    <a:pt x="89761" y="42193"/>
                  </a:lnTo>
                  <a:lnTo>
                    <a:pt x="89386" y="39322"/>
                  </a:lnTo>
                  <a:lnTo>
                    <a:pt x="88829" y="36473"/>
                  </a:lnTo>
                  <a:lnTo>
                    <a:pt x="88091" y="33659"/>
                  </a:lnTo>
                  <a:lnTo>
                    <a:pt x="87176" y="30892"/>
                  </a:lnTo>
                  <a:lnTo>
                    <a:pt x="86088" y="28183"/>
                  </a:lnTo>
                  <a:lnTo>
                    <a:pt x="84830" y="25543"/>
                  </a:lnTo>
                  <a:lnTo>
                    <a:pt x="83409" y="22982"/>
                  </a:lnTo>
                  <a:lnTo>
                    <a:pt x="81831" y="20512"/>
                  </a:lnTo>
                  <a:lnTo>
                    <a:pt x="80100" y="18143"/>
                  </a:lnTo>
                  <a:lnTo>
                    <a:pt x="78226" y="15883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g760"/>
            <p:cNvSpPr/>
            <p:nvPr/>
          </p:nvSpPr>
          <p:spPr>
            <a:xfrm>
              <a:off x="5639515" y="4569041"/>
              <a:ext cx="89986" cy="89986"/>
            </a:xfrm>
            <a:custGeom>
              <a:avLst/>
              <a:pathLst>
                <a:path w="89986" h="89986">
                  <a:moveTo>
                    <a:pt x="87458" y="2528"/>
                  </a:moveTo>
                  <a:lnTo>
                    <a:pt x="86417" y="1661"/>
                  </a:lnTo>
                  <a:lnTo>
                    <a:pt x="85206" y="972"/>
                  </a:lnTo>
                  <a:lnTo>
                    <a:pt x="83829" y="465"/>
                  </a:lnTo>
                  <a:lnTo>
                    <a:pt x="82293" y="140"/>
                  </a:lnTo>
                  <a:lnTo>
                    <a:pt x="80603" y="0"/>
                  </a:lnTo>
                  <a:lnTo>
                    <a:pt x="78768" y="44"/>
                  </a:lnTo>
                  <a:lnTo>
                    <a:pt x="76793" y="273"/>
                  </a:lnTo>
                  <a:lnTo>
                    <a:pt x="74688" y="686"/>
                  </a:lnTo>
                  <a:lnTo>
                    <a:pt x="72460" y="1281"/>
                  </a:lnTo>
                  <a:lnTo>
                    <a:pt x="70120" y="2056"/>
                  </a:lnTo>
                  <a:lnTo>
                    <a:pt x="67677" y="3007"/>
                  </a:lnTo>
                  <a:lnTo>
                    <a:pt x="65140" y="4130"/>
                  </a:lnTo>
                  <a:lnTo>
                    <a:pt x="62521" y="5422"/>
                  </a:lnTo>
                  <a:lnTo>
                    <a:pt x="59829" y="6876"/>
                  </a:lnTo>
                  <a:lnTo>
                    <a:pt x="57077" y="8487"/>
                  </a:lnTo>
                  <a:lnTo>
                    <a:pt x="54275" y="10247"/>
                  </a:lnTo>
                  <a:lnTo>
                    <a:pt x="51435" y="12151"/>
                  </a:lnTo>
                  <a:lnTo>
                    <a:pt x="48568" y="14190"/>
                  </a:lnTo>
                  <a:lnTo>
                    <a:pt x="45687" y="16355"/>
                  </a:lnTo>
                  <a:lnTo>
                    <a:pt x="42802" y="18637"/>
                  </a:lnTo>
                  <a:lnTo>
                    <a:pt x="39927" y="21028"/>
                  </a:lnTo>
                  <a:lnTo>
                    <a:pt x="37073" y="23518"/>
                  </a:lnTo>
                  <a:lnTo>
                    <a:pt x="34251" y="26096"/>
                  </a:lnTo>
                  <a:lnTo>
                    <a:pt x="31473" y="28751"/>
                  </a:lnTo>
                  <a:lnTo>
                    <a:pt x="28751" y="31473"/>
                  </a:lnTo>
                  <a:lnTo>
                    <a:pt x="26096" y="34251"/>
                  </a:lnTo>
                  <a:lnTo>
                    <a:pt x="23518" y="37073"/>
                  </a:lnTo>
                  <a:lnTo>
                    <a:pt x="21028" y="39927"/>
                  </a:lnTo>
                  <a:lnTo>
                    <a:pt x="18637" y="42802"/>
                  </a:lnTo>
                  <a:lnTo>
                    <a:pt x="16355" y="45687"/>
                  </a:lnTo>
                  <a:lnTo>
                    <a:pt x="14190" y="48568"/>
                  </a:lnTo>
                  <a:lnTo>
                    <a:pt x="12151" y="51435"/>
                  </a:lnTo>
                  <a:lnTo>
                    <a:pt x="10247" y="54275"/>
                  </a:lnTo>
                  <a:lnTo>
                    <a:pt x="8487" y="57077"/>
                  </a:lnTo>
                  <a:lnTo>
                    <a:pt x="6876" y="59829"/>
                  </a:lnTo>
                  <a:lnTo>
                    <a:pt x="5422" y="62521"/>
                  </a:lnTo>
                  <a:lnTo>
                    <a:pt x="4130" y="65140"/>
                  </a:lnTo>
                  <a:lnTo>
                    <a:pt x="3007" y="67677"/>
                  </a:lnTo>
                  <a:lnTo>
                    <a:pt x="2056" y="70120"/>
                  </a:lnTo>
                  <a:lnTo>
                    <a:pt x="1281" y="72460"/>
                  </a:lnTo>
                  <a:lnTo>
                    <a:pt x="686" y="74688"/>
                  </a:lnTo>
                  <a:lnTo>
                    <a:pt x="273" y="76793"/>
                  </a:lnTo>
                  <a:lnTo>
                    <a:pt x="44" y="78768"/>
                  </a:lnTo>
                  <a:lnTo>
                    <a:pt x="0" y="80603"/>
                  </a:lnTo>
                  <a:lnTo>
                    <a:pt x="140" y="82293"/>
                  </a:lnTo>
                  <a:lnTo>
                    <a:pt x="465" y="83829"/>
                  </a:lnTo>
                  <a:lnTo>
                    <a:pt x="972" y="85206"/>
                  </a:lnTo>
                  <a:lnTo>
                    <a:pt x="1661" y="86417"/>
                  </a:lnTo>
                  <a:lnTo>
                    <a:pt x="2528" y="87458"/>
                  </a:lnTo>
                  <a:lnTo>
                    <a:pt x="3569" y="88325"/>
                  </a:lnTo>
                  <a:lnTo>
                    <a:pt x="4780" y="89014"/>
                  </a:lnTo>
                  <a:lnTo>
                    <a:pt x="6157" y="89521"/>
                  </a:lnTo>
                  <a:lnTo>
                    <a:pt x="7693" y="89846"/>
                  </a:lnTo>
                  <a:lnTo>
                    <a:pt x="9382" y="89986"/>
                  </a:lnTo>
                  <a:lnTo>
                    <a:pt x="11218" y="89942"/>
                  </a:lnTo>
                  <a:lnTo>
                    <a:pt x="13193" y="89713"/>
                  </a:lnTo>
                  <a:lnTo>
                    <a:pt x="15298" y="89300"/>
                  </a:lnTo>
                  <a:lnTo>
                    <a:pt x="17525" y="88705"/>
                  </a:lnTo>
                  <a:lnTo>
                    <a:pt x="19866" y="87930"/>
                  </a:lnTo>
                  <a:lnTo>
                    <a:pt x="22309" y="86979"/>
                  </a:lnTo>
                  <a:lnTo>
                    <a:pt x="24846" y="85856"/>
                  </a:lnTo>
                  <a:lnTo>
                    <a:pt x="27465" y="84564"/>
                  </a:lnTo>
                  <a:lnTo>
                    <a:pt x="30156" y="83110"/>
                  </a:lnTo>
                  <a:lnTo>
                    <a:pt x="32909" y="81499"/>
                  </a:lnTo>
                  <a:lnTo>
                    <a:pt x="35711" y="79738"/>
                  </a:lnTo>
                  <a:lnTo>
                    <a:pt x="38551" y="77835"/>
                  </a:lnTo>
                  <a:lnTo>
                    <a:pt x="41418" y="75796"/>
                  </a:lnTo>
                  <a:lnTo>
                    <a:pt x="44299" y="73631"/>
                  </a:lnTo>
                  <a:lnTo>
                    <a:pt x="47183" y="71349"/>
                  </a:lnTo>
                  <a:lnTo>
                    <a:pt x="50059" y="68958"/>
                  </a:lnTo>
                  <a:lnTo>
                    <a:pt x="52913" y="66468"/>
                  </a:lnTo>
                  <a:lnTo>
                    <a:pt x="55735" y="63890"/>
                  </a:lnTo>
                  <a:lnTo>
                    <a:pt x="58513" y="61235"/>
                  </a:lnTo>
                  <a:lnTo>
                    <a:pt x="61235" y="58513"/>
                  </a:lnTo>
                  <a:lnTo>
                    <a:pt x="63890" y="55735"/>
                  </a:lnTo>
                  <a:lnTo>
                    <a:pt x="66468" y="52913"/>
                  </a:lnTo>
                  <a:lnTo>
                    <a:pt x="68958" y="50059"/>
                  </a:lnTo>
                  <a:lnTo>
                    <a:pt x="71349" y="47183"/>
                  </a:lnTo>
                  <a:lnTo>
                    <a:pt x="73631" y="44299"/>
                  </a:lnTo>
                  <a:lnTo>
                    <a:pt x="75796" y="41418"/>
                  </a:lnTo>
                  <a:lnTo>
                    <a:pt x="77835" y="38551"/>
                  </a:lnTo>
                  <a:lnTo>
                    <a:pt x="79738" y="35711"/>
                  </a:lnTo>
                  <a:lnTo>
                    <a:pt x="81499" y="32909"/>
                  </a:lnTo>
                  <a:lnTo>
                    <a:pt x="83110" y="30156"/>
                  </a:lnTo>
                  <a:lnTo>
                    <a:pt x="84564" y="27465"/>
                  </a:lnTo>
                  <a:lnTo>
                    <a:pt x="85856" y="24846"/>
                  </a:lnTo>
                  <a:lnTo>
                    <a:pt x="86979" y="22309"/>
                  </a:lnTo>
                  <a:lnTo>
                    <a:pt x="87930" y="19866"/>
                  </a:lnTo>
                  <a:lnTo>
                    <a:pt x="88705" y="17525"/>
                  </a:lnTo>
                  <a:lnTo>
                    <a:pt x="89300" y="15298"/>
                  </a:lnTo>
                  <a:lnTo>
                    <a:pt x="89713" y="13193"/>
                  </a:lnTo>
                  <a:lnTo>
                    <a:pt x="89942" y="11218"/>
                  </a:lnTo>
                  <a:lnTo>
                    <a:pt x="89986" y="9382"/>
                  </a:lnTo>
                  <a:lnTo>
                    <a:pt x="89846" y="7693"/>
                  </a:lnTo>
                  <a:lnTo>
                    <a:pt x="89521" y="6157"/>
                  </a:lnTo>
                  <a:lnTo>
                    <a:pt x="89014" y="4780"/>
                  </a:lnTo>
                  <a:lnTo>
                    <a:pt x="88325" y="3569"/>
                  </a:lnTo>
                  <a:close/>
                </a:path>
              </a:pathLst>
            </a:custGeom>
            <a:solidFill>
              <a:srgbClr val="2268AD">
                <a:alpha val="100000"/>
              </a:srgbClr>
            </a:solidFill>
            <a:ln w="9525" cap="rnd">
              <a:solidFill>
                <a:srgbClr val="2268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g761"/>
            <p:cNvSpPr/>
            <p:nvPr/>
          </p:nvSpPr>
          <p:spPr>
            <a:xfrm>
              <a:off x="5639532" y="4674940"/>
              <a:ext cx="89953" cy="89953"/>
            </a:xfrm>
            <a:custGeom>
              <a:avLst/>
              <a:pathLst>
                <a:path w="89953" h="89953">
                  <a:moveTo>
                    <a:pt x="76285" y="13667"/>
                  </a:moveTo>
                  <a:lnTo>
                    <a:pt x="74150" y="11660"/>
                  </a:lnTo>
                  <a:lnTo>
                    <a:pt x="71895" y="9791"/>
                  </a:lnTo>
                  <a:lnTo>
                    <a:pt x="69529" y="8066"/>
                  </a:lnTo>
                  <a:lnTo>
                    <a:pt x="67063" y="6492"/>
                  </a:lnTo>
                  <a:lnTo>
                    <a:pt x="64505" y="5077"/>
                  </a:lnTo>
                  <a:lnTo>
                    <a:pt x="61868" y="3826"/>
                  </a:lnTo>
                  <a:lnTo>
                    <a:pt x="59161" y="2744"/>
                  </a:lnTo>
                  <a:lnTo>
                    <a:pt x="56396" y="1835"/>
                  </a:lnTo>
                  <a:lnTo>
                    <a:pt x="53583" y="1104"/>
                  </a:lnTo>
                  <a:lnTo>
                    <a:pt x="50736" y="553"/>
                  </a:lnTo>
                  <a:lnTo>
                    <a:pt x="47865" y="184"/>
                  </a:lnTo>
                  <a:lnTo>
                    <a:pt x="44981" y="0"/>
                  </a:lnTo>
                  <a:lnTo>
                    <a:pt x="42098" y="0"/>
                  </a:lnTo>
                  <a:lnTo>
                    <a:pt x="39227" y="185"/>
                  </a:lnTo>
                  <a:lnTo>
                    <a:pt x="36379" y="554"/>
                  </a:lnTo>
                  <a:lnTo>
                    <a:pt x="33567" y="1106"/>
                  </a:lnTo>
                  <a:lnTo>
                    <a:pt x="30801" y="1838"/>
                  </a:lnTo>
                  <a:lnTo>
                    <a:pt x="28094" y="2747"/>
                  </a:lnTo>
                  <a:lnTo>
                    <a:pt x="25456" y="3830"/>
                  </a:lnTo>
                  <a:lnTo>
                    <a:pt x="22899" y="5082"/>
                  </a:lnTo>
                  <a:lnTo>
                    <a:pt x="20432" y="6498"/>
                  </a:lnTo>
                  <a:lnTo>
                    <a:pt x="18066" y="8072"/>
                  </a:lnTo>
                  <a:lnTo>
                    <a:pt x="15810" y="9797"/>
                  </a:lnTo>
                  <a:lnTo>
                    <a:pt x="13674" y="11667"/>
                  </a:lnTo>
                  <a:lnTo>
                    <a:pt x="11667" y="13674"/>
                  </a:lnTo>
                  <a:lnTo>
                    <a:pt x="9797" y="15810"/>
                  </a:lnTo>
                  <a:lnTo>
                    <a:pt x="8072" y="18066"/>
                  </a:lnTo>
                  <a:lnTo>
                    <a:pt x="6498" y="20432"/>
                  </a:lnTo>
                  <a:lnTo>
                    <a:pt x="5082" y="22899"/>
                  </a:lnTo>
                  <a:lnTo>
                    <a:pt x="3830" y="25456"/>
                  </a:lnTo>
                  <a:lnTo>
                    <a:pt x="2747" y="28094"/>
                  </a:lnTo>
                  <a:lnTo>
                    <a:pt x="1838" y="30801"/>
                  </a:lnTo>
                  <a:lnTo>
                    <a:pt x="1106" y="33567"/>
                  </a:lnTo>
                  <a:lnTo>
                    <a:pt x="554" y="36379"/>
                  </a:lnTo>
                  <a:lnTo>
                    <a:pt x="185" y="39227"/>
                  </a:lnTo>
                  <a:lnTo>
                    <a:pt x="0" y="42098"/>
                  </a:lnTo>
                  <a:lnTo>
                    <a:pt x="0" y="44981"/>
                  </a:lnTo>
                  <a:lnTo>
                    <a:pt x="184" y="47865"/>
                  </a:lnTo>
                  <a:lnTo>
                    <a:pt x="553" y="50736"/>
                  </a:lnTo>
                  <a:lnTo>
                    <a:pt x="1104" y="53583"/>
                  </a:lnTo>
                  <a:lnTo>
                    <a:pt x="1835" y="56396"/>
                  </a:lnTo>
                  <a:lnTo>
                    <a:pt x="2744" y="59161"/>
                  </a:lnTo>
                  <a:lnTo>
                    <a:pt x="3826" y="61868"/>
                  </a:lnTo>
                  <a:lnTo>
                    <a:pt x="5077" y="64505"/>
                  </a:lnTo>
                  <a:lnTo>
                    <a:pt x="6492" y="67063"/>
                  </a:lnTo>
                  <a:lnTo>
                    <a:pt x="8066" y="69529"/>
                  </a:lnTo>
                  <a:lnTo>
                    <a:pt x="9791" y="71895"/>
                  </a:lnTo>
                  <a:lnTo>
                    <a:pt x="11660" y="74150"/>
                  </a:lnTo>
                  <a:lnTo>
                    <a:pt x="13667" y="76285"/>
                  </a:lnTo>
                  <a:lnTo>
                    <a:pt x="15802" y="78292"/>
                  </a:lnTo>
                  <a:lnTo>
                    <a:pt x="18057" y="80162"/>
                  </a:lnTo>
                  <a:lnTo>
                    <a:pt x="20423" y="81887"/>
                  </a:lnTo>
                  <a:lnTo>
                    <a:pt x="22890" y="83460"/>
                  </a:lnTo>
                  <a:lnTo>
                    <a:pt x="25447" y="84875"/>
                  </a:lnTo>
                  <a:lnTo>
                    <a:pt x="28085" y="86127"/>
                  </a:lnTo>
                  <a:lnTo>
                    <a:pt x="30792" y="87209"/>
                  </a:lnTo>
                  <a:lnTo>
                    <a:pt x="33557" y="88117"/>
                  </a:lnTo>
                  <a:lnTo>
                    <a:pt x="36369" y="88849"/>
                  </a:lnTo>
                  <a:lnTo>
                    <a:pt x="39217" y="89400"/>
                  </a:lnTo>
                  <a:lnTo>
                    <a:pt x="42088" y="89768"/>
                  </a:lnTo>
                  <a:lnTo>
                    <a:pt x="44971" y="89953"/>
                  </a:lnTo>
                  <a:lnTo>
                    <a:pt x="47854" y="89953"/>
                  </a:lnTo>
                  <a:lnTo>
                    <a:pt x="50726" y="89767"/>
                  </a:lnTo>
                  <a:lnTo>
                    <a:pt x="53573" y="89398"/>
                  </a:lnTo>
                  <a:lnTo>
                    <a:pt x="56386" y="88847"/>
                  </a:lnTo>
                  <a:lnTo>
                    <a:pt x="59151" y="88114"/>
                  </a:lnTo>
                  <a:lnTo>
                    <a:pt x="61858" y="87205"/>
                  </a:lnTo>
                  <a:lnTo>
                    <a:pt x="64496" y="86122"/>
                  </a:lnTo>
                  <a:lnTo>
                    <a:pt x="67054" y="84871"/>
                  </a:lnTo>
                  <a:lnTo>
                    <a:pt x="69521" y="83455"/>
                  </a:lnTo>
                  <a:lnTo>
                    <a:pt x="71887" y="81881"/>
                  </a:lnTo>
                  <a:lnTo>
                    <a:pt x="74142" y="80155"/>
                  </a:lnTo>
                  <a:lnTo>
                    <a:pt x="76278" y="78285"/>
                  </a:lnTo>
                  <a:lnTo>
                    <a:pt x="78285" y="76278"/>
                  </a:lnTo>
                  <a:lnTo>
                    <a:pt x="80155" y="74142"/>
                  </a:lnTo>
                  <a:lnTo>
                    <a:pt x="81881" y="71887"/>
                  </a:lnTo>
                  <a:lnTo>
                    <a:pt x="83455" y="69521"/>
                  </a:lnTo>
                  <a:lnTo>
                    <a:pt x="84871" y="67054"/>
                  </a:lnTo>
                  <a:lnTo>
                    <a:pt x="86122" y="64496"/>
                  </a:lnTo>
                  <a:lnTo>
                    <a:pt x="87205" y="61858"/>
                  </a:lnTo>
                  <a:lnTo>
                    <a:pt x="88114" y="59151"/>
                  </a:lnTo>
                  <a:lnTo>
                    <a:pt x="88847" y="56386"/>
                  </a:lnTo>
                  <a:lnTo>
                    <a:pt x="89398" y="53573"/>
                  </a:lnTo>
                  <a:lnTo>
                    <a:pt x="89767" y="50726"/>
                  </a:lnTo>
                  <a:lnTo>
                    <a:pt x="89953" y="47854"/>
                  </a:lnTo>
                  <a:lnTo>
                    <a:pt x="89953" y="44971"/>
                  </a:lnTo>
                  <a:lnTo>
                    <a:pt x="89768" y="42088"/>
                  </a:lnTo>
                  <a:lnTo>
                    <a:pt x="89400" y="39217"/>
                  </a:lnTo>
                  <a:lnTo>
                    <a:pt x="88849" y="36369"/>
                  </a:lnTo>
                  <a:lnTo>
                    <a:pt x="88117" y="33557"/>
                  </a:lnTo>
                  <a:lnTo>
                    <a:pt x="87209" y="30792"/>
                  </a:lnTo>
                  <a:lnTo>
                    <a:pt x="86127" y="28085"/>
                  </a:lnTo>
                  <a:lnTo>
                    <a:pt x="84875" y="25447"/>
                  </a:lnTo>
                  <a:lnTo>
                    <a:pt x="83460" y="22890"/>
                  </a:lnTo>
                  <a:lnTo>
                    <a:pt x="81887" y="20423"/>
                  </a:lnTo>
                  <a:lnTo>
                    <a:pt x="80162" y="18057"/>
                  </a:lnTo>
                  <a:lnTo>
                    <a:pt x="78292" y="15802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g762"/>
            <p:cNvSpPr/>
            <p:nvPr/>
          </p:nvSpPr>
          <p:spPr>
            <a:xfrm>
              <a:off x="5639520" y="4780810"/>
              <a:ext cx="89976" cy="89976"/>
            </a:xfrm>
            <a:custGeom>
              <a:avLst/>
              <a:pathLst>
                <a:path w="89976" h="89976">
                  <a:moveTo>
                    <a:pt x="80429" y="9546"/>
                  </a:moveTo>
                  <a:lnTo>
                    <a:pt x="78579" y="7842"/>
                  </a:lnTo>
                  <a:lnTo>
                    <a:pt x="76592" y="6291"/>
                  </a:lnTo>
                  <a:lnTo>
                    <a:pt x="74475" y="4899"/>
                  </a:lnTo>
                  <a:lnTo>
                    <a:pt x="72236" y="3672"/>
                  </a:lnTo>
                  <a:lnTo>
                    <a:pt x="69886" y="2614"/>
                  </a:lnTo>
                  <a:lnTo>
                    <a:pt x="67433" y="1731"/>
                  </a:lnTo>
                  <a:lnTo>
                    <a:pt x="64888" y="1025"/>
                  </a:lnTo>
                  <a:lnTo>
                    <a:pt x="62261" y="500"/>
                  </a:lnTo>
                  <a:lnTo>
                    <a:pt x="59563" y="158"/>
                  </a:lnTo>
                  <a:lnTo>
                    <a:pt x="56806" y="0"/>
                  </a:lnTo>
                  <a:lnTo>
                    <a:pt x="53999" y="26"/>
                  </a:lnTo>
                  <a:lnTo>
                    <a:pt x="51156" y="238"/>
                  </a:lnTo>
                  <a:lnTo>
                    <a:pt x="48288" y="633"/>
                  </a:lnTo>
                  <a:lnTo>
                    <a:pt x="45405" y="1211"/>
                  </a:lnTo>
                  <a:lnTo>
                    <a:pt x="42522" y="1969"/>
                  </a:lnTo>
                  <a:lnTo>
                    <a:pt x="39648" y="2903"/>
                  </a:lnTo>
                  <a:lnTo>
                    <a:pt x="36796" y="4010"/>
                  </a:lnTo>
                  <a:lnTo>
                    <a:pt x="33978" y="5286"/>
                  </a:lnTo>
                  <a:lnTo>
                    <a:pt x="31205" y="6725"/>
                  </a:lnTo>
                  <a:lnTo>
                    <a:pt x="28489" y="8321"/>
                  </a:lnTo>
                  <a:lnTo>
                    <a:pt x="25840" y="10067"/>
                  </a:lnTo>
                  <a:lnTo>
                    <a:pt x="23271" y="11958"/>
                  </a:lnTo>
                  <a:lnTo>
                    <a:pt x="20790" y="13984"/>
                  </a:lnTo>
                  <a:lnTo>
                    <a:pt x="18409" y="16137"/>
                  </a:lnTo>
                  <a:lnTo>
                    <a:pt x="16137" y="18409"/>
                  </a:lnTo>
                  <a:lnTo>
                    <a:pt x="13984" y="20790"/>
                  </a:lnTo>
                  <a:lnTo>
                    <a:pt x="11958" y="23271"/>
                  </a:lnTo>
                  <a:lnTo>
                    <a:pt x="10067" y="25840"/>
                  </a:lnTo>
                  <a:lnTo>
                    <a:pt x="8321" y="28489"/>
                  </a:lnTo>
                  <a:lnTo>
                    <a:pt x="6725" y="31205"/>
                  </a:lnTo>
                  <a:lnTo>
                    <a:pt x="5286" y="33978"/>
                  </a:lnTo>
                  <a:lnTo>
                    <a:pt x="4010" y="36796"/>
                  </a:lnTo>
                  <a:lnTo>
                    <a:pt x="2903" y="39648"/>
                  </a:lnTo>
                  <a:lnTo>
                    <a:pt x="1969" y="42522"/>
                  </a:lnTo>
                  <a:lnTo>
                    <a:pt x="1211" y="45405"/>
                  </a:lnTo>
                  <a:lnTo>
                    <a:pt x="633" y="48288"/>
                  </a:lnTo>
                  <a:lnTo>
                    <a:pt x="238" y="51156"/>
                  </a:lnTo>
                  <a:lnTo>
                    <a:pt x="26" y="53999"/>
                  </a:lnTo>
                  <a:lnTo>
                    <a:pt x="0" y="56806"/>
                  </a:lnTo>
                  <a:lnTo>
                    <a:pt x="158" y="59563"/>
                  </a:lnTo>
                  <a:lnTo>
                    <a:pt x="500" y="62261"/>
                  </a:lnTo>
                  <a:lnTo>
                    <a:pt x="1025" y="64888"/>
                  </a:lnTo>
                  <a:lnTo>
                    <a:pt x="1731" y="67433"/>
                  </a:lnTo>
                  <a:lnTo>
                    <a:pt x="2614" y="69886"/>
                  </a:lnTo>
                  <a:lnTo>
                    <a:pt x="3672" y="72236"/>
                  </a:lnTo>
                  <a:lnTo>
                    <a:pt x="4899" y="74475"/>
                  </a:lnTo>
                  <a:lnTo>
                    <a:pt x="6291" y="76592"/>
                  </a:lnTo>
                  <a:lnTo>
                    <a:pt x="7842" y="78579"/>
                  </a:lnTo>
                  <a:lnTo>
                    <a:pt x="9546" y="80429"/>
                  </a:lnTo>
                  <a:lnTo>
                    <a:pt x="11396" y="82133"/>
                  </a:lnTo>
                  <a:lnTo>
                    <a:pt x="13383" y="83684"/>
                  </a:lnTo>
                  <a:lnTo>
                    <a:pt x="15500" y="85076"/>
                  </a:lnTo>
                  <a:lnTo>
                    <a:pt x="17739" y="86303"/>
                  </a:lnTo>
                  <a:lnTo>
                    <a:pt x="20089" y="87361"/>
                  </a:lnTo>
                  <a:lnTo>
                    <a:pt x="22542" y="88244"/>
                  </a:lnTo>
                  <a:lnTo>
                    <a:pt x="25087" y="88950"/>
                  </a:lnTo>
                  <a:lnTo>
                    <a:pt x="27714" y="89475"/>
                  </a:lnTo>
                  <a:lnTo>
                    <a:pt x="30412" y="89817"/>
                  </a:lnTo>
                  <a:lnTo>
                    <a:pt x="33169" y="89976"/>
                  </a:lnTo>
                  <a:lnTo>
                    <a:pt x="35976" y="89949"/>
                  </a:lnTo>
                  <a:lnTo>
                    <a:pt x="38819" y="89737"/>
                  </a:lnTo>
                  <a:lnTo>
                    <a:pt x="41687" y="89342"/>
                  </a:lnTo>
                  <a:lnTo>
                    <a:pt x="44570" y="88764"/>
                  </a:lnTo>
                  <a:lnTo>
                    <a:pt x="47453" y="88006"/>
                  </a:lnTo>
                  <a:lnTo>
                    <a:pt x="50327" y="87072"/>
                  </a:lnTo>
                  <a:lnTo>
                    <a:pt x="53179" y="85965"/>
                  </a:lnTo>
                  <a:lnTo>
                    <a:pt x="55997" y="84689"/>
                  </a:lnTo>
                  <a:lnTo>
                    <a:pt x="58770" y="83250"/>
                  </a:lnTo>
                  <a:lnTo>
                    <a:pt x="61486" y="81654"/>
                  </a:lnTo>
                  <a:lnTo>
                    <a:pt x="64135" y="79908"/>
                  </a:lnTo>
                  <a:lnTo>
                    <a:pt x="66704" y="78017"/>
                  </a:lnTo>
                  <a:lnTo>
                    <a:pt x="69185" y="75991"/>
                  </a:lnTo>
                  <a:lnTo>
                    <a:pt x="71566" y="73838"/>
                  </a:lnTo>
                  <a:lnTo>
                    <a:pt x="73838" y="71566"/>
                  </a:lnTo>
                  <a:lnTo>
                    <a:pt x="75991" y="69185"/>
                  </a:lnTo>
                  <a:lnTo>
                    <a:pt x="78017" y="66704"/>
                  </a:lnTo>
                  <a:lnTo>
                    <a:pt x="79908" y="64135"/>
                  </a:lnTo>
                  <a:lnTo>
                    <a:pt x="81654" y="61486"/>
                  </a:lnTo>
                  <a:lnTo>
                    <a:pt x="83250" y="58770"/>
                  </a:lnTo>
                  <a:lnTo>
                    <a:pt x="84689" y="55997"/>
                  </a:lnTo>
                  <a:lnTo>
                    <a:pt x="85965" y="53179"/>
                  </a:lnTo>
                  <a:lnTo>
                    <a:pt x="87072" y="50327"/>
                  </a:lnTo>
                  <a:lnTo>
                    <a:pt x="88006" y="47453"/>
                  </a:lnTo>
                  <a:lnTo>
                    <a:pt x="88764" y="44570"/>
                  </a:lnTo>
                  <a:lnTo>
                    <a:pt x="89342" y="41687"/>
                  </a:lnTo>
                  <a:lnTo>
                    <a:pt x="89737" y="38819"/>
                  </a:lnTo>
                  <a:lnTo>
                    <a:pt x="89949" y="35976"/>
                  </a:lnTo>
                  <a:lnTo>
                    <a:pt x="89976" y="33169"/>
                  </a:lnTo>
                  <a:lnTo>
                    <a:pt x="89817" y="30412"/>
                  </a:lnTo>
                  <a:lnTo>
                    <a:pt x="89475" y="27714"/>
                  </a:lnTo>
                  <a:lnTo>
                    <a:pt x="88950" y="25087"/>
                  </a:lnTo>
                  <a:lnTo>
                    <a:pt x="88244" y="22542"/>
                  </a:lnTo>
                  <a:lnTo>
                    <a:pt x="87361" y="20089"/>
                  </a:lnTo>
                  <a:lnTo>
                    <a:pt x="86303" y="17739"/>
                  </a:lnTo>
                  <a:lnTo>
                    <a:pt x="85076" y="15500"/>
                  </a:lnTo>
                  <a:lnTo>
                    <a:pt x="83684" y="13383"/>
                  </a:lnTo>
                  <a:lnTo>
                    <a:pt x="82133" y="11396"/>
                  </a:lnTo>
                  <a:close/>
                </a:path>
              </a:pathLst>
            </a:custGeom>
            <a:solidFill>
              <a:srgbClr val="C2DDEB">
                <a:alpha val="100000"/>
              </a:srgbClr>
            </a:solidFill>
            <a:ln w="9525" cap="rnd">
              <a:solidFill>
                <a:srgbClr val="C2DD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g763"/>
            <p:cNvSpPr/>
            <p:nvPr/>
          </p:nvSpPr>
          <p:spPr>
            <a:xfrm>
              <a:off x="5639519" y="4886690"/>
              <a:ext cx="89978" cy="89978"/>
            </a:xfrm>
            <a:custGeom>
              <a:avLst/>
              <a:pathLst>
                <a:path w="89978" h="89978">
                  <a:moveTo>
                    <a:pt x="76638" y="13339"/>
                  </a:moveTo>
                  <a:lnTo>
                    <a:pt x="74524" y="11355"/>
                  </a:lnTo>
                  <a:lnTo>
                    <a:pt x="72288" y="9509"/>
                  </a:lnTo>
                  <a:lnTo>
                    <a:pt x="69940" y="7808"/>
                  </a:lnTo>
                  <a:lnTo>
                    <a:pt x="67489" y="6260"/>
                  </a:lnTo>
                  <a:lnTo>
                    <a:pt x="64946" y="4872"/>
                  </a:lnTo>
                  <a:lnTo>
                    <a:pt x="62321" y="3648"/>
                  </a:lnTo>
                  <a:lnTo>
                    <a:pt x="59625" y="2594"/>
                  </a:lnTo>
                  <a:lnTo>
                    <a:pt x="56868" y="1715"/>
                  </a:lnTo>
                  <a:lnTo>
                    <a:pt x="54063" y="1013"/>
                  </a:lnTo>
                  <a:lnTo>
                    <a:pt x="51220" y="492"/>
                  </a:lnTo>
                  <a:lnTo>
                    <a:pt x="48352" y="154"/>
                  </a:lnTo>
                  <a:lnTo>
                    <a:pt x="45470" y="0"/>
                  </a:lnTo>
                  <a:lnTo>
                    <a:pt x="42586" y="30"/>
                  </a:lnTo>
                  <a:lnTo>
                    <a:pt x="39712" y="246"/>
                  </a:lnTo>
                  <a:lnTo>
                    <a:pt x="36860" y="645"/>
                  </a:lnTo>
                  <a:lnTo>
                    <a:pt x="34041" y="1227"/>
                  </a:lnTo>
                  <a:lnTo>
                    <a:pt x="31267" y="1989"/>
                  </a:lnTo>
                  <a:lnTo>
                    <a:pt x="28549" y="2927"/>
                  </a:lnTo>
                  <a:lnTo>
                    <a:pt x="25899" y="4038"/>
                  </a:lnTo>
                  <a:lnTo>
                    <a:pt x="23328" y="5317"/>
                  </a:lnTo>
                  <a:lnTo>
                    <a:pt x="20845" y="6760"/>
                  </a:lnTo>
                  <a:lnTo>
                    <a:pt x="18461" y="8359"/>
                  </a:lnTo>
                  <a:lnTo>
                    <a:pt x="16187" y="10109"/>
                  </a:lnTo>
                  <a:lnTo>
                    <a:pt x="14031" y="12002"/>
                  </a:lnTo>
                  <a:lnTo>
                    <a:pt x="12002" y="14031"/>
                  </a:lnTo>
                  <a:lnTo>
                    <a:pt x="10109" y="16187"/>
                  </a:lnTo>
                  <a:lnTo>
                    <a:pt x="8359" y="18461"/>
                  </a:lnTo>
                  <a:lnTo>
                    <a:pt x="6760" y="20845"/>
                  </a:lnTo>
                  <a:lnTo>
                    <a:pt x="5317" y="23328"/>
                  </a:lnTo>
                  <a:lnTo>
                    <a:pt x="4038" y="25899"/>
                  </a:lnTo>
                  <a:lnTo>
                    <a:pt x="2927" y="28549"/>
                  </a:lnTo>
                  <a:lnTo>
                    <a:pt x="1989" y="31267"/>
                  </a:lnTo>
                  <a:lnTo>
                    <a:pt x="1227" y="34041"/>
                  </a:lnTo>
                  <a:lnTo>
                    <a:pt x="645" y="36860"/>
                  </a:lnTo>
                  <a:lnTo>
                    <a:pt x="246" y="39712"/>
                  </a:lnTo>
                  <a:lnTo>
                    <a:pt x="30" y="42586"/>
                  </a:lnTo>
                  <a:lnTo>
                    <a:pt x="0" y="45470"/>
                  </a:lnTo>
                  <a:lnTo>
                    <a:pt x="154" y="48352"/>
                  </a:lnTo>
                  <a:lnTo>
                    <a:pt x="492" y="51220"/>
                  </a:lnTo>
                  <a:lnTo>
                    <a:pt x="1013" y="54063"/>
                  </a:lnTo>
                  <a:lnTo>
                    <a:pt x="1715" y="56868"/>
                  </a:lnTo>
                  <a:lnTo>
                    <a:pt x="2594" y="59625"/>
                  </a:lnTo>
                  <a:lnTo>
                    <a:pt x="3648" y="62321"/>
                  </a:lnTo>
                  <a:lnTo>
                    <a:pt x="4872" y="64946"/>
                  </a:lnTo>
                  <a:lnTo>
                    <a:pt x="6260" y="67489"/>
                  </a:lnTo>
                  <a:lnTo>
                    <a:pt x="7808" y="69940"/>
                  </a:lnTo>
                  <a:lnTo>
                    <a:pt x="9509" y="72288"/>
                  </a:lnTo>
                  <a:lnTo>
                    <a:pt x="11355" y="74524"/>
                  </a:lnTo>
                  <a:lnTo>
                    <a:pt x="13339" y="76638"/>
                  </a:lnTo>
                  <a:lnTo>
                    <a:pt x="15454" y="78623"/>
                  </a:lnTo>
                  <a:lnTo>
                    <a:pt x="17690" y="80469"/>
                  </a:lnTo>
                  <a:lnTo>
                    <a:pt x="20038" y="82170"/>
                  </a:lnTo>
                  <a:lnTo>
                    <a:pt x="22489" y="83717"/>
                  </a:lnTo>
                  <a:lnTo>
                    <a:pt x="25032" y="85106"/>
                  </a:lnTo>
                  <a:lnTo>
                    <a:pt x="27657" y="86330"/>
                  </a:lnTo>
                  <a:lnTo>
                    <a:pt x="30353" y="87384"/>
                  </a:lnTo>
                  <a:lnTo>
                    <a:pt x="33110" y="88263"/>
                  </a:lnTo>
                  <a:lnTo>
                    <a:pt x="35915" y="88965"/>
                  </a:lnTo>
                  <a:lnTo>
                    <a:pt x="38757" y="89486"/>
                  </a:lnTo>
                  <a:lnTo>
                    <a:pt x="41625" y="89824"/>
                  </a:lnTo>
                  <a:lnTo>
                    <a:pt x="44507" y="89978"/>
                  </a:lnTo>
                  <a:lnTo>
                    <a:pt x="47391" y="89947"/>
                  </a:lnTo>
                  <a:lnTo>
                    <a:pt x="50266" y="89732"/>
                  </a:lnTo>
                  <a:lnTo>
                    <a:pt x="53118" y="89332"/>
                  </a:lnTo>
                  <a:lnTo>
                    <a:pt x="55937" y="88751"/>
                  </a:lnTo>
                  <a:lnTo>
                    <a:pt x="58711" y="87989"/>
                  </a:lnTo>
                  <a:lnTo>
                    <a:pt x="61429" y="87051"/>
                  </a:lnTo>
                  <a:lnTo>
                    <a:pt x="64079" y="85940"/>
                  </a:lnTo>
                  <a:lnTo>
                    <a:pt x="66650" y="84661"/>
                  </a:lnTo>
                  <a:lnTo>
                    <a:pt x="69133" y="83218"/>
                  </a:lnTo>
                  <a:lnTo>
                    <a:pt x="71516" y="81619"/>
                  </a:lnTo>
                  <a:lnTo>
                    <a:pt x="73791" y="79869"/>
                  </a:lnTo>
                  <a:lnTo>
                    <a:pt x="75947" y="77976"/>
                  </a:lnTo>
                  <a:lnTo>
                    <a:pt x="77976" y="75947"/>
                  </a:lnTo>
                  <a:lnTo>
                    <a:pt x="79869" y="73791"/>
                  </a:lnTo>
                  <a:lnTo>
                    <a:pt x="81619" y="71516"/>
                  </a:lnTo>
                  <a:lnTo>
                    <a:pt x="83218" y="69133"/>
                  </a:lnTo>
                  <a:lnTo>
                    <a:pt x="84661" y="66650"/>
                  </a:lnTo>
                  <a:lnTo>
                    <a:pt x="85940" y="64079"/>
                  </a:lnTo>
                  <a:lnTo>
                    <a:pt x="87051" y="61429"/>
                  </a:lnTo>
                  <a:lnTo>
                    <a:pt x="87989" y="58711"/>
                  </a:lnTo>
                  <a:lnTo>
                    <a:pt x="88751" y="55937"/>
                  </a:lnTo>
                  <a:lnTo>
                    <a:pt x="89332" y="53118"/>
                  </a:lnTo>
                  <a:lnTo>
                    <a:pt x="89732" y="50266"/>
                  </a:lnTo>
                  <a:lnTo>
                    <a:pt x="89947" y="47391"/>
                  </a:lnTo>
                  <a:lnTo>
                    <a:pt x="89978" y="44507"/>
                  </a:lnTo>
                  <a:lnTo>
                    <a:pt x="89824" y="41625"/>
                  </a:lnTo>
                  <a:lnTo>
                    <a:pt x="89486" y="38757"/>
                  </a:lnTo>
                  <a:lnTo>
                    <a:pt x="88965" y="35915"/>
                  </a:lnTo>
                  <a:lnTo>
                    <a:pt x="88263" y="33110"/>
                  </a:lnTo>
                  <a:lnTo>
                    <a:pt x="87384" y="30353"/>
                  </a:lnTo>
                  <a:lnTo>
                    <a:pt x="86330" y="27657"/>
                  </a:lnTo>
                  <a:lnTo>
                    <a:pt x="85106" y="25032"/>
                  </a:lnTo>
                  <a:lnTo>
                    <a:pt x="83717" y="22489"/>
                  </a:lnTo>
                  <a:lnTo>
                    <a:pt x="82170" y="20038"/>
                  </a:lnTo>
                  <a:lnTo>
                    <a:pt x="80469" y="17690"/>
                  </a:lnTo>
                  <a:lnTo>
                    <a:pt x="78623" y="15454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g764"/>
            <p:cNvSpPr/>
            <p:nvPr/>
          </p:nvSpPr>
          <p:spPr>
            <a:xfrm>
              <a:off x="5639601" y="4992654"/>
              <a:ext cx="89814" cy="89814"/>
            </a:xfrm>
            <a:custGeom>
              <a:avLst/>
              <a:pathLst>
                <a:path w="89814" h="89814">
                  <a:moveTo>
                    <a:pt x="89814" y="0"/>
                  </a:moveTo>
                  <a:lnTo>
                    <a:pt x="89537" y="276"/>
                  </a:lnTo>
                  <a:lnTo>
                    <a:pt x="89077" y="737"/>
                  </a:lnTo>
                  <a:lnTo>
                    <a:pt x="88435" y="1379"/>
                  </a:lnTo>
                  <a:lnTo>
                    <a:pt x="87614" y="2200"/>
                  </a:lnTo>
                  <a:lnTo>
                    <a:pt x="86618" y="3196"/>
                  </a:lnTo>
                  <a:lnTo>
                    <a:pt x="85450" y="4363"/>
                  </a:lnTo>
                  <a:lnTo>
                    <a:pt x="84116" y="5698"/>
                  </a:lnTo>
                  <a:lnTo>
                    <a:pt x="82620" y="7193"/>
                  </a:lnTo>
                  <a:lnTo>
                    <a:pt x="80970" y="8843"/>
                  </a:lnTo>
                  <a:lnTo>
                    <a:pt x="79172" y="10642"/>
                  </a:lnTo>
                  <a:lnTo>
                    <a:pt x="77232" y="12581"/>
                  </a:lnTo>
                  <a:lnTo>
                    <a:pt x="75160" y="14653"/>
                  </a:lnTo>
                  <a:lnTo>
                    <a:pt x="72964" y="16850"/>
                  </a:lnTo>
                  <a:lnTo>
                    <a:pt x="70652" y="19162"/>
                  </a:lnTo>
                  <a:lnTo>
                    <a:pt x="68234" y="21579"/>
                  </a:lnTo>
                  <a:lnTo>
                    <a:pt x="65721" y="24093"/>
                  </a:lnTo>
                  <a:lnTo>
                    <a:pt x="63122" y="26692"/>
                  </a:lnTo>
                  <a:lnTo>
                    <a:pt x="60448" y="29365"/>
                  </a:lnTo>
                  <a:lnTo>
                    <a:pt x="57710" y="32103"/>
                  </a:lnTo>
                  <a:lnTo>
                    <a:pt x="54920" y="34893"/>
                  </a:lnTo>
                  <a:lnTo>
                    <a:pt x="52089" y="37725"/>
                  </a:lnTo>
                  <a:lnTo>
                    <a:pt x="49228" y="40586"/>
                  </a:lnTo>
                  <a:lnTo>
                    <a:pt x="46349" y="43464"/>
                  </a:lnTo>
                  <a:lnTo>
                    <a:pt x="43464" y="46349"/>
                  </a:lnTo>
                  <a:lnTo>
                    <a:pt x="40586" y="49228"/>
                  </a:lnTo>
                  <a:lnTo>
                    <a:pt x="37725" y="52089"/>
                  </a:lnTo>
                  <a:lnTo>
                    <a:pt x="34893" y="54920"/>
                  </a:lnTo>
                  <a:lnTo>
                    <a:pt x="32103" y="57710"/>
                  </a:lnTo>
                  <a:lnTo>
                    <a:pt x="29365" y="60448"/>
                  </a:lnTo>
                  <a:lnTo>
                    <a:pt x="26692" y="63122"/>
                  </a:lnTo>
                  <a:lnTo>
                    <a:pt x="24093" y="65721"/>
                  </a:lnTo>
                  <a:lnTo>
                    <a:pt x="21579" y="68234"/>
                  </a:lnTo>
                  <a:lnTo>
                    <a:pt x="19162" y="70652"/>
                  </a:lnTo>
                  <a:lnTo>
                    <a:pt x="16850" y="72964"/>
                  </a:lnTo>
                  <a:lnTo>
                    <a:pt x="14653" y="75160"/>
                  </a:lnTo>
                  <a:lnTo>
                    <a:pt x="12581" y="77232"/>
                  </a:lnTo>
                  <a:lnTo>
                    <a:pt x="10642" y="79172"/>
                  </a:lnTo>
                  <a:lnTo>
                    <a:pt x="8843" y="80970"/>
                  </a:lnTo>
                  <a:lnTo>
                    <a:pt x="7193" y="82620"/>
                  </a:lnTo>
                  <a:lnTo>
                    <a:pt x="5698" y="84116"/>
                  </a:lnTo>
                  <a:lnTo>
                    <a:pt x="4363" y="85450"/>
                  </a:lnTo>
                  <a:lnTo>
                    <a:pt x="3196" y="86618"/>
                  </a:lnTo>
                  <a:lnTo>
                    <a:pt x="2200" y="87614"/>
                  </a:lnTo>
                  <a:lnTo>
                    <a:pt x="1379" y="88435"/>
                  </a:lnTo>
                  <a:lnTo>
                    <a:pt x="737" y="89077"/>
                  </a:lnTo>
                  <a:lnTo>
                    <a:pt x="276" y="89537"/>
                  </a:lnTo>
                  <a:lnTo>
                    <a:pt x="0" y="89814"/>
                  </a:lnTo>
                  <a:lnTo>
                    <a:pt x="276" y="89537"/>
                  </a:lnTo>
                  <a:lnTo>
                    <a:pt x="737" y="89077"/>
                  </a:lnTo>
                  <a:lnTo>
                    <a:pt x="1379" y="88435"/>
                  </a:lnTo>
                  <a:lnTo>
                    <a:pt x="2200" y="87614"/>
                  </a:lnTo>
                  <a:lnTo>
                    <a:pt x="3196" y="86618"/>
                  </a:lnTo>
                  <a:lnTo>
                    <a:pt x="4363" y="85450"/>
                  </a:lnTo>
                  <a:lnTo>
                    <a:pt x="5698" y="84116"/>
                  </a:lnTo>
                  <a:lnTo>
                    <a:pt x="7193" y="82620"/>
                  </a:lnTo>
                  <a:lnTo>
                    <a:pt x="8843" y="80970"/>
                  </a:lnTo>
                  <a:lnTo>
                    <a:pt x="10642" y="79172"/>
                  </a:lnTo>
                  <a:lnTo>
                    <a:pt x="12581" y="77232"/>
                  </a:lnTo>
                  <a:lnTo>
                    <a:pt x="14653" y="75160"/>
                  </a:lnTo>
                  <a:lnTo>
                    <a:pt x="16850" y="72964"/>
                  </a:lnTo>
                  <a:lnTo>
                    <a:pt x="19162" y="70652"/>
                  </a:lnTo>
                  <a:lnTo>
                    <a:pt x="21579" y="68234"/>
                  </a:lnTo>
                  <a:lnTo>
                    <a:pt x="24093" y="65721"/>
                  </a:lnTo>
                  <a:lnTo>
                    <a:pt x="26692" y="63122"/>
                  </a:lnTo>
                  <a:lnTo>
                    <a:pt x="29365" y="60448"/>
                  </a:lnTo>
                  <a:lnTo>
                    <a:pt x="32103" y="57710"/>
                  </a:lnTo>
                  <a:lnTo>
                    <a:pt x="34893" y="54920"/>
                  </a:lnTo>
                  <a:lnTo>
                    <a:pt x="37725" y="52089"/>
                  </a:lnTo>
                  <a:lnTo>
                    <a:pt x="40586" y="49228"/>
                  </a:lnTo>
                  <a:lnTo>
                    <a:pt x="43464" y="46349"/>
                  </a:lnTo>
                  <a:lnTo>
                    <a:pt x="46349" y="43464"/>
                  </a:lnTo>
                  <a:lnTo>
                    <a:pt x="49228" y="40586"/>
                  </a:lnTo>
                  <a:lnTo>
                    <a:pt x="52089" y="37725"/>
                  </a:lnTo>
                  <a:lnTo>
                    <a:pt x="54920" y="34893"/>
                  </a:lnTo>
                  <a:lnTo>
                    <a:pt x="57710" y="32103"/>
                  </a:lnTo>
                  <a:lnTo>
                    <a:pt x="60448" y="29365"/>
                  </a:lnTo>
                  <a:lnTo>
                    <a:pt x="63122" y="26692"/>
                  </a:lnTo>
                  <a:lnTo>
                    <a:pt x="65721" y="24093"/>
                  </a:lnTo>
                  <a:lnTo>
                    <a:pt x="68234" y="21579"/>
                  </a:lnTo>
                  <a:lnTo>
                    <a:pt x="70652" y="19162"/>
                  </a:lnTo>
                  <a:lnTo>
                    <a:pt x="72964" y="16850"/>
                  </a:lnTo>
                  <a:lnTo>
                    <a:pt x="75160" y="14653"/>
                  </a:lnTo>
                  <a:lnTo>
                    <a:pt x="77232" y="12581"/>
                  </a:lnTo>
                  <a:lnTo>
                    <a:pt x="79172" y="10642"/>
                  </a:lnTo>
                  <a:lnTo>
                    <a:pt x="80970" y="8843"/>
                  </a:lnTo>
                  <a:lnTo>
                    <a:pt x="82620" y="7193"/>
                  </a:lnTo>
                  <a:lnTo>
                    <a:pt x="84116" y="5698"/>
                  </a:lnTo>
                  <a:lnTo>
                    <a:pt x="85450" y="4363"/>
                  </a:lnTo>
                  <a:lnTo>
                    <a:pt x="86618" y="3196"/>
                  </a:lnTo>
                  <a:lnTo>
                    <a:pt x="87614" y="2200"/>
                  </a:lnTo>
                  <a:lnTo>
                    <a:pt x="88435" y="1379"/>
                  </a:lnTo>
                  <a:lnTo>
                    <a:pt x="89077" y="737"/>
                  </a:lnTo>
                  <a:lnTo>
                    <a:pt x="89537" y="276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g765"/>
            <p:cNvSpPr/>
            <p:nvPr/>
          </p:nvSpPr>
          <p:spPr>
            <a:xfrm>
              <a:off x="5639525" y="5098459"/>
              <a:ext cx="89966" cy="89966"/>
            </a:xfrm>
            <a:custGeom>
              <a:avLst/>
              <a:pathLst>
                <a:path w="89966" h="89966">
                  <a:moveTo>
                    <a:pt x="76125" y="13841"/>
                  </a:moveTo>
                  <a:lnTo>
                    <a:pt x="73979" y="11824"/>
                  </a:lnTo>
                  <a:lnTo>
                    <a:pt x="71715" y="9943"/>
                  </a:lnTo>
                  <a:lnTo>
                    <a:pt x="69341" y="8206"/>
                  </a:lnTo>
                  <a:lnTo>
                    <a:pt x="66867" y="6620"/>
                  </a:lnTo>
                  <a:lnTo>
                    <a:pt x="64302" y="5192"/>
                  </a:lnTo>
                  <a:lnTo>
                    <a:pt x="61659" y="3927"/>
                  </a:lnTo>
                  <a:lnTo>
                    <a:pt x="58947" y="2831"/>
                  </a:lnTo>
                  <a:lnTo>
                    <a:pt x="56177" y="1908"/>
                  </a:lnTo>
                  <a:lnTo>
                    <a:pt x="53362" y="1162"/>
                  </a:lnTo>
                  <a:lnTo>
                    <a:pt x="50512" y="597"/>
                  </a:lnTo>
                  <a:lnTo>
                    <a:pt x="47639" y="213"/>
                  </a:lnTo>
                  <a:lnTo>
                    <a:pt x="44756" y="14"/>
                  </a:lnTo>
                  <a:lnTo>
                    <a:pt x="41873" y="0"/>
                  </a:lnTo>
                  <a:lnTo>
                    <a:pt x="39003" y="170"/>
                  </a:lnTo>
                  <a:lnTo>
                    <a:pt x="36158" y="524"/>
                  </a:lnTo>
                  <a:lnTo>
                    <a:pt x="33349" y="1061"/>
                  </a:lnTo>
                  <a:lnTo>
                    <a:pt x="30588" y="1779"/>
                  </a:lnTo>
                  <a:lnTo>
                    <a:pt x="27885" y="2674"/>
                  </a:lnTo>
                  <a:lnTo>
                    <a:pt x="25254" y="3743"/>
                  </a:lnTo>
                  <a:lnTo>
                    <a:pt x="22703" y="4981"/>
                  </a:lnTo>
                  <a:lnTo>
                    <a:pt x="20244" y="6384"/>
                  </a:lnTo>
                  <a:lnTo>
                    <a:pt x="17886" y="7946"/>
                  </a:lnTo>
                  <a:lnTo>
                    <a:pt x="15640" y="9659"/>
                  </a:lnTo>
                  <a:lnTo>
                    <a:pt x="13514" y="11518"/>
                  </a:lnTo>
                  <a:lnTo>
                    <a:pt x="11518" y="13514"/>
                  </a:lnTo>
                  <a:lnTo>
                    <a:pt x="9659" y="15640"/>
                  </a:lnTo>
                  <a:lnTo>
                    <a:pt x="7946" y="17886"/>
                  </a:lnTo>
                  <a:lnTo>
                    <a:pt x="6384" y="20244"/>
                  </a:lnTo>
                  <a:lnTo>
                    <a:pt x="4981" y="22703"/>
                  </a:lnTo>
                  <a:lnTo>
                    <a:pt x="3743" y="25254"/>
                  </a:lnTo>
                  <a:lnTo>
                    <a:pt x="2674" y="27885"/>
                  </a:lnTo>
                  <a:lnTo>
                    <a:pt x="1779" y="30588"/>
                  </a:lnTo>
                  <a:lnTo>
                    <a:pt x="1061" y="33349"/>
                  </a:lnTo>
                  <a:lnTo>
                    <a:pt x="524" y="36158"/>
                  </a:lnTo>
                  <a:lnTo>
                    <a:pt x="170" y="39003"/>
                  </a:lnTo>
                  <a:lnTo>
                    <a:pt x="0" y="41873"/>
                  </a:lnTo>
                  <a:lnTo>
                    <a:pt x="14" y="44756"/>
                  </a:lnTo>
                  <a:lnTo>
                    <a:pt x="213" y="47639"/>
                  </a:lnTo>
                  <a:lnTo>
                    <a:pt x="597" y="50512"/>
                  </a:lnTo>
                  <a:lnTo>
                    <a:pt x="1162" y="53362"/>
                  </a:lnTo>
                  <a:lnTo>
                    <a:pt x="1908" y="56177"/>
                  </a:lnTo>
                  <a:lnTo>
                    <a:pt x="2831" y="58947"/>
                  </a:lnTo>
                  <a:lnTo>
                    <a:pt x="3927" y="61659"/>
                  </a:lnTo>
                  <a:lnTo>
                    <a:pt x="5192" y="64302"/>
                  </a:lnTo>
                  <a:lnTo>
                    <a:pt x="6620" y="66867"/>
                  </a:lnTo>
                  <a:lnTo>
                    <a:pt x="8206" y="69341"/>
                  </a:lnTo>
                  <a:lnTo>
                    <a:pt x="9943" y="71715"/>
                  </a:lnTo>
                  <a:lnTo>
                    <a:pt x="11824" y="73979"/>
                  </a:lnTo>
                  <a:lnTo>
                    <a:pt x="13841" y="76125"/>
                  </a:lnTo>
                  <a:lnTo>
                    <a:pt x="15986" y="78142"/>
                  </a:lnTo>
                  <a:lnTo>
                    <a:pt x="18250" y="80023"/>
                  </a:lnTo>
                  <a:lnTo>
                    <a:pt x="20625" y="81760"/>
                  </a:lnTo>
                  <a:lnTo>
                    <a:pt x="23099" y="83346"/>
                  </a:lnTo>
                  <a:lnTo>
                    <a:pt x="25663" y="84774"/>
                  </a:lnTo>
                  <a:lnTo>
                    <a:pt x="28307" y="86039"/>
                  </a:lnTo>
                  <a:lnTo>
                    <a:pt x="31019" y="87135"/>
                  </a:lnTo>
                  <a:lnTo>
                    <a:pt x="33788" y="88057"/>
                  </a:lnTo>
                  <a:lnTo>
                    <a:pt x="36604" y="88803"/>
                  </a:lnTo>
                  <a:lnTo>
                    <a:pt x="39454" y="89369"/>
                  </a:lnTo>
                  <a:lnTo>
                    <a:pt x="42326" y="89752"/>
                  </a:lnTo>
                  <a:lnTo>
                    <a:pt x="45210" y="89951"/>
                  </a:lnTo>
                  <a:lnTo>
                    <a:pt x="48093" y="89966"/>
                  </a:lnTo>
                  <a:lnTo>
                    <a:pt x="50962" y="89796"/>
                  </a:lnTo>
                  <a:lnTo>
                    <a:pt x="53808" y="89441"/>
                  </a:lnTo>
                  <a:lnTo>
                    <a:pt x="56617" y="88904"/>
                  </a:lnTo>
                  <a:lnTo>
                    <a:pt x="59378" y="88187"/>
                  </a:lnTo>
                  <a:lnTo>
                    <a:pt x="62080" y="87291"/>
                  </a:lnTo>
                  <a:lnTo>
                    <a:pt x="64712" y="86222"/>
                  </a:lnTo>
                  <a:lnTo>
                    <a:pt x="67263" y="84984"/>
                  </a:lnTo>
                  <a:lnTo>
                    <a:pt x="69722" y="83581"/>
                  </a:lnTo>
                  <a:lnTo>
                    <a:pt x="72079" y="82020"/>
                  </a:lnTo>
                  <a:lnTo>
                    <a:pt x="74325" y="80306"/>
                  </a:lnTo>
                  <a:lnTo>
                    <a:pt x="76451" y="78447"/>
                  </a:lnTo>
                  <a:lnTo>
                    <a:pt x="78447" y="76451"/>
                  </a:lnTo>
                  <a:lnTo>
                    <a:pt x="80306" y="74325"/>
                  </a:lnTo>
                  <a:lnTo>
                    <a:pt x="82020" y="72079"/>
                  </a:lnTo>
                  <a:lnTo>
                    <a:pt x="83581" y="69722"/>
                  </a:lnTo>
                  <a:lnTo>
                    <a:pt x="84984" y="67263"/>
                  </a:lnTo>
                  <a:lnTo>
                    <a:pt x="86222" y="64712"/>
                  </a:lnTo>
                  <a:lnTo>
                    <a:pt x="87291" y="62080"/>
                  </a:lnTo>
                  <a:lnTo>
                    <a:pt x="88187" y="59378"/>
                  </a:lnTo>
                  <a:lnTo>
                    <a:pt x="88904" y="56617"/>
                  </a:lnTo>
                  <a:lnTo>
                    <a:pt x="89441" y="53808"/>
                  </a:lnTo>
                  <a:lnTo>
                    <a:pt x="89796" y="50962"/>
                  </a:lnTo>
                  <a:lnTo>
                    <a:pt x="89966" y="48093"/>
                  </a:lnTo>
                  <a:lnTo>
                    <a:pt x="89951" y="45210"/>
                  </a:lnTo>
                  <a:lnTo>
                    <a:pt x="89752" y="42326"/>
                  </a:lnTo>
                  <a:lnTo>
                    <a:pt x="89369" y="39454"/>
                  </a:lnTo>
                  <a:lnTo>
                    <a:pt x="88803" y="36604"/>
                  </a:lnTo>
                  <a:lnTo>
                    <a:pt x="88057" y="33788"/>
                  </a:lnTo>
                  <a:lnTo>
                    <a:pt x="87135" y="31019"/>
                  </a:lnTo>
                  <a:lnTo>
                    <a:pt x="86039" y="28307"/>
                  </a:lnTo>
                  <a:lnTo>
                    <a:pt x="84774" y="25663"/>
                  </a:lnTo>
                  <a:lnTo>
                    <a:pt x="83346" y="23099"/>
                  </a:lnTo>
                  <a:lnTo>
                    <a:pt x="81760" y="20625"/>
                  </a:lnTo>
                  <a:lnTo>
                    <a:pt x="80023" y="18250"/>
                  </a:lnTo>
                  <a:lnTo>
                    <a:pt x="78142" y="15986"/>
                  </a:lnTo>
                  <a:close/>
                </a:path>
              </a:pathLst>
            </a:cu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g766"/>
            <p:cNvSpPr/>
            <p:nvPr/>
          </p:nvSpPr>
          <p:spPr>
            <a:xfrm>
              <a:off x="5639517" y="5204333"/>
              <a:ext cx="89982" cy="89982"/>
            </a:xfrm>
            <a:custGeom>
              <a:avLst/>
              <a:pathLst>
                <a:path w="89982" h="89982">
                  <a:moveTo>
                    <a:pt x="76708" y="13274"/>
                  </a:moveTo>
                  <a:lnTo>
                    <a:pt x="74597" y="11294"/>
                  </a:lnTo>
                  <a:lnTo>
                    <a:pt x="72365" y="9452"/>
                  </a:lnTo>
                  <a:lnTo>
                    <a:pt x="70021" y="7757"/>
                  </a:lnTo>
                  <a:lnTo>
                    <a:pt x="67573" y="6214"/>
                  </a:lnTo>
                  <a:lnTo>
                    <a:pt x="65033" y="4831"/>
                  </a:lnTo>
                  <a:lnTo>
                    <a:pt x="62411" y="3613"/>
                  </a:lnTo>
                  <a:lnTo>
                    <a:pt x="59716" y="2564"/>
                  </a:lnTo>
                  <a:lnTo>
                    <a:pt x="56962" y="1691"/>
                  </a:lnTo>
                  <a:lnTo>
                    <a:pt x="54158" y="995"/>
                  </a:lnTo>
                  <a:lnTo>
                    <a:pt x="51316" y="480"/>
                  </a:lnTo>
                  <a:lnTo>
                    <a:pt x="48449" y="147"/>
                  </a:lnTo>
                  <a:lnTo>
                    <a:pt x="45567" y="0"/>
                  </a:lnTo>
                  <a:lnTo>
                    <a:pt x="42683" y="36"/>
                  </a:lnTo>
                  <a:lnTo>
                    <a:pt x="39808" y="258"/>
                  </a:lnTo>
                  <a:lnTo>
                    <a:pt x="36955" y="664"/>
                  </a:lnTo>
                  <a:lnTo>
                    <a:pt x="34135" y="1251"/>
                  </a:lnTo>
                  <a:lnTo>
                    <a:pt x="31359" y="2019"/>
                  </a:lnTo>
                  <a:lnTo>
                    <a:pt x="28640" y="2963"/>
                  </a:lnTo>
                  <a:lnTo>
                    <a:pt x="25987" y="4079"/>
                  </a:lnTo>
                  <a:lnTo>
                    <a:pt x="23413" y="5364"/>
                  </a:lnTo>
                  <a:lnTo>
                    <a:pt x="20927" y="6812"/>
                  </a:lnTo>
                  <a:lnTo>
                    <a:pt x="18540" y="8416"/>
                  </a:lnTo>
                  <a:lnTo>
                    <a:pt x="16262" y="10171"/>
                  </a:lnTo>
                  <a:lnTo>
                    <a:pt x="14102" y="12069"/>
                  </a:lnTo>
                  <a:lnTo>
                    <a:pt x="12069" y="14102"/>
                  </a:lnTo>
                  <a:lnTo>
                    <a:pt x="10171" y="16262"/>
                  </a:lnTo>
                  <a:lnTo>
                    <a:pt x="8416" y="18540"/>
                  </a:lnTo>
                  <a:lnTo>
                    <a:pt x="6812" y="20927"/>
                  </a:lnTo>
                  <a:lnTo>
                    <a:pt x="5364" y="23413"/>
                  </a:lnTo>
                  <a:lnTo>
                    <a:pt x="4079" y="25987"/>
                  </a:lnTo>
                  <a:lnTo>
                    <a:pt x="2963" y="28640"/>
                  </a:lnTo>
                  <a:lnTo>
                    <a:pt x="2019" y="31359"/>
                  </a:lnTo>
                  <a:lnTo>
                    <a:pt x="1251" y="34135"/>
                  </a:lnTo>
                  <a:lnTo>
                    <a:pt x="664" y="36955"/>
                  </a:lnTo>
                  <a:lnTo>
                    <a:pt x="258" y="39808"/>
                  </a:lnTo>
                  <a:lnTo>
                    <a:pt x="36" y="42683"/>
                  </a:lnTo>
                  <a:lnTo>
                    <a:pt x="0" y="45567"/>
                  </a:lnTo>
                  <a:lnTo>
                    <a:pt x="147" y="48449"/>
                  </a:lnTo>
                  <a:lnTo>
                    <a:pt x="480" y="51316"/>
                  </a:lnTo>
                  <a:lnTo>
                    <a:pt x="995" y="54158"/>
                  </a:lnTo>
                  <a:lnTo>
                    <a:pt x="1691" y="56962"/>
                  </a:lnTo>
                  <a:lnTo>
                    <a:pt x="2564" y="59716"/>
                  </a:lnTo>
                  <a:lnTo>
                    <a:pt x="3613" y="62411"/>
                  </a:lnTo>
                  <a:lnTo>
                    <a:pt x="4831" y="65033"/>
                  </a:lnTo>
                  <a:lnTo>
                    <a:pt x="6214" y="67573"/>
                  </a:lnTo>
                  <a:lnTo>
                    <a:pt x="7757" y="70021"/>
                  </a:lnTo>
                  <a:lnTo>
                    <a:pt x="9452" y="72365"/>
                  </a:lnTo>
                  <a:lnTo>
                    <a:pt x="11294" y="74597"/>
                  </a:lnTo>
                  <a:lnTo>
                    <a:pt x="13274" y="76708"/>
                  </a:lnTo>
                  <a:lnTo>
                    <a:pt x="15384" y="78688"/>
                  </a:lnTo>
                  <a:lnTo>
                    <a:pt x="17616" y="80529"/>
                  </a:lnTo>
                  <a:lnTo>
                    <a:pt x="19961" y="82225"/>
                  </a:lnTo>
                  <a:lnTo>
                    <a:pt x="22408" y="83768"/>
                  </a:lnTo>
                  <a:lnTo>
                    <a:pt x="24949" y="85151"/>
                  </a:lnTo>
                  <a:lnTo>
                    <a:pt x="27571" y="86369"/>
                  </a:lnTo>
                  <a:lnTo>
                    <a:pt x="30265" y="87417"/>
                  </a:lnTo>
                  <a:lnTo>
                    <a:pt x="33020" y="88291"/>
                  </a:lnTo>
                  <a:lnTo>
                    <a:pt x="35824" y="88987"/>
                  </a:lnTo>
                  <a:lnTo>
                    <a:pt x="38665" y="89502"/>
                  </a:lnTo>
                  <a:lnTo>
                    <a:pt x="41533" y="89834"/>
                  </a:lnTo>
                  <a:lnTo>
                    <a:pt x="44415" y="89982"/>
                  </a:lnTo>
                  <a:lnTo>
                    <a:pt x="47299" y="89945"/>
                  </a:lnTo>
                  <a:lnTo>
                    <a:pt x="50173" y="89724"/>
                  </a:lnTo>
                  <a:lnTo>
                    <a:pt x="53027" y="89318"/>
                  </a:lnTo>
                  <a:lnTo>
                    <a:pt x="55847" y="88730"/>
                  </a:lnTo>
                  <a:lnTo>
                    <a:pt x="58622" y="87963"/>
                  </a:lnTo>
                  <a:lnTo>
                    <a:pt x="61342" y="87019"/>
                  </a:lnTo>
                  <a:lnTo>
                    <a:pt x="63995" y="85902"/>
                  </a:lnTo>
                  <a:lnTo>
                    <a:pt x="66569" y="84618"/>
                  </a:lnTo>
                  <a:lnTo>
                    <a:pt x="69055" y="83170"/>
                  </a:lnTo>
                  <a:lnTo>
                    <a:pt x="71442" y="81566"/>
                  </a:lnTo>
                  <a:lnTo>
                    <a:pt x="73720" y="79811"/>
                  </a:lnTo>
                  <a:lnTo>
                    <a:pt x="75880" y="77913"/>
                  </a:lnTo>
                  <a:lnTo>
                    <a:pt x="77913" y="75880"/>
                  </a:lnTo>
                  <a:lnTo>
                    <a:pt x="79811" y="73720"/>
                  </a:lnTo>
                  <a:lnTo>
                    <a:pt x="81566" y="71442"/>
                  </a:lnTo>
                  <a:lnTo>
                    <a:pt x="83170" y="69055"/>
                  </a:lnTo>
                  <a:lnTo>
                    <a:pt x="84618" y="66569"/>
                  </a:lnTo>
                  <a:lnTo>
                    <a:pt x="85902" y="63995"/>
                  </a:lnTo>
                  <a:lnTo>
                    <a:pt x="87019" y="61342"/>
                  </a:lnTo>
                  <a:lnTo>
                    <a:pt x="87963" y="58622"/>
                  </a:lnTo>
                  <a:lnTo>
                    <a:pt x="88730" y="55847"/>
                  </a:lnTo>
                  <a:lnTo>
                    <a:pt x="89318" y="53027"/>
                  </a:lnTo>
                  <a:lnTo>
                    <a:pt x="89724" y="50173"/>
                  </a:lnTo>
                  <a:lnTo>
                    <a:pt x="89945" y="47299"/>
                  </a:lnTo>
                  <a:lnTo>
                    <a:pt x="89982" y="44415"/>
                  </a:lnTo>
                  <a:lnTo>
                    <a:pt x="89834" y="41533"/>
                  </a:lnTo>
                  <a:lnTo>
                    <a:pt x="89502" y="38665"/>
                  </a:lnTo>
                  <a:lnTo>
                    <a:pt x="88987" y="35824"/>
                  </a:lnTo>
                  <a:lnTo>
                    <a:pt x="88291" y="33020"/>
                  </a:lnTo>
                  <a:lnTo>
                    <a:pt x="87417" y="30265"/>
                  </a:lnTo>
                  <a:lnTo>
                    <a:pt x="86369" y="27571"/>
                  </a:lnTo>
                  <a:lnTo>
                    <a:pt x="85151" y="24949"/>
                  </a:lnTo>
                  <a:lnTo>
                    <a:pt x="83768" y="22408"/>
                  </a:lnTo>
                  <a:lnTo>
                    <a:pt x="82225" y="19961"/>
                  </a:lnTo>
                  <a:lnTo>
                    <a:pt x="80529" y="17616"/>
                  </a:lnTo>
                  <a:lnTo>
                    <a:pt x="78688" y="15384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g767"/>
            <p:cNvSpPr/>
            <p:nvPr/>
          </p:nvSpPr>
          <p:spPr>
            <a:xfrm>
              <a:off x="5639516" y="5310214"/>
              <a:ext cx="89984" cy="89984"/>
            </a:xfrm>
            <a:custGeom>
              <a:avLst/>
              <a:pathLst>
                <a:path w="89984" h="89984">
                  <a:moveTo>
                    <a:pt x="85171" y="4812"/>
                  </a:moveTo>
                  <a:lnTo>
                    <a:pt x="83790" y="3597"/>
                  </a:lnTo>
                  <a:lnTo>
                    <a:pt x="82250" y="2551"/>
                  </a:lnTo>
                  <a:lnTo>
                    <a:pt x="80557" y="1680"/>
                  </a:lnTo>
                  <a:lnTo>
                    <a:pt x="78717" y="987"/>
                  </a:lnTo>
                  <a:lnTo>
                    <a:pt x="76739" y="474"/>
                  </a:lnTo>
                  <a:lnTo>
                    <a:pt x="74630" y="145"/>
                  </a:lnTo>
                  <a:lnTo>
                    <a:pt x="72400" y="0"/>
                  </a:lnTo>
                  <a:lnTo>
                    <a:pt x="70057" y="39"/>
                  </a:lnTo>
                  <a:lnTo>
                    <a:pt x="67611" y="264"/>
                  </a:lnTo>
                  <a:lnTo>
                    <a:pt x="65072" y="672"/>
                  </a:lnTo>
                  <a:lnTo>
                    <a:pt x="62451" y="1262"/>
                  </a:lnTo>
                  <a:lnTo>
                    <a:pt x="59758" y="2032"/>
                  </a:lnTo>
                  <a:lnTo>
                    <a:pt x="57004" y="2979"/>
                  </a:lnTo>
                  <a:lnTo>
                    <a:pt x="54201" y="4098"/>
                  </a:lnTo>
                  <a:lnTo>
                    <a:pt x="51360" y="5385"/>
                  </a:lnTo>
                  <a:lnTo>
                    <a:pt x="48492" y="6835"/>
                  </a:lnTo>
                  <a:lnTo>
                    <a:pt x="45611" y="8442"/>
                  </a:lnTo>
                  <a:lnTo>
                    <a:pt x="42727" y="10199"/>
                  </a:lnTo>
                  <a:lnTo>
                    <a:pt x="39852" y="12099"/>
                  </a:lnTo>
                  <a:lnTo>
                    <a:pt x="36998" y="14134"/>
                  </a:lnTo>
                  <a:lnTo>
                    <a:pt x="34177" y="16296"/>
                  </a:lnTo>
                  <a:lnTo>
                    <a:pt x="31401" y="18576"/>
                  </a:lnTo>
                  <a:lnTo>
                    <a:pt x="28680" y="20964"/>
                  </a:lnTo>
                  <a:lnTo>
                    <a:pt x="26027" y="23451"/>
                  </a:lnTo>
                  <a:lnTo>
                    <a:pt x="23451" y="26027"/>
                  </a:lnTo>
                  <a:lnTo>
                    <a:pt x="20964" y="28680"/>
                  </a:lnTo>
                  <a:lnTo>
                    <a:pt x="18576" y="31401"/>
                  </a:lnTo>
                  <a:lnTo>
                    <a:pt x="16296" y="34177"/>
                  </a:lnTo>
                  <a:lnTo>
                    <a:pt x="14134" y="36998"/>
                  </a:lnTo>
                  <a:lnTo>
                    <a:pt x="12099" y="39852"/>
                  </a:lnTo>
                  <a:lnTo>
                    <a:pt x="10199" y="42727"/>
                  </a:lnTo>
                  <a:lnTo>
                    <a:pt x="8442" y="45611"/>
                  </a:lnTo>
                  <a:lnTo>
                    <a:pt x="6835" y="48492"/>
                  </a:lnTo>
                  <a:lnTo>
                    <a:pt x="5385" y="51360"/>
                  </a:lnTo>
                  <a:lnTo>
                    <a:pt x="4098" y="54201"/>
                  </a:lnTo>
                  <a:lnTo>
                    <a:pt x="2979" y="57004"/>
                  </a:lnTo>
                  <a:lnTo>
                    <a:pt x="2032" y="59758"/>
                  </a:lnTo>
                  <a:lnTo>
                    <a:pt x="1262" y="62451"/>
                  </a:lnTo>
                  <a:lnTo>
                    <a:pt x="672" y="65072"/>
                  </a:lnTo>
                  <a:lnTo>
                    <a:pt x="264" y="67611"/>
                  </a:lnTo>
                  <a:lnTo>
                    <a:pt x="39" y="70057"/>
                  </a:lnTo>
                  <a:lnTo>
                    <a:pt x="0" y="72400"/>
                  </a:lnTo>
                  <a:lnTo>
                    <a:pt x="145" y="74630"/>
                  </a:lnTo>
                  <a:lnTo>
                    <a:pt x="474" y="76739"/>
                  </a:lnTo>
                  <a:lnTo>
                    <a:pt x="987" y="78717"/>
                  </a:lnTo>
                  <a:lnTo>
                    <a:pt x="1680" y="80557"/>
                  </a:lnTo>
                  <a:lnTo>
                    <a:pt x="2551" y="82250"/>
                  </a:lnTo>
                  <a:lnTo>
                    <a:pt x="3597" y="83790"/>
                  </a:lnTo>
                  <a:lnTo>
                    <a:pt x="4812" y="85171"/>
                  </a:lnTo>
                  <a:lnTo>
                    <a:pt x="6193" y="86387"/>
                  </a:lnTo>
                  <a:lnTo>
                    <a:pt x="7733" y="87432"/>
                  </a:lnTo>
                  <a:lnTo>
                    <a:pt x="9427" y="88303"/>
                  </a:lnTo>
                  <a:lnTo>
                    <a:pt x="11266" y="88997"/>
                  </a:lnTo>
                  <a:lnTo>
                    <a:pt x="13244" y="89509"/>
                  </a:lnTo>
                  <a:lnTo>
                    <a:pt x="15353" y="89839"/>
                  </a:lnTo>
                  <a:lnTo>
                    <a:pt x="17583" y="89984"/>
                  </a:lnTo>
                  <a:lnTo>
                    <a:pt x="19926" y="89944"/>
                  </a:lnTo>
                  <a:lnTo>
                    <a:pt x="22372" y="89720"/>
                  </a:lnTo>
                  <a:lnTo>
                    <a:pt x="24911" y="89311"/>
                  </a:lnTo>
                  <a:lnTo>
                    <a:pt x="27532" y="88721"/>
                  </a:lnTo>
                  <a:lnTo>
                    <a:pt x="30226" y="87951"/>
                  </a:lnTo>
                  <a:lnTo>
                    <a:pt x="32979" y="87005"/>
                  </a:lnTo>
                  <a:lnTo>
                    <a:pt x="35783" y="85885"/>
                  </a:lnTo>
                  <a:lnTo>
                    <a:pt x="38624" y="84598"/>
                  </a:lnTo>
                  <a:lnTo>
                    <a:pt x="41491" y="83148"/>
                  </a:lnTo>
                  <a:lnTo>
                    <a:pt x="44372" y="81541"/>
                  </a:lnTo>
                  <a:lnTo>
                    <a:pt x="47257" y="79784"/>
                  </a:lnTo>
                  <a:lnTo>
                    <a:pt x="50131" y="77884"/>
                  </a:lnTo>
                  <a:lnTo>
                    <a:pt x="52985" y="75849"/>
                  </a:lnTo>
                  <a:lnTo>
                    <a:pt x="55806" y="73687"/>
                  </a:lnTo>
                  <a:lnTo>
                    <a:pt x="58582" y="71408"/>
                  </a:lnTo>
                  <a:lnTo>
                    <a:pt x="61303" y="69019"/>
                  </a:lnTo>
                  <a:lnTo>
                    <a:pt x="63957" y="66532"/>
                  </a:lnTo>
                  <a:lnTo>
                    <a:pt x="66532" y="63957"/>
                  </a:lnTo>
                  <a:lnTo>
                    <a:pt x="69019" y="61303"/>
                  </a:lnTo>
                  <a:lnTo>
                    <a:pt x="71408" y="58582"/>
                  </a:lnTo>
                  <a:lnTo>
                    <a:pt x="73687" y="55806"/>
                  </a:lnTo>
                  <a:lnTo>
                    <a:pt x="75849" y="52985"/>
                  </a:lnTo>
                  <a:lnTo>
                    <a:pt x="77884" y="50131"/>
                  </a:lnTo>
                  <a:lnTo>
                    <a:pt x="79784" y="47257"/>
                  </a:lnTo>
                  <a:lnTo>
                    <a:pt x="81541" y="44372"/>
                  </a:lnTo>
                  <a:lnTo>
                    <a:pt x="83148" y="41491"/>
                  </a:lnTo>
                  <a:lnTo>
                    <a:pt x="84598" y="38624"/>
                  </a:lnTo>
                  <a:lnTo>
                    <a:pt x="85885" y="35783"/>
                  </a:lnTo>
                  <a:lnTo>
                    <a:pt x="87005" y="32979"/>
                  </a:lnTo>
                  <a:lnTo>
                    <a:pt x="87951" y="30226"/>
                  </a:lnTo>
                  <a:lnTo>
                    <a:pt x="88721" y="27532"/>
                  </a:lnTo>
                  <a:lnTo>
                    <a:pt x="89311" y="24911"/>
                  </a:lnTo>
                  <a:lnTo>
                    <a:pt x="89720" y="22372"/>
                  </a:lnTo>
                  <a:lnTo>
                    <a:pt x="89944" y="19926"/>
                  </a:lnTo>
                  <a:lnTo>
                    <a:pt x="89984" y="17583"/>
                  </a:lnTo>
                  <a:lnTo>
                    <a:pt x="89839" y="15353"/>
                  </a:lnTo>
                  <a:lnTo>
                    <a:pt x="89509" y="13244"/>
                  </a:lnTo>
                  <a:lnTo>
                    <a:pt x="88997" y="11266"/>
                  </a:lnTo>
                  <a:lnTo>
                    <a:pt x="88303" y="9427"/>
                  </a:lnTo>
                  <a:lnTo>
                    <a:pt x="87432" y="7733"/>
                  </a:lnTo>
                  <a:lnTo>
                    <a:pt x="86387" y="6193"/>
                  </a:lnTo>
                  <a:close/>
                </a:path>
              </a:pathLst>
            </a:cu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g768"/>
            <p:cNvSpPr/>
            <p:nvPr/>
          </p:nvSpPr>
          <p:spPr>
            <a:xfrm>
              <a:off x="5639510" y="5416089"/>
              <a:ext cx="89996" cy="89996"/>
            </a:xfrm>
            <a:custGeom>
              <a:avLst/>
              <a:pathLst>
                <a:path w="89996" h="89996">
                  <a:moveTo>
                    <a:pt x="82890" y="7105"/>
                  </a:moveTo>
                  <a:lnTo>
                    <a:pt x="81257" y="5628"/>
                  </a:lnTo>
                  <a:lnTo>
                    <a:pt x="79476" y="4313"/>
                  </a:lnTo>
                  <a:lnTo>
                    <a:pt x="77552" y="3164"/>
                  </a:lnTo>
                  <a:lnTo>
                    <a:pt x="75494" y="2188"/>
                  </a:lnTo>
                  <a:lnTo>
                    <a:pt x="73312" y="1388"/>
                  </a:lnTo>
                  <a:lnTo>
                    <a:pt x="71013" y="766"/>
                  </a:lnTo>
                  <a:lnTo>
                    <a:pt x="68607" y="327"/>
                  </a:lnTo>
                  <a:lnTo>
                    <a:pt x="66104" y="71"/>
                  </a:lnTo>
                  <a:lnTo>
                    <a:pt x="63514" y="0"/>
                  </a:lnTo>
                  <a:lnTo>
                    <a:pt x="60848" y="113"/>
                  </a:lnTo>
                  <a:lnTo>
                    <a:pt x="58117" y="411"/>
                  </a:lnTo>
                  <a:lnTo>
                    <a:pt x="55332" y="892"/>
                  </a:lnTo>
                  <a:lnTo>
                    <a:pt x="52505" y="1555"/>
                  </a:lnTo>
                  <a:lnTo>
                    <a:pt x="49647" y="2396"/>
                  </a:lnTo>
                  <a:lnTo>
                    <a:pt x="46770" y="3412"/>
                  </a:lnTo>
                  <a:lnTo>
                    <a:pt x="43885" y="4599"/>
                  </a:lnTo>
                  <a:lnTo>
                    <a:pt x="41005" y="5952"/>
                  </a:lnTo>
                  <a:lnTo>
                    <a:pt x="38142" y="7465"/>
                  </a:lnTo>
                  <a:lnTo>
                    <a:pt x="35306" y="9133"/>
                  </a:lnTo>
                  <a:lnTo>
                    <a:pt x="32511" y="10948"/>
                  </a:lnTo>
                  <a:lnTo>
                    <a:pt x="29766" y="12903"/>
                  </a:lnTo>
                  <a:lnTo>
                    <a:pt x="27085" y="14989"/>
                  </a:lnTo>
                  <a:lnTo>
                    <a:pt x="24477" y="17200"/>
                  </a:lnTo>
                  <a:lnTo>
                    <a:pt x="21953" y="19524"/>
                  </a:lnTo>
                  <a:lnTo>
                    <a:pt x="19524" y="21953"/>
                  </a:lnTo>
                  <a:lnTo>
                    <a:pt x="17200" y="24477"/>
                  </a:lnTo>
                  <a:lnTo>
                    <a:pt x="14989" y="27085"/>
                  </a:lnTo>
                  <a:lnTo>
                    <a:pt x="12903" y="29766"/>
                  </a:lnTo>
                  <a:lnTo>
                    <a:pt x="10948" y="32511"/>
                  </a:lnTo>
                  <a:lnTo>
                    <a:pt x="9133" y="35306"/>
                  </a:lnTo>
                  <a:lnTo>
                    <a:pt x="7465" y="38142"/>
                  </a:lnTo>
                  <a:lnTo>
                    <a:pt x="5952" y="41005"/>
                  </a:lnTo>
                  <a:lnTo>
                    <a:pt x="4599" y="43885"/>
                  </a:lnTo>
                  <a:lnTo>
                    <a:pt x="3412" y="46770"/>
                  </a:lnTo>
                  <a:lnTo>
                    <a:pt x="2396" y="49647"/>
                  </a:lnTo>
                  <a:lnTo>
                    <a:pt x="1555" y="52505"/>
                  </a:lnTo>
                  <a:lnTo>
                    <a:pt x="892" y="55332"/>
                  </a:lnTo>
                  <a:lnTo>
                    <a:pt x="411" y="58117"/>
                  </a:lnTo>
                  <a:lnTo>
                    <a:pt x="113" y="60848"/>
                  </a:lnTo>
                  <a:lnTo>
                    <a:pt x="0" y="63514"/>
                  </a:lnTo>
                  <a:lnTo>
                    <a:pt x="71" y="66104"/>
                  </a:lnTo>
                  <a:lnTo>
                    <a:pt x="327" y="68607"/>
                  </a:lnTo>
                  <a:lnTo>
                    <a:pt x="766" y="71013"/>
                  </a:lnTo>
                  <a:lnTo>
                    <a:pt x="1388" y="73312"/>
                  </a:lnTo>
                  <a:lnTo>
                    <a:pt x="2188" y="75494"/>
                  </a:lnTo>
                  <a:lnTo>
                    <a:pt x="3164" y="77552"/>
                  </a:lnTo>
                  <a:lnTo>
                    <a:pt x="4313" y="79476"/>
                  </a:lnTo>
                  <a:lnTo>
                    <a:pt x="5628" y="81257"/>
                  </a:lnTo>
                  <a:lnTo>
                    <a:pt x="7105" y="82890"/>
                  </a:lnTo>
                  <a:lnTo>
                    <a:pt x="8738" y="84368"/>
                  </a:lnTo>
                  <a:lnTo>
                    <a:pt x="10520" y="85683"/>
                  </a:lnTo>
                  <a:lnTo>
                    <a:pt x="12444" y="86831"/>
                  </a:lnTo>
                  <a:lnTo>
                    <a:pt x="14501" y="87808"/>
                  </a:lnTo>
                  <a:lnTo>
                    <a:pt x="16684" y="88608"/>
                  </a:lnTo>
                  <a:lnTo>
                    <a:pt x="18983" y="89230"/>
                  </a:lnTo>
                  <a:lnTo>
                    <a:pt x="21389" y="89669"/>
                  </a:lnTo>
                  <a:lnTo>
                    <a:pt x="23892" y="89925"/>
                  </a:lnTo>
                  <a:lnTo>
                    <a:pt x="26482" y="89996"/>
                  </a:lnTo>
                  <a:lnTo>
                    <a:pt x="29148" y="89883"/>
                  </a:lnTo>
                  <a:lnTo>
                    <a:pt x="31879" y="89585"/>
                  </a:lnTo>
                  <a:lnTo>
                    <a:pt x="34664" y="89104"/>
                  </a:lnTo>
                  <a:lnTo>
                    <a:pt x="37491" y="88441"/>
                  </a:lnTo>
                  <a:lnTo>
                    <a:pt x="40349" y="87600"/>
                  </a:lnTo>
                  <a:lnTo>
                    <a:pt x="43226" y="86584"/>
                  </a:lnTo>
                  <a:lnTo>
                    <a:pt x="46111" y="85397"/>
                  </a:lnTo>
                  <a:lnTo>
                    <a:pt x="48991" y="84044"/>
                  </a:lnTo>
                  <a:lnTo>
                    <a:pt x="51854" y="82531"/>
                  </a:lnTo>
                  <a:lnTo>
                    <a:pt x="54690" y="80863"/>
                  </a:lnTo>
                  <a:lnTo>
                    <a:pt x="57485" y="79048"/>
                  </a:lnTo>
                  <a:lnTo>
                    <a:pt x="60230" y="77093"/>
                  </a:lnTo>
                  <a:lnTo>
                    <a:pt x="62911" y="75006"/>
                  </a:lnTo>
                  <a:lnTo>
                    <a:pt x="65519" y="72796"/>
                  </a:lnTo>
                  <a:lnTo>
                    <a:pt x="68043" y="70472"/>
                  </a:lnTo>
                  <a:lnTo>
                    <a:pt x="70472" y="68043"/>
                  </a:lnTo>
                  <a:lnTo>
                    <a:pt x="72796" y="65519"/>
                  </a:lnTo>
                  <a:lnTo>
                    <a:pt x="75006" y="62911"/>
                  </a:lnTo>
                  <a:lnTo>
                    <a:pt x="77093" y="60230"/>
                  </a:lnTo>
                  <a:lnTo>
                    <a:pt x="79048" y="57485"/>
                  </a:lnTo>
                  <a:lnTo>
                    <a:pt x="80863" y="54690"/>
                  </a:lnTo>
                  <a:lnTo>
                    <a:pt x="82531" y="51854"/>
                  </a:lnTo>
                  <a:lnTo>
                    <a:pt x="84044" y="48991"/>
                  </a:lnTo>
                  <a:lnTo>
                    <a:pt x="85397" y="46111"/>
                  </a:lnTo>
                  <a:lnTo>
                    <a:pt x="86584" y="43226"/>
                  </a:lnTo>
                  <a:lnTo>
                    <a:pt x="87600" y="40349"/>
                  </a:lnTo>
                  <a:lnTo>
                    <a:pt x="88441" y="37491"/>
                  </a:lnTo>
                  <a:lnTo>
                    <a:pt x="89104" y="34664"/>
                  </a:lnTo>
                  <a:lnTo>
                    <a:pt x="89585" y="31879"/>
                  </a:lnTo>
                  <a:lnTo>
                    <a:pt x="89883" y="29148"/>
                  </a:lnTo>
                  <a:lnTo>
                    <a:pt x="89996" y="26482"/>
                  </a:lnTo>
                  <a:lnTo>
                    <a:pt x="89925" y="23892"/>
                  </a:lnTo>
                  <a:lnTo>
                    <a:pt x="89669" y="21389"/>
                  </a:lnTo>
                  <a:lnTo>
                    <a:pt x="89230" y="18983"/>
                  </a:lnTo>
                  <a:lnTo>
                    <a:pt x="88608" y="16684"/>
                  </a:lnTo>
                  <a:lnTo>
                    <a:pt x="87808" y="14501"/>
                  </a:lnTo>
                  <a:lnTo>
                    <a:pt x="86831" y="12444"/>
                  </a:lnTo>
                  <a:lnTo>
                    <a:pt x="85683" y="10520"/>
                  </a:lnTo>
                  <a:lnTo>
                    <a:pt x="84368" y="8738"/>
                  </a:lnTo>
                  <a:close/>
                </a:path>
              </a:pathLst>
            </a:custGeom>
            <a:solidFill>
              <a:srgbClr val="8BC0DB">
                <a:alpha val="100000"/>
              </a:srgbClr>
            </a:solidFill>
            <a:ln w="9525" cap="rnd">
              <a:solidFill>
                <a:srgbClr val="8BC0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g769"/>
            <p:cNvSpPr/>
            <p:nvPr/>
          </p:nvSpPr>
          <p:spPr>
            <a:xfrm>
              <a:off x="5639512" y="5521972"/>
              <a:ext cx="89993" cy="89993"/>
            </a:xfrm>
            <a:custGeom>
              <a:avLst/>
              <a:pathLst>
                <a:path w="89993" h="89993">
                  <a:moveTo>
                    <a:pt x="82417" y="7575"/>
                  </a:moveTo>
                  <a:lnTo>
                    <a:pt x="80739" y="6051"/>
                  </a:lnTo>
                  <a:lnTo>
                    <a:pt x="78914" y="4686"/>
                  </a:lnTo>
                  <a:lnTo>
                    <a:pt x="76949" y="3487"/>
                  </a:lnTo>
                  <a:lnTo>
                    <a:pt x="74854" y="2459"/>
                  </a:lnTo>
                  <a:lnTo>
                    <a:pt x="72635" y="1606"/>
                  </a:lnTo>
                  <a:lnTo>
                    <a:pt x="70303" y="931"/>
                  </a:lnTo>
                  <a:lnTo>
                    <a:pt x="67867" y="437"/>
                  </a:lnTo>
                  <a:lnTo>
                    <a:pt x="65337" y="126"/>
                  </a:lnTo>
                  <a:lnTo>
                    <a:pt x="62724" y="0"/>
                  </a:lnTo>
                  <a:lnTo>
                    <a:pt x="60037" y="58"/>
                  </a:lnTo>
                  <a:lnTo>
                    <a:pt x="57289" y="301"/>
                  </a:lnTo>
                  <a:lnTo>
                    <a:pt x="54490" y="728"/>
                  </a:lnTo>
                  <a:lnTo>
                    <a:pt x="51653" y="1336"/>
                  </a:lnTo>
                  <a:lnTo>
                    <a:pt x="48788" y="2124"/>
                  </a:lnTo>
                  <a:lnTo>
                    <a:pt x="45907" y="3089"/>
                  </a:lnTo>
                  <a:lnTo>
                    <a:pt x="43023" y="4225"/>
                  </a:lnTo>
                  <a:lnTo>
                    <a:pt x="40146" y="5529"/>
                  </a:lnTo>
                  <a:lnTo>
                    <a:pt x="37290" y="6995"/>
                  </a:lnTo>
                  <a:lnTo>
                    <a:pt x="34465" y="8617"/>
                  </a:lnTo>
                  <a:lnTo>
                    <a:pt x="31684" y="10389"/>
                  </a:lnTo>
                  <a:lnTo>
                    <a:pt x="28957" y="12303"/>
                  </a:lnTo>
                  <a:lnTo>
                    <a:pt x="26296" y="14351"/>
                  </a:lnTo>
                  <a:lnTo>
                    <a:pt x="23712" y="16526"/>
                  </a:lnTo>
                  <a:lnTo>
                    <a:pt x="21216" y="18817"/>
                  </a:lnTo>
                  <a:lnTo>
                    <a:pt x="18817" y="21216"/>
                  </a:lnTo>
                  <a:lnTo>
                    <a:pt x="16526" y="23712"/>
                  </a:lnTo>
                  <a:lnTo>
                    <a:pt x="14351" y="26296"/>
                  </a:lnTo>
                  <a:lnTo>
                    <a:pt x="12303" y="28957"/>
                  </a:lnTo>
                  <a:lnTo>
                    <a:pt x="10389" y="31684"/>
                  </a:lnTo>
                  <a:lnTo>
                    <a:pt x="8617" y="34465"/>
                  </a:lnTo>
                  <a:lnTo>
                    <a:pt x="6995" y="37290"/>
                  </a:lnTo>
                  <a:lnTo>
                    <a:pt x="5529" y="40146"/>
                  </a:lnTo>
                  <a:lnTo>
                    <a:pt x="4225" y="43023"/>
                  </a:lnTo>
                  <a:lnTo>
                    <a:pt x="3089" y="45907"/>
                  </a:lnTo>
                  <a:lnTo>
                    <a:pt x="2124" y="48788"/>
                  </a:lnTo>
                  <a:lnTo>
                    <a:pt x="1336" y="51653"/>
                  </a:lnTo>
                  <a:lnTo>
                    <a:pt x="728" y="54490"/>
                  </a:lnTo>
                  <a:lnTo>
                    <a:pt x="301" y="57289"/>
                  </a:lnTo>
                  <a:lnTo>
                    <a:pt x="58" y="60037"/>
                  </a:lnTo>
                  <a:lnTo>
                    <a:pt x="0" y="62724"/>
                  </a:lnTo>
                  <a:lnTo>
                    <a:pt x="126" y="65337"/>
                  </a:lnTo>
                  <a:lnTo>
                    <a:pt x="437" y="67867"/>
                  </a:lnTo>
                  <a:lnTo>
                    <a:pt x="931" y="70303"/>
                  </a:lnTo>
                  <a:lnTo>
                    <a:pt x="1606" y="72635"/>
                  </a:lnTo>
                  <a:lnTo>
                    <a:pt x="2459" y="74854"/>
                  </a:lnTo>
                  <a:lnTo>
                    <a:pt x="3487" y="76949"/>
                  </a:lnTo>
                  <a:lnTo>
                    <a:pt x="4686" y="78914"/>
                  </a:lnTo>
                  <a:lnTo>
                    <a:pt x="6051" y="80739"/>
                  </a:lnTo>
                  <a:lnTo>
                    <a:pt x="7575" y="82417"/>
                  </a:lnTo>
                  <a:lnTo>
                    <a:pt x="9253" y="83941"/>
                  </a:lnTo>
                  <a:lnTo>
                    <a:pt x="11078" y="85306"/>
                  </a:lnTo>
                  <a:lnTo>
                    <a:pt x="13043" y="86505"/>
                  </a:lnTo>
                  <a:lnTo>
                    <a:pt x="15138" y="87533"/>
                  </a:lnTo>
                  <a:lnTo>
                    <a:pt x="17357" y="88386"/>
                  </a:lnTo>
                  <a:lnTo>
                    <a:pt x="19689" y="89061"/>
                  </a:lnTo>
                  <a:lnTo>
                    <a:pt x="22125" y="89555"/>
                  </a:lnTo>
                  <a:lnTo>
                    <a:pt x="24655" y="89866"/>
                  </a:lnTo>
                  <a:lnTo>
                    <a:pt x="27268" y="89993"/>
                  </a:lnTo>
                  <a:lnTo>
                    <a:pt x="29955" y="89934"/>
                  </a:lnTo>
                  <a:lnTo>
                    <a:pt x="32703" y="89691"/>
                  </a:lnTo>
                  <a:lnTo>
                    <a:pt x="35502" y="89264"/>
                  </a:lnTo>
                  <a:lnTo>
                    <a:pt x="38339" y="88656"/>
                  </a:lnTo>
                  <a:lnTo>
                    <a:pt x="41204" y="87868"/>
                  </a:lnTo>
                  <a:lnTo>
                    <a:pt x="44085" y="86904"/>
                  </a:lnTo>
                  <a:lnTo>
                    <a:pt x="46970" y="85767"/>
                  </a:lnTo>
                  <a:lnTo>
                    <a:pt x="49846" y="84463"/>
                  </a:lnTo>
                  <a:lnTo>
                    <a:pt x="52702" y="82997"/>
                  </a:lnTo>
                  <a:lnTo>
                    <a:pt x="55527" y="81375"/>
                  </a:lnTo>
                  <a:lnTo>
                    <a:pt x="58308" y="79603"/>
                  </a:lnTo>
                  <a:lnTo>
                    <a:pt x="61035" y="77689"/>
                  </a:lnTo>
                  <a:lnTo>
                    <a:pt x="63696" y="75641"/>
                  </a:lnTo>
                  <a:lnTo>
                    <a:pt x="66280" y="73467"/>
                  </a:lnTo>
                  <a:lnTo>
                    <a:pt x="68776" y="71175"/>
                  </a:lnTo>
                  <a:lnTo>
                    <a:pt x="71175" y="68776"/>
                  </a:lnTo>
                  <a:lnTo>
                    <a:pt x="73467" y="66280"/>
                  </a:lnTo>
                  <a:lnTo>
                    <a:pt x="75641" y="63696"/>
                  </a:lnTo>
                  <a:lnTo>
                    <a:pt x="77689" y="61035"/>
                  </a:lnTo>
                  <a:lnTo>
                    <a:pt x="79603" y="58308"/>
                  </a:lnTo>
                  <a:lnTo>
                    <a:pt x="81375" y="55527"/>
                  </a:lnTo>
                  <a:lnTo>
                    <a:pt x="82997" y="52702"/>
                  </a:lnTo>
                  <a:lnTo>
                    <a:pt x="84463" y="49846"/>
                  </a:lnTo>
                  <a:lnTo>
                    <a:pt x="85767" y="46970"/>
                  </a:lnTo>
                  <a:lnTo>
                    <a:pt x="86904" y="44085"/>
                  </a:lnTo>
                  <a:lnTo>
                    <a:pt x="87868" y="41204"/>
                  </a:lnTo>
                  <a:lnTo>
                    <a:pt x="88656" y="38339"/>
                  </a:lnTo>
                  <a:lnTo>
                    <a:pt x="89264" y="35502"/>
                  </a:lnTo>
                  <a:lnTo>
                    <a:pt x="89691" y="32703"/>
                  </a:lnTo>
                  <a:lnTo>
                    <a:pt x="89934" y="29955"/>
                  </a:lnTo>
                  <a:lnTo>
                    <a:pt x="89993" y="27268"/>
                  </a:lnTo>
                  <a:lnTo>
                    <a:pt x="89866" y="24655"/>
                  </a:lnTo>
                  <a:lnTo>
                    <a:pt x="89555" y="22125"/>
                  </a:lnTo>
                  <a:lnTo>
                    <a:pt x="89061" y="19689"/>
                  </a:lnTo>
                  <a:lnTo>
                    <a:pt x="88386" y="17357"/>
                  </a:lnTo>
                  <a:lnTo>
                    <a:pt x="87533" y="15138"/>
                  </a:lnTo>
                  <a:lnTo>
                    <a:pt x="86505" y="13043"/>
                  </a:lnTo>
                  <a:lnTo>
                    <a:pt x="85306" y="11078"/>
                  </a:lnTo>
                  <a:lnTo>
                    <a:pt x="83941" y="9253"/>
                  </a:lnTo>
                  <a:close/>
                </a:path>
              </a:pathLst>
            </a:custGeom>
            <a:solidFill>
              <a:srgbClr val="96C7DF">
                <a:alpha val="100000"/>
              </a:srgbClr>
            </a:solidFill>
            <a:ln w="9525" cap="rnd">
              <a:solidFill>
                <a:srgbClr val="96C7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g770"/>
            <p:cNvSpPr/>
            <p:nvPr/>
          </p:nvSpPr>
          <p:spPr>
            <a:xfrm>
              <a:off x="5639511" y="5627854"/>
              <a:ext cx="89993" cy="89993"/>
            </a:xfrm>
            <a:custGeom>
              <a:avLst/>
              <a:pathLst>
                <a:path w="89993" h="89993">
                  <a:moveTo>
                    <a:pt x="82979" y="7014"/>
                  </a:moveTo>
                  <a:lnTo>
                    <a:pt x="81355" y="5546"/>
                  </a:lnTo>
                  <a:lnTo>
                    <a:pt x="79581" y="4240"/>
                  </a:lnTo>
                  <a:lnTo>
                    <a:pt x="77665" y="3102"/>
                  </a:lnTo>
                  <a:lnTo>
                    <a:pt x="75616" y="2135"/>
                  </a:lnTo>
                  <a:lnTo>
                    <a:pt x="73440" y="1345"/>
                  </a:lnTo>
                  <a:lnTo>
                    <a:pt x="71147" y="734"/>
                  </a:lnTo>
                  <a:lnTo>
                    <a:pt x="68747" y="305"/>
                  </a:lnTo>
                  <a:lnTo>
                    <a:pt x="66249" y="60"/>
                  </a:lnTo>
                  <a:lnTo>
                    <a:pt x="63665" y="0"/>
                  </a:lnTo>
                  <a:lnTo>
                    <a:pt x="61003" y="124"/>
                  </a:lnTo>
                  <a:lnTo>
                    <a:pt x="58275" y="432"/>
                  </a:lnTo>
                  <a:lnTo>
                    <a:pt x="55493" y="924"/>
                  </a:lnTo>
                  <a:lnTo>
                    <a:pt x="52668" y="1597"/>
                  </a:lnTo>
                  <a:lnTo>
                    <a:pt x="49811" y="2448"/>
                  </a:lnTo>
                  <a:lnTo>
                    <a:pt x="46935" y="3474"/>
                  </a:lnTo>
                  <a:lnTo>
                    <a:pt x="44051" y="4671"/>
                  </a:lnTo>
                  <a:lnTo>
                    <a:pt x="41170" y="6033"/>
                  </a:lnTo>
                  <a:lnTo>
                    <a:pt x="38305" y="7556"/>
                  </a:lnTo>
                  <a:lnTo>
                    <a:pt x="35468" y="9232"/>
                  </a:lnTo>
                  <a:lnTo>
                    <a:pt x="32670" y="11056"/>
                  </a:lnTo>
                  <a:lnTo>
                    <a:pt x="29922" y="13018"/>
                  </a:lnTo>
                  <a:lnTo>
                    <a:pt x="27236" y="15113"/>
                  </a:lnTo>
                  <a:lnTo>
                    <a:pt x="24624" y="17330"/>
                  </a:lnTo>
                  <a:lnTo>
                    <a:pt x="22095" y="19660"/>
                  </a:lnTo>
                  <a:lnTo>
                    <a:pt x="19660" y="22095"/>
                  </a:lnTo>
                  <a:lnTo>
                    <a:pt x="17330" y="24624"/>
                  </a:lnTo>
                  <a:lnTo>
                    <a:pt x="15113" y="27236"/>
                  </a:lnTo>
                  <a:lnTo>
                    <a:pt x="13018" y="29922"/>
                  </a:lnTo>
                  <a:lnTo>
                    <a:pt x="11056" y="32670"/>
                  </a:lnTo>
                  <a:lnTo>
                    <a:pt x="9232" y="35468"/>
                  </a:lnTo>
                  <a:lnTo>
                    <a:pt x="7556" y="38305"/>
                  </a:lnTo>
                  <a:lnTo>
                    <a:pt x="6033" y="41170"/>
                  </a:lnTo>
                  <a:lnTo>
                    <a:pt x="4671" y="44051"/>
                  </a:lnTo>
                  <a:lnTo>
                    <a:pt x="3474" y="46935"/>
                  </a:lnTo>
                  <a:lnTo>
                    <a:pt x="2448" y="49811"/>
                  </a:lnTo>
                  <a:lnTo>
                    <a:pt x="1597" y="52668"/>
                  </a:lnTo>
                  <a:lnTo>
                    <a:pt x="924" y="55493"/>
                  </a:lnTo>
                  <a:lnTo>
                    <a:pt x="432" y="58275"/>
                  </a:lnTo>
                  <a:lnTo>
                    <a:pt x="124" y="61003"/>
                  </a:lnTo>
                  <a:lnTo>
                    <a:pt x="0" y="63665"/>
                  </a:lnTo>
                  <a:lnTo>
                    <a:pt x="60" y="66249"/>
                  </a:lnTo>
                  <a:lnTo>
                    <a:pt x="305" y="68747"/>
                  </a:lnTo>
                  <a:lnTo>
                    <a:pt x="734" y="71147"/>
                  </a:lnTo>
                  <a:lnTo>
                    <a:pt x="1345" y="73440"/>
                  </a:lnTo>
                  <a:lnTo>
                    <a:pt x="2135" y="75616"/>
                  </a:lnTo>
                  <a:lnTo>
                    <a:pt x="3102" y="77665"/>
                  </a:lnTo>
                  <a:lnTo>
                    <a:pt x="4240" y="79581"/>
                  </a:lnTo>
                  <a:lnTo>
                    <a:pt x="5546" y="81355"/>
                  </a:lnTo>
                  <a:lnTo>
                    <a:pt x="7014" y="82979"/>
                  </a:lnTo>
                  <a:lnTo>
                    <a:pt x="8638" y="84447"/>
                  </a:lnTo>
                  <a:lnTo>
                    <a:pt x="10412" y="85753"/>
                  </a:lnTo>
                  <a:lnTo>
                    <a:pt x="12327" y="86891"/>
                  </a:lnTo>
                  <a:lnTo>
                    <a:pt x="14377" y="87858"/>
                  </a:lnTo>
                  <a:lnTo>
                    <a:pt x="16553" y="88648"/>
                  </a:lnTo>
                  <a:lnTo>
                    <a:pt x="18846" y="89259"/>
                  </a:lnTo>
                  <a:lnTo>
                    <a:pt x="21246" y="89687"/>
                  </a:lnTo>
                  <a:lnTo>
                    <a:pt x="23743" y="89933"/>
                  </a:lnTo>
                  <a:lnTo>
                    <a:pt x="26328" y="89993"/>
                  </a:lnTo>
                  <a:lnTo>
                    <a:pt x="28990" y="89869"/>
                  </a:lnTo>
                  <a:lnTo>
                    <a:pt x="31718" y="89560"/>
                  </a:lnTo>
                  <a:lnTo>
                    <a:pt x="34500" y="89069"/>
                  </a:lnTo>
                  <a:lnTo>
                    <a:pt x="37325" y="88396"/>
                  </a:lnTo>
                  <a:lnTo>
                    <a:pt x="40181" y="87545"/>
                  </a:lnTo>
                  <a:lnTo>
                    <a:pt x="43058" y="86518"/>
                  </a:lnTo>
                  <a:lnTo>
                    <a:pt x="45942" y="85322"/>
                  </a:lnTo>
                  <a:lnTo>
                    <a:pt x="48823" y="83959"/>
                  </a:lnTo>
                  <a:lnTo>
                    <a:pt x="51688" y="82437"/>
                  </a:lnTo>
                  <a:lnTo>
                    <a:pt x="54525" y="80761"/>
                  </a:lnTo>
                  <a:lnTo>
                    <a:pt x="57323" y="78937"/>
                  </a:lnTo>
                  <a:lnTo>
                    <a:pt x="60071" y="76974"/>
                  </a:lnTo>
                  <a:lnTo>
                    <a:pt x="62756" y="74880"/>
                  </a:lnTo>
                  <a:lnTo>
                    <a:pt x="65369" y="72663"/>
                  </a:lnTo>
                  <a:lnTo>
                    <a:pt x="67898" y="70333"/>
                  </a:lnTo>
                  <a:lnTo>
                    <a:pt x="70333" y="67898"/>
                  </a:lnTo>
                  <a:lnTo>
                    <a:pt x="72663" y="65369"/>
                  </a:lnTo>
                  <a:lnTo>
                    <a:pt x="74880" y="62756"/>
                  </a:lnTo>
                  <a:lnTo>
                    <a:pt x="76974" y="60071"/>
                  </a:lnTo>
                  <a:lnTo>
                    <a:pt x="78937" y="57323"/>
                  </a:lnTo>
                  <a:lnTo>
                    <a:pt x="80761" y="54525"/>
                  </a:lnTo>
                  <a:lnTo>
                    <a:pt x="82437" y="51688"/>
                  </a:lnTo>
                  <a:lnTo>
                    <a:pt x="83959" y="48823"/>
                  </a:lnTo>
                  <a:lnTo>
                    <a:pt x="85322" y="45942"/>
                  </a:lnTo>
                  <a:lnTo>
                    <a:pt x="86518" y="43058"/>
                  </a:lnTo>
                  <a:lnTo>
                    <a:pt x="87545" y="40181"/>
                  </a:lnTo>
                  <a:lnTo>
                    <a:pt x="88396" y="37325"/>
                  </a:lnTo>
                  <a:lnTo>
                    <a:pt x="89069" y="34500"/>
                  </a:lnTo>
                  <a:lnTo>
                    <a:pt x="89560" y="31718"/>
                  </a:lnTo>
                  <a:lnTo>
                    <a:pt x="89869" y="28990"/>
                  </a:lnTo>
                  <a:lnTo>
                    <a:pt x="89993" y="26328"/>
                  </a:lnTo>
                  <a:lnTo>
                    <a:pt x="89933" y="23743"/>
                  </a:lnTo>
                  <a:lnTo>
                    <a:pt x="89687" y="21246"/>
                  </a:lnTo>
                  <a:lnTo>
                    <a:pt x="89259" y="18846"/>
                  </a:lnTo>
                  <a:lnTo>
                    <a:pt x="88648" y="16553"/>
                  </a:lnTo>
                  <a:lnTo>
                    <a:pt x="87858" y="14377"/>
                  </a:lnTo>
                  <a:lnTo>
                    <a:pt x="86891" y="12327"/>
                  </a:lnTo>
                  <a:lnTo>
                    <a:pt x="85753" y="10412"/>
                  </a:lnTo>
                  <a:lnTo>
                    <a:pt x="84447" y="8638"/>
                  </a:lnTo>
                  <a:close/>
                </a:path>
              </a:pathLst>
            </a:custGeom>
            <a:solidFill>
              <a:srgbClr val="87BEDA">
                <a:alpha val="100000"/>
              </a:srgbClr>
            </a:solidFill>
            <a:ln w="9525" cap="rnd">
              <a:solidFill>
                <a:srgbClr val="87BE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g771"/>
            <p:cNvSpPr/>
            <p:nvPr/>
          </p:nvSpPr>
          <p:spPr>
            <a:xfrm>
              <a:off x="5639520" y="5733744"/>
              <a:ext cx="89975" cy="89975"/>
            </a:xfrm>
            <a:custGeom>
              <a:avLst/>
              <a:pathLst>
                <a:path w="89975" h="89975">
                  <a:moveTo>
                    <a:pt x="76591" y="13384"/>
                  </a:moveTo>
                  <a:lnTo>
                    <a:pt x="74474" y="11397"/>
                  </a:lnTo>
                  <a:lnTo>
                    <a:pt x="72235" y="9547"/>
                  </a:lnTo>
                  <a:lnTo>
                    <a:pt x="69885" y="7843"/>
                  </a:lnTo>
                  <a:lnTo>
                    <a:pt x="67432" y="6292"/>
                  </a:lnTo>
                  <a:lnTo>
                    <a:pt x="64887" y="4900"/>
                  </a:lnTo>
                  <a:lnTo>
                    <a:pt x="62260" y="3672"/>
                  </a:lnTo>
                  <a:lnTo>
                    <a:pt x="59562" y="2615"/>
                  </a:lnTo>
                  <a:lnTo>
                    <a:pt x="56804" y="1731"/>
                  </a:lnTo>
                  <a:lnTo>
                    <a:pt x="53998" y="1025"/>
                  </a:lnTo>
                  <a:lnTo>
                    <a:pt x="51155" y="500"/>
                  </a:lnTo>
                  <a:lnTo>
                    <a:pt x="48286" y="158"/>
                  </a:lnTo>
                  <a:lnTo>
                    <a:pt x="45404" y="0"/>
                  </a:lnTo>
                  <a:lnTo>
                    <a:pt x="42520" y="26"/>
                  </a:lnTo>
                  <a:lnTo>
                    <a:pt x="39647" y="238"/>
                  </a:lnTo>
                  <a:lnTo>
                    <a:pt x="36795" y="633"/>
                  </a:lnTo>
                  <a:lnTo>
                    <a:pt x="33977" y="1211"/>
                  </a:lnTo>
                  <a:lnTo>
                    <a:pt x="31204" y="1968"/>
                  </a:lnTo>
                  <a:lnTo>
                    <a:pt x="28488" y="2902"/>
                  </a:lnTo>
                  <a:lnTo>
                    <a:pt x="25839" y="4010"/>
                  </a:lnTo>
                  <a:lnTo>
                    <a:pt x="23269" y="5285"/>
                  </a:lnTo>
                  <a:lnTo>
                    <a:pt x="20789" y="6724"/>
                  </a:lnTo>
                  <a:lnTo>
                    <a:pt x="18408" y="8320"/>
                  </a:lnTo>
                  <a:lnTo>
                    <a:pt x="16136" y="10067"/>
                  </a:lnTo>
                  <a:lnTo>
                    <a:pt x="13983" y="11957"/>
                  </a:lnTo>
                  <a:lnTo>
                    <a:pt x="11957" y="13983"/>
                  </a:lnTo>
                  <a:lnTo>
                    <a:pt x="10067" y="16136"/>
                  </a:lnTo>
                  <a:lnTo>
                    <a:pt x="8320" y="18408"/>
                  </a:lnTo>
                  <a:lnTo>
                    <a:pt x="6724" y="20789"/>
                  </a:lnTo>
                  <a:lnTo>
                    <a:pt x="5285" y="23269"/>
                  </a:lnTo>
                  <a:lnTo>
                    <a:pt x="4010" y="25839"/>
                  </a:lnTo>
                  <a:lnTo>
                    <a:pt x="2902" y="28488"/>
                  </a:lnTo>
                  <a:lnTo>
                    <a:pt x="1968" y="31204"/>
                  </a:lnTo>
                  <a:lnTo>
                    <a:pt x="1211" y="33977"/>
                  </a:lnTo>
                  <a:lnTo>
                    <a:pt x="633" y="36795"/>
                  </a:lnTo>
                  <a:lnTo>
                    <a:pt x="238" y="39647"/>
                  </a:lnTo>
                  <a:lnTo>
                    <a:pt x="26" y="42520"/>
                  </a:lnTo>
                  <a:lnTo>
                    <a:pt x="0" y="45404"/>
                  </a:lnTo>
                  <a:lnTo>
                    <a:pt x="158" y="48286"/>
                  </a:lnTo>
                  <a:lnTo>
                    <a:pt x="500" y="51155"/>
                  </a:lnTo>
                  <a:lnTo>
                    <a:pt x="1025" y="53998"/>
                  </a:lnTo>
                  <a:lnTo>
                    <a:pt x="1731" y="56804"/>
                  </a:lnTo>
                  <a:lnTo>
                    <a:pt x="2615" y="59562"/>
                  </a:lnTo>
                  <a:lnTo>
                    <a:pt x="3672" y="62260"/>
                  </a:lnTo>
                  <a:lnTo>
                    <a:pt x="4900" y="64887"/>
                  </a:lnTo>
                  <a:lnTo>
                    <a:pt x="6292" y="67432"/>
                  </a:lnTo>
                  <a:lnTo>
                    <a:pt x="7843" y="69885"/>
                  </a:lnTo>
                  <a:lnTo>
                    <a:pt x="9547" y="72235"/>
                  </a:lnTo>
                  <a:lnTo>
                    <a:pt x="11397" y="74474"/>
                  </a:lnTo>
                  <a:lnTo>
                    <a:pt x="13384" y="76591"/>
                  </a:lnTo>
                  <a:lnTo>
                    <a:pt x="15501" y="78578"/>
                  </a:lnTo>
                  <a:lnTo>
                    <a:pt x="17740" y="80428"/>
                  </a:lnTo>
                  <a:lnTo>
                    <a:pt x="20090" y="82132"/>
                  </a:lnTo>
                  <a:lnTo>
                    <a:pt x="22543" y="83683"/>
                  </a:lnTo>
                  <a:lnTo>
                    <a:pt x="25088" y="85075"/>
                  </a:lnTo>
                  <a:lnTo>
                    <a:pt x="27715" y="86303"/>
                  </a:lnTo>
                  <a:lnTo>
                    <a:pt x="30413" y="87360"/>
                  </a:lnTo>
                  <a:lnTo>
                    <a:pt x="33171" y="88244"/>
                  </a:lnTo>
                  <a:lnTo>
                    <a:pt x="35977" y="88950"/>
                  </a:lnTo>
                  <a:lnTo>
                    <a:pt x="38820" y="89475"/>
                  </a:lnTo>
                  <a:lnTo>
                    <a:pt x="41689" y="89817"/>
                  </a:lnTo>
                  <a:lnTo>
                    <a:pt x="44571" y="89975"/>
                  </a:lnTo>
                  <a:lnTo>
                    <a:pt x="47455" y="89949"/>
                  </a:lnTo>
                  <a:lnTo>
                    <a:pt x="50328" y="89737"/>
                  </a:lnTo>
                  <a:lnTo>
                    <a:pt x="53180" y="89342"/>
                  </a:lnTo>
                  <a:lnTo>
                    <a:pt x="55998" y="88764"/>
                  </a:lnTo>
                  <a:lnTo>
                    <a:pt x="58771" y="88007"/>
                  </a:lnTo>
                  <a:lnTo>
                    <a:pt x="61487" y="87073"/>
                  </a:lnTo>
                  <a:lnTo>
                    <a:pt x="64136" y="85965"/>
                  </a:lnTo>
                  <a:lnTo>
                    <a:pt x="66706" y="84690"/>
                  </a:lnTo>
                  <a:lnTo>
                    <a:pt x="69186" y="83251"/>
                  </a:lnTo>
                  <a:lnTo>
                    <a:pt x="71567" y="81655"/>
                  </a:lnTo>
                  <a:lnTo>
                    <a:pt x="73839" y="79908"/>
                  </a:lnTo>
                  <a:lnTo>
                    <a:pt x="75992" y="78018"/>
                  </a:lnTo>
                  <a:lnTo>
                    <a:pt x="78018" y="75992"/>
                  </a:lnTo>
                  <a:lnTo>
                    <a:pt x="79908" y="73839"/>
                  </a:lnTo>
                  <a:lnTo>
                    <a:pt x="81655" y="71567"/>
                  </a:lnTo>
                  <a:lnTo>
                    <a:pt x="83251" y="69186"/>
                  </a:lnTo>
                  <a:lnTo>
                    <a:pt x="84690" y="66706"/>
                  </a:lnTo>
                  <a:lnTo>
                    <a:pt x="85965" y="64136"/>
                  </a:lnTo>
                  <a:lnTo>
                    <a:pt x="87073" y="61487"/>
                  </a:lnTo>
                  <a:lnTo>
                    <a:pt x="88007" y="58771"/>
                  </a:lnTo>
                  <a:lnTo>
                    <a:pt x="88764" y="55998"/>
                  </a:lnTo>
                  <a:lnTo>
                    <a:pt x="89342" y="53180"/>
                  </a:lnTo>
                  <a:lnTo>
                    <a:pt x="89737" y="50328"/>
                  </a:lnTo>
                  <a:lnTo>
                    <a:pt x="89949" y="47455"/>
                  </a:lnTo>
                  <a:lnTo>
                    <a:pt x="89975" y="44571"/>
                  </a:lnTo>
                  <a:lnTo>
                    <a:pt x="89817" y="41689"/>
                  </a:lnTo>
                  <a:lnTo>
                    <a:pt x="89475" y="38820"/>
                  </a:lnTo>
                  <a:lnTo>
                    <a:pt x="88950" y="35977"/>
                  </a:lnTo>
                  <a:lnTo>
                    <a:pt x="88244" y="33171"/>
                  </a:lnTo>
                  <a:lnTo>
                    <a:pt x="87360" y="30413"/>
                  </a:lnTo>
                  <a:lnTo>
                    <a:pt x="86303" y="27715"/>
                  </a:lnTo>
                  <a:lnTo>
                    <a:pt x="85075" y="25088"/>
                  </a:lnTo>
                  <a:lnTo>
                    <a:pt x="83683" y="22543"/>
                  </a:lnTo>
                  <a:lnTo>
                    <a:pt x="82132" y="20090"/>
                  </a:lnTo>
                  <a:lnTo>
                    <a:pt x="80428" y="17740"/>
                  </a:lnTo>
                  <a:lnTo>
                    <a:pt x="78578" y="15501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g772"/>
            <p:cNvSpPr/>
            <p:nvPr/>
          </p:nvSpPr>
          <p:spPr>
            <a:xfrm>
              <a:off x="5639523" y="5839629"/>
              <a:ext cx="89970" cy="89970"/>
            </a:xfrm>
            <a:custGeom>
              <a:avLst/>
              <a:pathLst>
                <a:path w="89970" h="89970">
                  <a:moveTo>
                    <a:pt x="76075" y="13894"/>
                  </a:moveTo>
                  <a:lnTo>
                    <a:pt x="73927" y="11873"/>
                  </a:lnTo>
                  <a:lnTo>
                    <a:pt x="71660" y="9989"/>
                  </a:lnTo>
                  <a:lnTo>
                    <a:pt x="69283" y="8248"/>
                  </a:lnTo>
                  <a:lnTo>
                    <a:pt x="66807" y="6659"/>
                  </a:lnTo>
                  <a:lnTo>
                    <a:pt x="64240" y="5227"/>
                  </a:lnTo>
                  <a:lnTo>
                    <a:pt x="61595" y="3958"/>
                  </a:lnTo>
                  <a:lnTo>
                    <a:pt x="58881" y="2858"/>
                  </a:lnTo>
                  <a:lnTo>
                    <a:pt x="56110" y="1931"/>
                  </a:lnTo>
                  <a:lnTo>
                    <a:pt x="53294" y="1180"/>
                  </a:lnTo>
                  <a:lnTo>
                    <a:pt x="50443" y="610"/>
                  </a:lnTo>
                  <a:lnTo>
                    <a:pt x="47570" y="222"/>
                  </a:lnTo>
                  <a:lnTo>
                    <a:pt x="44687" y="19"/>
                  </a:lnTo>
                  <a:lnTo>
                    <a:pt x="41804" y="0"/>
                  </a:lnTo>
                  <a:lnTo>
                    <a:pt x="38935" y="165"/>
                  </a:lnTo>
                  <a:lnTo>
                    <a:pt x="36090" y="515"/>
                  </a:lnTo>
                  <a:lnTo>
                    <a:pt x="33282" y="1048"/>
                  </a:lnTo>
                  <a:lnTo>
                    <a:pt x="30522" y="1761"/>
                  </a:lnTo>
                  <a:lnTo>
                    <a:pt x="27822" y="2652"/>
                  </a:lnTo>
                  <a:lnTo>
                    <a:pt x="25192" y="3717"/>
                  </a:lnTo>
                  <a:lnTo>
                    <a:pt x="22643" y="4951"/>
                  </a:lnTo>
                  <a:lnTo>
                    <a:pt x="20186" y="6350"/>
                  </a:lnTo>
                  <a:lnTo>
                    <a:pt x="17832" y="7907"/>
                  </a:lnTo>
                  <a:lnTo>
                    <a:pt x="15588" y="9617"/>
                  </a:lnTo>
                  <a:lnTo>
                    <a:pt x="13466" y="11473"/>
                  </a:lnTo>
                  <a:lnTo>
                    <a:pt x="11473" y="13466"/>
                  </a:lnTo>
                  <a:lnTo>
                    <a:pt x="9617" y="15588"/>
                  </a:lnTo>
                  <a:lnTo>
                    <a:pt x="7907" y="17832"/>
                  </a:lnTo>
                  <a:lnTo>
                    <a:pt x="6350" y="20186"/>
                  </a:lnTo>
                  <a:lnTo>
                    <a:pt x="4951" y="22643"/>
                  </a:lnTo>
                  <a:lnTo>
                    <a:pt x="3717" y="25192"/>
                  </a:lnTo>
                  <a:lnTo>
                    <a:pt x="2652" y="27822"/>
                  </a:lnTo>
                  <a:lnTo>
                    <a:pt x="1761" y="30522"/>
                  </a:lnTo>
                  <a:lnTo>
                    <a:pt x="1048" y="33282"/>
                  </a:lnTo>
                  <a:lnTo>
                    <a:pt x="515" y="36090"/>
                  </a:lnTo>
                  <a:lnTo>
                    <a:pt x="165" y="38935"/>
                  </a:lnTo>
                  <a:lnTo>
                    <a:pt x="0" y="41804"/>
                  </a:lnTo>
                  <a:lnTo>
                    <a:pt x="19" y="44687"/>
                  </a:lnTo>
                  <a:lnTo>
                    <a:pt x="222" y="47570"/>
                  </a:lnTo>
                  <a:lnTo>
                    <a:pt x="610" y="50443"/>
                  </a:lnTo>
                  <a:lnTo>
                    <a:pt x="1180" y="53294"/>
                  </a:lnTo>
                  <a:lnTo>
                    <a:pt x="1931" y="56110"/>
                  </a:lnTo>
                  <a:lnTo>
                    <a:pt x="2858" y="58881"/>
                  </a:lnTo>
                  <a:lnTo>
                    <a:pt x="3958" y="61595"/>
                  </a:lnTo>
                  <a:lnTo>
                    <a:pt x="5227" y="64240"/>
                  </a:lnTo>
                  <a:lnTo>
                    <a:pt x="6659" y="66807"/>
                  </a:lnTo>
                  <a:lnTo>
                    <a:pt x="8248" y="69283"/>
                  </a:lnTo>
                  <a:lnTo>
                    <a:pt x="9989" y="71660"/>
                  </a:lnTo>
                  <a:lnTo>
                    <a:pt x="11873" y="73927"/>
                  </a:lnTo>
                  <a:lnTo>
                    <a:pt x="13894" y="76075"/>
                  </a:lnTo>
                  <a:lnTo>
                    <a:pt x="16042" y="78096"/>
                  </a:lnTo>
                  <a:lnTo>
                    <a:pt x="18309" y="79980"/>
                  </a:lnTo>
                  <a:lnTo>
                    <a:pt x="20686" y="81721"/>
                  </a:lnTo>
                  <a:lnTo>
                    <a:pt x="23163" y="83310"/>
                  </a:lnTo>
                  <a:lnTo>
                    <a:pt x="25729" y="84743"/>
                  </a:lnTo>
                  <a:lnTo>
                    <a:pt x="28374" y="86011"/>
                  </a:lnTo>
                  <a:lnTo>
                    <a:pt x="31088" y="87112"/>
                  </a:lnTo>
                  <a:lnTo>
                    <a:pt x="33859" y="88039"/>
                  </a:lnTo>
                  <a:lnTo>
                    <a:pt x="36675" y="88789"/>
                  </a:lnTo>
                  <a:lnTo>
                    <a:pt x="39526" y="89359"/>
                  </a:lnTo>
                  <a:lnTo>
                    <a:pt x="42399" y="89747"/>
                  </a:lnTo>
                  <a:lnTo>
                    <a:pt x="45283" y="89951"/>
                  </a:lnTo>
                  <a:lnTo>
                    <a:pt x="48165" y="89970"/>
                  </a:lnTo>
                  <a:lnTo>
                    <a:pt x="51035" y="89804"/>
                  </a:lnTo>
                  <a:lnTo>
                    <a:pt x="53879" y="89454"/>
                  </a:lnTo>
                  <a:lnTo>
                    <a:pt x="56687" y="88921"/>
                  </a:lnTo>
                  <a:lnTo>
                    <a:pt x="59447" y="88208"/>
                  </a:lnTo>
                  <a:lnTo>
                    <a:pt x="62147" y="87317"/>
                  </a:lnTo>
                  <a:lnTo>
                    <a:pt x="64777" y="86253"/>
                  </a:lnTo>
                  <a:lnTo>
                    <a:pt x="67326" y="85018"/>
                  </a:lnTo>
                  <a:lnTo>
                    <a:pt x="69783" y="83619"/>
                  </a:lnTo>
                  <a:lnTo>
                    <a:pt x="72138" y="82062"/>
                  </a:lnTo>
                  <a:lnTo>
                    <a:pt x="74381" y="80352"/>
                  </a:lnTo>
                  <a:lnTo>
                    <a:pt x="76504" y="78497"/>
                  </a:lnTo>
                  <a:lnTo>
                    <a:pt x="78497" y="76504"/>
                  </a:lnTo>
                  <a:lnTo>
                    <a:pt x="80352" y="74381"/>
                  </a:lnTo>
                  <a:lnTo>
                    <a:pt x="82062" y="72138"/>
                  </a:lnTo>
                  <a:lnTo>
                    <a:pt x="83619" y="69783"/>
                  </a:lnTo>
                  <a:lnTo>
                    <a:pt x="85018" y="67326"/>
                  </a:lnTo>
                  <a:lnTo>
                    <a:pt x="86253" y="64777"/>
                  </a:lnTo>
                  <a:lnTo>
                    <a:pt x="87317" y="62147"/>
                  </a:lnTo>
                  <a:lnTo>
                    <a:pt x="88208" y="59447"/>
                  </a:lnTo>
                  <a:lnTo>
                    <a:pt x="88921" y="56687"/>
                  </a:lnTo>
                  <a:lnTo>
                    <a:pt x="89454" y="53879"/>
                  </a:lnTo>
                  <a:lnTo>
                    <a:pt x="89804" y="51035"/>
                  </a:lnTo>
                  <a:lnTo>
                    <a:pt x="89970" y="48165"/>
                  </a:lnTo>
                  <a:lnTo>
                    <a:pt x="89951" y="45283"/>
                  </a:lnTo>
                  <a:lnTo>
                    <a:pt x="89747" y="42399"/>
                  </a:lnTo>
                  <a:lnTo>
                    <a:pt x="89359" y="39526"/>
                  </a:lnTo>
                  <a:lnTo>
                    <a:pt x="88789" y="36675"/>
                  </a:lnTo>
                  <a:lnTo>
                    <a:pt x="88039" y="33859"/>
                  </a:lnTo>
                  <a:lnTo>
                    <a:pt x="87112" y="31088"/>
                  </a:lnTo>
                  <a:lnTo>
                    <a:pt x="86011" y="28374"/>
                  </a:lnTo>
                  <a:lnTo>
                    <a:pt x="84743" y="25729"/>
                  </a:lnTo>
                  <a:lnTo>
                    <a:pt x="83310" y="23163"/>
                  </a:lnTo>
                  <a:lnTo>
                    <a:pt x="81721" y="20686"/>
                  </a:lnTo>
                  <a:lnTo>
                    <a:pt x="79980" y="18309"/>
                  </a:lnTo>
                  <a:lnTo>
                    <a:pt x="78096" y="16042"/>
                  </a:lnTo>
                  <a:close/>
                </a:path>
              </a:pathLst>
            </a:cu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g773"/>
            <p:cNvSpPr/>
            <p:nvPr/>
          </p:nvSpPr>
          <p:spPr>
            <a:xfrm>
              <a:off x="5639512" y="5945499"/>
              <a:ext cx="89992" cy="89992"/>
            </a:xfrm>
            <a:custGeom>
              <a:avLst/>
              <a:pathLst>
                <a:path w="89992" h="89992">
                  <a:moveTo>
                    <a:pt x="76928" y="13063"/>
                  </a:moveTo>
                  <a:lnTo>
                    <a:pt x="74831" y="11097"/>
                  </a:lnTo>
                  <a:lnTo>
                    <a:pt x="72612" y="9271"/>
                  </a:lnTo>
                  <a:lnTo>
                    <a:pt x="70279" y="7591"/>
                  </a:lnTo>
                  <a:lnTo>
                    <a:pt x="67842" y="6065"/>
                  </a:lnTo>
                  <a:lnTo>
                    <a:pt x="65311" y="4699"/>
                  </a:lnTo>
                  <a:lnTo>
                    <a:pt x="62697" y="3498"/>
                  </a:lnTo>
                  <a:lnTo>
                    <a:pt x="60009" y="2469"/>
                  </a:lnTo>
                  <a:lnTo>
                    <a:pt x="57261" y="1613"/>
                  </a:lnTo>
                  <a:lnTo>
                    <a:pt x="54461" y="936"/>
                  </a:lnTo>
                  <a:lnTo>
                    <a:pt x="51623" y="441"/>
                  </a:lnTo>
                  <a:lnTo>
                    <a:pt x="48758" y="128"/>
                  </a:lnTo>
                  <a:lnTo>
                    <a:pt x="45877" y="0"/>
                  </a:lnTo>
                  <a:lnTo>
                    <a:pt x="42993" y="56"/>
                  </a:lnTo>
                  <a:lnTo>
                    <a:pt x="40117" y="297"/>
                  </a:lnTo>
                  <a:lnTo>
                    <a:pt x="37261" y="722"/>
                  </a:lnTo>
                  <a:lnTo>
                    <a:pt x="34436" y="1329"/>
                  </a:lnTo>
                  <a:lnTo>
                    <a:pt x="31655" y="2115"/>
                  </a:lnTo>
                  <a:lnTo>
                    <a:pt x="28929" y="3077"/>
                  </a:lnTo>
                  <a:lnTo>
                    <a:pt x="26269" y="4212"/>
                  </a:lnTo>
                  <a:lnTo>
                    <a:pt x="23686" y="5514"/>
                  </a:lnTo>
                  <a:lnTo>
                    <a:pt x="21190" y="6979"/>
                  </a:lnTo>
                  <a:lnTo>
                    <a:pt x="18793" y="8600"/>
                  </a:lnTo>
                  <a:lnTo>
                    <a:pt x="16503" y="10370"/>
                  </a:lnTo>
                  <a:lnTo>
                    <a:pt x="14330" y="12283"/>
                  </a:lnTo>
                  <a:lnTo>
                    <a:pt x="12283" y="14330"/>
                  </a:lnTo>
                  <a:lnTo>
                    <a:pt x="10370" y="16503"/>
                  </a:lnTo>
                  <a:lnTo>
                    <a:pt x="8600" y="18793"/>
                  </a:lnTo>
                  <a:lnTo>
                    <a:pt x="6979" y="21190"/>
                  </a:lnTo>
                  <a:lnTo>
                    <a:pt x="5514" y="23686"/>
                  </a:lnTo>
                  <a:lnTo>
                    <a:pt x="4212" y="26269"/>
                  </a:lnTo>
                  <a:lnTo>
                    <a:pt x="3077" y="28929"/>
                  </a:lnTo>
                  <a:lnTo>
                    <a:pt x="2115" y="31655"/>
                  </a:lnTo>
                  <a:lnTo>
                    <a:pt x="1329" y="34436"/>
                  </a:lnTo>
                  <a:lnTo>
                    <a:pt x="722" y="37261"/>
                  </a:lnTo>
                  <a:lnTo>
                    <a:pt x="297" y="40117"/>
                  </a:lnTo>
                  <a:lnTo>
                    <a:pt x="56" y="42993"/>
                  </a:lnTo>
                  <a:lnTo>
                    <a:pt x="0" y="45877"/>
                  </a:lnTo>
                  <a:lnTo>
                    <a:pt x="128" y="48758"/>
                  </a:lnTo>
                  <a:lnTo>
                    <a:pt x="441" y="51623"/>
                  </a:lnTo>
                  <a:lnTo>
                    <a:pt x="936" y="54461"/>
                  </a:lnTo>
                  <a:lnTo>
                    <a:pt x="1613" y="57261"/>
                  </a:lnTo>
                  <a:lnTo>
                    <a:pt x="2469" y="60009"/>
                  </a:lnTo>
                  <a:lnTo>
                    <a:pt x="3498" y="62697"/>
                  </a:lnTo>
                  <a:lnTo>
                    <a:pt x="4699" y="65311"/>
                  </a:lnTo>
                  <a:lnTo>
                    <a:pt x="6065" y="67842"/>
                  </a:lnTo>
                  <a:lnTo>
                    <a:pt x="7591" y="70279"/>
                  </a:lnTo>
                  <a:lnTo>
                    <a:pt x="9271" y="72612"/>
                  </a:lnTo>
                  <a:lnTo>
                    <a:pt x="11097" y="74831"/>
                  </a:lnTo>
                  <a:lnTo>
                    <a:pt x="13063" y="76928"/>
                  </a:lnTo>
                  <a:lnTo>
                    <a:pt x="15160" y="78894"/>
                  </a:lnTo>
                  <a:lnTo>
                    <a:pt x="17380" y="80721"/>
                  </a:lnTo>
                  <a:lnTo>
                    <a:pt x="19713" y="82400"/>
                  </a:lnTo>
                  <a:lnTo>
                    <a:pt x="22150" y="83926"/>
                  </a:lnTo>
                  <a:lnTo>
                    <a:pt x="24680" y="85292"/>
                  </a:lnTo>
                  <a:lnTo>
                    <a:pt x="27295" y="86493"/>
                  </a:lnTo>
                  <a:lnTo>
                    <a:pt x="29982" y="87523"/>
                  </a:lnTo>
                  <a:lnTo>
                    <a:pt x="32731" y="88378"/>
                  </a:lnTo>
                  <a:lnTo>
                    <a:pt x="35530" y="89055"/>
                  </a:lnTo>
                  <a:lnTo>
                    <a:pt x="38368" y="89551"/>
                  </a:lnTo>
                  <a:lnTo>
                    <a:pt x="41233" y="89863"/>
                  </a:lnTo>
                  <a:lnTo>
                    <a:pt x="44114" y="89992"/>
                  </a:lnTo>
                  <a:lnTo>
                    <a:pt x="46998" y="89935"/>
                  </a:lnTo>
                  <a:lnTo>
                    <a:pt x="49875" y="89694"/>
                  </a:lnTo>
                  <a:lnTo>
                    <a:pt x="52731" y="89269"/>
                  </a:lnTo>
                  <a:lnTo>
                    <a:pt x="55555" y="88663"/>
                  </a:lnTo>
                  <a:lnTo>
                    <a:pt x="58336" y="87876"/>
                  </a:lnTo>
                  <a:lnTo>
                    <a:pt x="61062" y="86914"/>
                  </a:lnTo>
                  <a:lnTo>
                    <a:pt x="63722" y="85779"/>
                  </a:lnTo>
                  <a:lnTo>
                    <a:pt x="66305" y="84477"/>
                  </a:lnTo>
                  <a:lnTo>
                    <a:pt x="68801" y="83012"/>
                  </a:lnTo>
                  <a:lnTo>
                    <a:pt x="71199" y="81392"/>
                  </a:lnTo>
                  <a:lnTo>
                    <a:pt x="73489" y="79621"/>
                  </a:lnTo>
                  <a:lnTo>
                    <a:pt x="75662" y="77709"/>
                  </a:lnTo>
                  <a:lnTo>
                    <a:pt x="77709" y="75662"/>
                  </a:lnTo>
                  <a:lnTo>
                    <a:pt x="79621" y="73489"/>
                  </a:lnTo>
                  <a:lnTo>
                    <a:pt x="81392" y="71199"/>
                  </a:lnTo>
                  <a:lnTo>
                    <a:pt x="83012" y="68801"/>
                  </a:lnTo>
                  <a:lnTo>
                    <a:pt x="84477" y="66305"/>
                  </a:lnTo>
                  <a:lnTo>
                    <a:pt x="85779" y="63722"/>
                  </a:lnTo>
                  <a:lnTo>
                    <a:pt x="86914" y="61062"/>
                  </a:lnTo>
                  <a:lnTo>
                    <a:pt x="87876" y="58336"/>
                  </a:lnTo>
                  <a:lnTo>
                    <a:pt x="88663" y="55555"/>
                  </a:lnTo>
                  <a:lnTo>
                    <a:pt x="89269" y="52731"/>
                  </a:lnTo>
                  <a:lnTo>
                    <a:pt x="89694" y="49875"/>
                  </a:lnTo>
                  <a:lnTo>
                    <a:pt x="89935" y="46998"/>
                  </a:lnTo>
                  <a:lnTo>
                    <a:pt x="89992" y="44114"/>
                  </a:lnTo>
                  <a:lnTo>
                    <a:pt x="89863" y="41233"/>
                  </a:lnTo>
                  <a:lnTo>
                    <a:pt x="89551" y="38368"/>
                  </a:lnTo>
                  <a:lnTo>
                    <a:pt x="89055" y="35530"/>
                  </a:lnTo>
                  <a:lnTo>
                    <a:pt x="88378" y="32731"/>
                  </a:lnTo>
                  <a:lnTo>
                    <a:pt x="87523" y="29982"/>
                  </a:lnTo>
                  <a:lnTo>
                    <a:pt x="86493" y="27295"/>
                  </a:lnTo>
                  <a:lnTo>
                    <a:pt x="85292" y="24680"/>
                  </a:lnTo>
                  <a:lnTo>
                    <a:pt x="83926" y="22150"/>
                  </a:lnTo>
                  <a:lnTo>
                    <a:pt x="82400" y="19713"/>
                  </a:lnTo>
                  <a:lnTo>
                    <a:pt x="80721" y="17380"/>
                  </a:lnTo>
                  <a:lnTo>
                    <a:pt x="78894" y="15160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g774"/>
            <p:cNvSpPr/>
            <p:nvPr/>
          </p:nvSpPr>
          <p:spPr>
            <a:xfrm>
              <a:off x="5745406" y="3721998"/>
              <a:ext cx="89967" cy="89967"/>
            </a:xfrm>
            <a:custGeom>
              <a:avLst/>
              <a:pathLst>
                <a:path w="89967" h="89967">
                  <a:moveTo>
                    <a:pt x="76461" y="13505"/>
                  </a:moveTo>
                  <a:lnTo>
                    <a:pt x="74336" y="11510"/>
                  </a:lnTo>
                  <a:lnTo>
                    <a:pt x="72090" y="9651"/>
                  </a:lnTo>
                  <a:lnTo>
                    <a:pt x="69733" y="7939"/>
                  </a:lnTo>
                  <a:lnTo>
                    <a:pt x="67275" y="6378"/>
                  </a:lnTo>
                  <a:lnTo>
                    <a:pt x="64724" y="4976"/>
                  </a:lnTo>
                  <a:lnTo>
                    <a:pt x="62093" y="3738"/>
                  </a:lnTo>
                  <a:lnTo>
                    <a:pt x="59391" y="2670"/>
                  </a:lnTo>
                  <a:lnTo>
                    <a:pt x="56630" y="1776"/>
                  </a:lnTo>
                  <a:lnTo>
                    <a:pt x="53821" y="1059"/>
                  </a:lnTo>
                  <a:lnTo>
                    <a:pt x="50976" y="523"/>
                  </a:lnTo>
                  <a:lnTo>
                    <a:pt x="48106" y="169"/>
                  </a:lnTo>
                  <a:lnTo>
                    <a:pt x="45224" y="0"/>
                  </a:lnTo>
                  <a:lnTo>
                    <a:pt x="42340" y="15"/>
                  </a:lnTo>
                  <a:lnTo>
                    <a:pt x="39467" y="215"/>
                  </a:lnTo>
                  <a:lnTo>
                    <a:pt x="36617" y="599"/>
                  </a:lnTo>
                  <a:lnTo>
                    <a:pt x="33802" y="1166"/>
                  </a:lnTo>
                  <a:lnTo>
                    <a:pt x="31032" y="1912"/>
                  </a:lnTo>
                  <a:lnTo>
                    <a:pt x="28319" y="2836"/>
                  </a:lnTo>
                  <a:lnTo>
                    <a:pt x="25676" y="3933"/>
                  </a:lnTo>
                  <a:lnTo>
                    <a:pt x="23111" y="5198"/>
                  </a:lnTo>
                  <a:lnTo>
                    <a:pt x="20636" y="6627"/>
                  </a:lnTo>
                  <a:lnTo>
                    <a:pt x="18262" y="8214"/>
                  </a:lnTo>
                  <a:lnTo>
                    <a:pt x="15997" y="9951"/>
                  </a:lnTo>
                  <a:lnTo>
                    <a:pt x="13851" y="11833"/>
                  </a:lnTo>
                  <a:lnTo>
                    <a:pt x="11833" y="13851"/>
                  </a:lnTo>
                  <a:lnTo>
                    <a:pt x="9951" y="15997"/>
                  </a:lnTo>
                  <a:lnTo>
                    <a:pt x="8214" y="18262"/>
                  </a:lnTo>
                  <a:lnTo>
                    <a:pt x="6627" y="20636"/>
                  </a:lnTo>
                  <a:lnTo>
                    <a:pt x="5198" y="23111"/>
                  </a:lnTo>
                  <a:lnTo>
                    <a:pt x="3933" y="25676"/>
                  </a:lnTo>
                  <a:lnTo>
                    <a:pt x="2836" y="28319"/>
                  </a:lnTo>
                  <a:lnTo>
                    <a:pt x="1912" y="31032"/>
                  </a:lnTo>
                  <a:lnTo>
                    <a:pt x="1166" y="33802"/>
                  </a:lnTo>
                  <a:lnTo>
                    <a:pt x="599" y="36617"/>
                  </a:lnTo>
                  <a:lnTo>
                    <a:pt x="215" y="39467"/>
                  </a:lnTo>
                  <a:lnTo>
                    <a:pt x="15" y="42340"/>
                  </a:lnTo>
                  <a:lnTo>
                    <a:pt x="0" y="45224"/>
                  </a:lnTo>
                  <a:lnTo>
                    <a:pt x="169" y="48106"/>
                  </a:lnTo>
                  <a:lnTo>
                    <a:pt x="523" y="50976"/>
                  </a:lnTo>
                  <a:lnTo>
                    <a:pt x="1059" y="53821"/>
                  </a:lnTo>
                  <a:lnTo>
                    <a:pt x="1776" y="56630"/>
                  </a:lnTo>
                  <a:lnTo>
                    <a:pt x="2670" y="59391"/>
                  </a:lnTo>
                  <a:lnTo>
                    <a:pt x="3738" y="62093"/>
                  </a:lnTo>
                  <a:lnTo>
                    <a:pt x="4976" y="64724"/>
                  </a:lnTo>
                  <a:lnTo>
                    <a:pt x="6378" y="67275"/>
                  </a:lnTo>
                  <a:lnTo>
                    <a:pt x="7939" y="69733"/>
                  </a:lnTo>
                  <a:lnTo>
                    <a:pt x="9651" y="72090"/>
                  </a:lnTo>
                  <a:lnTo>
                    <a:pt x="11510" y="74336"/>
                  </a:lnTo>
                  <a:lnTo>
                    <a:pt x="13505" y="76461"/>
                  </a:lnTo>
                  <a:lnTo>
                    <a:pt x="15630" y="78457"/>
                  </a:lnTo>
                  <a:lnTo>
                    <a:pt x="17876" y="80315"/>
                  </a:lnTo>
                  <a:lnTo>
                    <a:pt x="20233" y="82028"/>
                  </a:lnTo>
                  <a:lnTo>
                    <a:pt x="22692" y="83588"/>
                  </a:lnTo>
                  <a:lnTo>
                    <a:pt x="25242" y="84990"/>
                  </a:lnTo>
                  <a:lnTo>
                    <a:pt x="27873" y="86228"/>
                  </a:lnTo>
                  <a:lnTo>
                    <a:pt x="30575" y="87296"/>
                  </a:lnTo>
                  <a:lnTo>
                    <a:pt x="33336" y="88191"/>
                  </a:lnTo>
                  <a:lnTo>
                    <a:pt x="36145" y="88907"/>
                  </a:lnTo>
                  <a:lnTo>
                    <a:pt x="38990" y="89444"/>
                  </a:lnTo>
                  <a:lnTo>
                    <a:pt x="41860" y="89797"/>
                  </a:lnTo>
                  <a:lnTo>
                    <a:pt x="44743" y="89967"/>
                  </a:lnTo>
                  <a:lnTo>
                    <a:pt x="47626" y="89951"/>
                  </a:lnTo>
                  <a:lnTo>
                    <a:pt x="50499" y="89751"/>
                  </a:lnTo>
                  <a:lnTo>
                    <a:pt x="53349" y="89367"/>
                  </a:lnTo>
                  <a:lnTo>
                    <a:pt x="56165" y="88800"/>
                  </a:lnTo>
                  <a:lnTo>
                    <a:pt x="58934" y="88054"/>
                  </a:lnTo>
                  <a:lnTo>
                    <a:pt x="61647" y="87130"/>
                  </a:lnTo>
                  <a:lnTo>
                    <a:pt x="64291" y="86033"/>
                  </a:lnTo>
                  <a:lnTo>
                    <a:pt x="66855" y="84768"/>
                  </a:lnTo>
                  <a:lnTo>
                    <a:pt x="69330" y="83339"/>
                  </a:lnTo>
                  <a:lnTo>
                    <a:pt x="71705" y="81752"/>
                  </a:lnTo>
                  <a:lnTo>
                    <a:pt x="73970" y="80015"/>
                  </a:lnTo>
                  <a:lnTo>
                    <a:pt x="76115" y="78133"/>
                  </a:lnTo>
                  <a:lnTo>
                    <a:pt x="78133" y="76115"/>
                  </a:lnTo>
                  <a:lnTo>
                    <a:pt x="80015" y="73970"/>
                  </a:lnTo>
                  <a:lnTo>
                    <a:pt x="81752" y="71705"/>
                  </a:lnTo>
                  <a:lnTo>
                    <a:pt x="83339" y="69330"/>
                  </a:lnTo>
                  <a:lnTo>
                    <a:pt x="84768" y="66855"/>
                  </a:lnTo>
                  <a:lnTo>
                    <a:pt x="86033" y="64291"/>
                  </a:lnTo>
                  <a:lnTo>
                    <a:pt x="87130" y="61647"/>
                  </a:lnTo>
                  <a:lnTo>
                    <a:pt x="88054" y="58934"/>
                  </a:lnTo>
                  <a:lnTo>
                    <a:pt x="88800" y="56165"/>
                  </a:lnTo>
                  <a:lnTo>
                    <a:pt x="89367" y="53349"/>
                  </a:lnTo>
                  <a:lnTo>
                    <a:pt x="89751" y="50499"/>
                  </a:lnTo>
                  <a:lnTo>
                    <a:pt x="89951" y="47626"/>
                  </a:lnTo>
                  <a:lnTo>
                    <a:pt x="89967" y="44743"/>
                  </a:lnTo>
                  <a:lnTo>
                    <a:pt x="89797" y="41860"/>
                  </a:lnTo>
                  <a:lnTo>
                    <a:pt x="89444" y="38990"/>
                  </a:lnTo>
                  <a:lnTo>
                    <a:pt x="88907" y="36145"/>
                  </a:lnTo>
                  <a:lnTo>
                    <a:pt x="88191" y="33336"/>
                  </a:lnTo>
                  <a:lnTo>
                    <a:pt x="87296" y="30575"/>
                  </a:lnTo>
                  <a:lnTo>
                    <a:pt x="86228" y="27873"/>
                  </a:lnTo>
                  <a:lnTo>
                    <a:pt x="84990" y="25242"/>
                  </a:lnTo>
                  <a:lnTo>
                    <a:pt x="83588" y="22692"/>
                  </a:lnTo>
                  <a:lnTo>
                    <a:pt x="82028" y="20233"/>
                  </a:lnTo>
                  <a:lnTo>
                    <a:pt x="80315" y="17876"/>
                  </a:lnTo>
                  <a:lnTo>
                    <a:pt x="78457" y="15630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g775"/>
            <p:cNvSpPr/>
            <p:nvPr/>
          </p:nvSpPr>
          <p:spPr>
            <a:xfrm>
              <a:off x="5745395" y="3827869"/>
              <a:ext cx="89989" cy="89989"/>
            </a:xfrm>
            <a:custGeom>
              <a:avLst/>
              <a:pathLst>
                <a:path w="89989" h="89989">
                  <a:moveTo>
                    <a:pt x="76845" y="13144"/>
                  </a:moveTo>
                  <a:lnTo>
                    <a:pt x="74742" y="11172"/>
                  </a:lnTo>
                  <a:lnTo>
                    <a:pt x="72518" y="9340"/>
                  </a:lnTo>
                  <a:lnTo>
                    <a:pt x="70181" y="7654"/>
                  </a:lnTo>
                  <a:lnTo>
                    <a:pt x="67740" y="6122"/>
                  </a:lnTo>
                  <a:lnTo>
                    <a:pt x="65205" y="4749"/>
                  </a:lnTo>
                  <a:lnTo>
                    <a:pt x="62588" y="3542"/>
                  </a:lnTo>
                  <a:lnTo>
                    <a:pt x="59898" y="2505"/>
                  </a:lnTo>
                  <a:lnTo>
                    <a:pt x="57147" y="1643"/>
                  </a:lnTo>
                  <a:lnTo>
                    <a:pt x="54346" y="959"/>
                  </a:lnTo>
                  <a:lnTo>
                    <a:pt x="51506" y="456"/>
                  </a:lnTo>
                  <a:lnTo>
                    <a:pt x="48640" y="135"/>
                  </a:lnTo>
                  <a:lnTo>
                    <a:pt x="45759" y="0"/>
                  </a:lnTo>
                  <a:lnTo>
                    <a:pt x="42875" y="49"/>
                  </a:lnTo>
                  <a:lnTo>
                    <a:pt x="39999" y="282"/>
                  </a:lnTo>
                  <a:lnTo>
                    <a:pt x="37144" y="700"/>
                  </a:lnTo>
                  <a:lnTo>
                    <a:pt x="34321" y="1299"/>
                  </a:lnTo>
                  <a:lnTo>
                    <a:pt x="31542" y="2078"/>
                  </a:lnTo>
                  <a:lnTo>
                    <a:pt x="28819" y="3034"/>
                  </a:lnTo>
                  <a:lnTo>
                    <a:pt x="26162" y="4161"/>
                  </a:lnTo>
                  <a:lnTo>
                    <a:pt x="23582" y="5457"/>
                  </a:lnTo>
                  <a:lnTo>
                    <a:pt x="21090" y="6915"/>
                  </a:lnTo>
                  <a:lnTo>
                    <a:pt x="18696" y="8530"/>
                  </a:lnTo>
                  <a:lnTo>
                    <a:pt x="16411" y="10294"/>
                  </a:lnTo>
                  <a:lnTo>
                    <a:pt x="14243" y="12201"/>
                  </a:lnTo>
                  <a:lnTo>
                    <a:pt x="12201" y="14243"/>
                  </a:lnTo>
                  <a:lnTo>
                    <a:pt x="10294" y="16411"/>
                  </a:lnTo>
                  <a:lnTo>
                    <a:pt x="8530" y="18696"/>
                  </a:lnTo>
                  <a:lnTo>
                    <a:pt x="6915" y="21090"/>
                  </a:lnTo>
                  <a:lnTo>
                    <a:pt x="5457" y="23582"/>
                  </a:lnTo>
                  <a:lnTo>
                    <a:pt x="4161" y="26162"/>
                  </a:lnTo>
                  <a:lnTo>
                    <a:pt x="3034" y="28819"/>
                  </a:lnTo>
                  <a:lnTo>
                    <a:pt x="2078" y="31542"/>
                  </a:lnTo>
                  <a:lnTo>
                    <a:pt x="1299" y="34321"/>
                  </a:lnTo>
                  <a:lnTo>
                    <a:pt x="700" y="37144"/>
                  </a:lnTo>
                  <a:lnTo>
                    <a:pt x="282" y="39999"/>
                  </a:lnTo>
                  <a:lnTo>
                    <a:pt x="49" y="42875"/>
                  </a:lnTo>
                  <a:lnTo>
                    <a:pt x="0" y="45759"/>
                  </a:lnTo>
                  <a:lnTo>
                    <a:pt x="135" y="48640"/>
                  </a:lnTo>
                  <a:lnTo>
                    <a:pt x="456" y="51506"/>
                  </a:lnTo>
                  <a:lnTo>
                    <a:pt x="959" y="54346"/>
                  </a:lnTo>
                  <a:lnTo>
                    <a:pt x="1643" y="57147"/>
                  </a:lnTo>
                  <a:lnTo>
                    <a:pt x="2505" y="59898"/>
                  </a:lnTo>
                  <a:lnTo>
                    <a:pt x="3542" y="62588"/>
                  </a:lnTo>
                  <a:lnTo>
                    <a:pt x="4749" y="65205"/>
                  </a:lnTo>
                  <a:lnTo>
                    <a:pt x="6122" y="67740"/>
                  </a:lnTo>
                  <a:lnTo>
                    <a:pt x="7654" y="70181"/>
                  </a:lnTo>
                  <a:lnTo>
                    <a:pt x="9340" y="72518"/>
                  </a:lnTo>
                  <a:lnTo>
                    <a:pt x="11172" y="74742"/>
                  </a:lnTo>
                  <a:lnTo>
                    <a:pt x="13144" y="76845"/>
                  </a:lnTo>
                  <a:lnTo>
                    <a:pt x="15246" y="78816"/>
                  </a:lnTo>
                  <a:lnTo>
                    <a:pt x="17470" y="80648"/>
                  </a:lnTo>
                  <a:lnTo>
                    <a:pt x="19808" y="82334"/>
                  </a:lnTo>
                  <a:lnTo>
                    <a:pt x="22249" y="83866"/>
                  </a:lnTo>
                  <a:lnTo>
                    <a:pt x="24783" y="85239"/>
                  </a:lnTo>
                  <a:lnTo>
                    <a:pt x="27401" y="86446"/>
                  </a:lnTo>
                  <a:lnTo>
                    <a:pt x="30090" y="87483"/>
                  </a:lnTo>
                  <a:lnTo>
                    <a:pt x="32841" y="88345"/>
                  </a:lnTo>
                  <a:lnTo>
                    <a:pt x="35642" y="89029"/>
                  </a:lnTo>
                  <a:lnTo>
                    <a:pt x="38482" y="89533"/>
                  </a:lnTo>
                  <a:lnTo>
                    <a:pt x="41348" y="89853"/>
                  </a:lnTo>
                  <a:lnTo>
                    <a:pt x="44229" y="89989"/>
                  </a:lnTo>
                  <a:lnTo>
                    <a:pt x="47113" y="89940"/>
                  </a:lnTo>
                  <a:lnTo>
                    <a:pt x="49989" y="89706"/>
                  </a:lnTo>
                  <a:lnTo>
                    <a:pt x="52844" y="89288"/>
                  </a:lnTo>
                  <a:lnTo>
                    <a:pt x="55667" y="88689"/>
                  </a:lnTo>
                  <a:lnTo>
                    <a:pt x="58446" y="87910"/>
                  </a:lnTo>
                  <a:lnTo>
                    <a:pt x="61169" y="86955"/>
                  </a:lnTo>
                  <a:lnTo>
                    <a:pt x="63827" y="85827"/>
                  </a:lnTo>
                  <a:lnTo>
                    <a:pt x="66406" y="84531"/>
                  </a:lnTo>
                  <a:lnTo>
                    <a:pt x="68898" y="83073"/>
                  </a:lnTo>
                  <a:lnTo>
                    <a:pt x="71292" y="81459"/>
                  </a:lnTo>
                  <a:lnTo>
                    <a:pt x="73577" y="79694"/>
                  </a:lnTo>
                  <a:lnTo>
                    <a:pt x="75745" y="77787"/>
                  </a:lnTo>
                  <a:lnTo>
                    <a:pt x="77787" y="75745"/>
                  </a:lnTo>
                  <a:lnTo>
                    <a:pt x="79694" y="73577"/>
                  </a:lnTo>
                  <a:lnTo>
                    <a:pt x="81459" y="71292"/>
                  </a:lnTo>
                  <a:lnTo>
                    <a:pt x="83073" y="68898"/>
                  </a:lnTo>
                  <a:lnTo>
                    <a:pt x="84531" y="66406"/>
                  </a:lnTo>
                  <a:lnTo>
                    <a:pt x="85827" y="63827"/>
                  </a:lnTo>
                  <a:lnTo>
                    <a:pt x="86955" y="61169"/>
                  </a:lnTo>
                  <a:lnTo>
                    <a:pt x="87910" y="58446"/>
                  </a:lnTo>
                  <a:lnTo>
                    <a:pt x="88689" y="55667"/>
                  </a:lnTo>
                  <a:lnTo>
                    <a:pt x="89288" y="52844"/>
                  </a:lnTo>
                  <a:lnTo>
                    <a:pt x="89706" y="49989"/>
                  </a:lnTo>
                  <a:lnTo>
                    <a:pt x="89940" y="47113"/>
                  </a:lnTo>
                  <a:lnTo>
                    <a:pt x="89989" y="44229"/>
                  </a:lnTo>
                  <a:lnTo>
                    <a:pt x="89853" y="41348"/>
                  </a:lnTo>
                  <a:lnTo>
                    <a:pt x="89533" y="38482"/>
                  </a:lnTo>
                  <a:lnTo>
                    <a:pt x="89029" y="35642"/>
                  </a:lnTo>
                  <a:lnTo>
                    <a:pt x="88345" y="32841"/>
                  </a:lnTo>
                  <a:lnTo>
                    <a:pt x="87483" y="30090"/>
                  </a:lnTo>
                  <a:lnTo>
                    <a:pt x="86446" y="27401"/>
                  </a:lnTo>
                  <a:lnTo>
                    <a:pt x="85239" y="24783"/>
                  </a:lnTo>
                  <a:lnTo>
                    <a:pt x="83866" y="22249"/>
                  </a:lnTo>
                  <a:lnTo>
                    <a:pt x="82334" y="19808"/>
                  </a:lnTo>
                  <a:lnTo>
                    <a:pt x="80648" y="17470"/>
                  </a:lnTo>
                  <a:lnTo>
                    <a:pt x="78816" y="15246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g776"/>
            <p:cNvSpPr/>
            <p:nvPr/>
          </p:nvSpPr>
          <p:spPr>
            <a:xfrm>
              <a:off x="5745406" y="3933762"/>
              <a:ext cx="89967" cy="89967"/>
            </a:xfrm>
            <a:custGeom>
              <a:avLst/>
              <a:pathLst>
                <a:path w="89967" h="89967">
                  <a:moveTo>
                    <a:pt x="76461" y="13505"/>
                  </a:moveTo>
                  <a:lnTo>
                    <a:pt x="74336" y="11510"/>
                  </a:lnTo>
                  <a:lnTo>
                    <a:pt x="72090" y="9651"/>
                  </a:lnTo>
                  <a:lnTo>
                    <a:pt x="69733" y="7939"/>
                  </a:lnTo>
                  <a:lnTo>
                    <a:pt x="67275" y="6378"/>
                  </a:lnTo>
                  <a:lnTo>
                    <a:pt x="64724" y="4976"/>
                  </a:lnTo>
                  <a:lnTo>
                    <a:pt x="62093" y="3738"/>
                  </a:lnTo>
                  <a:lnTo>
                    <a:pt x="59391" y="2670"/>
                  </a:lnTo>
                  <a:lnTo>
                    <a:pt x="56630" y="1776"/>
                  </a:lnTo>
                  <a:lnTo>
                    <a:pt x="53821" y="1059"/>
                  </a:lnTo>
                  <a:lnTo>
                    <a:pt x="50976" y="522"/>
                  </a:lnTo>
                  <a:lnTo>
                    <a:pt x="48106" y="169"/>
                  </a:lnTo>
                  <a:lnTo>
                    <a:pt x="45224" y="0"/>
                  </a:lnTo>
                  <a:lnTo>
                    <a:pt x="42340" y="15"/>
                  </a:lnTo>
                  <a:lnTo>
                    <a:pt x="39467" y="215"/>
                  </a:lnTo>
                  <a:lnTo>
                    <a:pt x="36617" y="599"/>
                  </a:lnTo>
                  <a:lnTo>
                    <a:pt x="33802" y="1166"/>
                  </a:lnTo>
                  <a:lnTo>
                    <a:pt x="31032" y="1912"/>
                  </a:lnTo>
                  <a:lnTo>
                    <a:pt x="28319" y="2836"/>
                  </a:lnTo>
                  <a:lnTo>
                    <a:pt x="25676" y="3933"/>
                  </a:lnTo>
                  <a:lnTo>
                    <a:pt x="23111" y="5198"/>
                  </a:lnTo>
                  <a:lnTo>
                    <a:pt x="20636" y="6627"/>
                  </a:lnTo>
                  <a:lnTo>
                    <a:pt x="18262" y="8214"/>
                  </a:lnTo>
                  <a:lnTo>
                    <a:pt x="15997" y="9951"/>
                  </a:lnTo>
                  <a:lnTo>
                    <a:pt x="13851" y="11833"/>
                  </a:lnTo>
                  <a:lnTo>
                    <a:pt x="11833" y="13851"/>
                  </a:lnTo>
                  <a:lnTo>
                    <a:pt x="9951" y="15997"/>
                  </a:lnTo>
                  <a:lnTo>
                    <a:pt x="8214" y="18262"/>
                  </a:lnTo>
                  <a:lnTo>
                    <a:pt x="6627" y="20636"/>
                  </a:lnTo>
                  <a:lnTo>
                    <a:pt x="5198" y="23111"/>
                  </a:lnTo>
                  <a:lnTo>
                    <a:pt x="3933" y="25676"/>
                  </a:lnTo>
                  <a:lnTo>
                    <a:pt x="2836" y="28319"/>
                  </a:lnTo>
                  <a:lnTo>
                    <a:pt x="1912" y="31032"/>
                  </a:lnTo>
                  <a:lnTo>
                    <a:pt x="1166" y="33802"/>
                  </a:lnTo>
                  <a:lnTo>
                    <a:pt x="599" y="36617"/>
                  </a:lnTo>
                  <a:lnTo>
                    <a:pt x="215" y="39467"/>
                  </a:lnTo>
                  <a:lnTo>
                    <a:pt x="15" y="42340"/>
                  </a:lnTo>
                  <a:lnTo>
                    <a:pt x="0" y="45224"/>
                  </a:lnTo>
                  <a:lnTo>
                    <a:pt x="169" y="48106"/>
                  </a:lnTo>
                  <a:lnTo>
                    <a:pt x="522" y="50976"/>
                  </a:lnTo>
                  <a:lnTo>
                    <a:pt x="1059" y="53821"/>
                  </a:lnTo>
                  <a:lnTo>
                    <a:pt x="1776" y="56630"/>
                  </a:lnTo>
                  <a:lnTo>
                    <a:pt x="2670" y="59391"/>
                  </a:lnTo>
                  <a:lnTo>
                    <a:pt x="3738" y="62093"/>
                  </a:lnTo>
                  <a:lnTo>
                    <a:pt x="4976" y="64724"/>
                  </a:lnTo>
                  <a:lnTo>
                    <a:pt x="6378" y="67275"/>
                  </a:lnTo>
                  <a:lnTo>
                    <a:pt x="7939" y="69733"/>
                  </a:lnTo>
                  <a:lnTo>
                    <a:pt x="9651" y="72090"/>
                  </a:lnTo>
                  <a:lnTo>
                    <a:pt x="11510" y="74336"/>
                  </a:lnTo>
                  <a:lnTo>
                    <a:pt x="13505" y="76461"/>
                  </a:lnTo>
                  <a:lnTo>
                    <a:pt x="15630" y="78457"/>
                  </a:lnTo>
                  <a:lnTo>
                    <a:pt x="17876" y="80315"/>
                  </a:lnTo>
                  <a:lnTo>
                    <a:pt x="20233" y="82028"/>
                  </a:lnTo>
                  <a:lnTo>
                    <a:pt x="22692" y="83588"/>
                  </a:lnTo>
                  <a:lnTo>
                    <a:pt x="25242" y="84991"/>
                  </a:lnTo>
                  <a:lnTo>
                    <a:pt x="27873" y="86228"/>
                  </a:lnTo>
                  <a:lnTo>
                    <a:pt x="30575" y="87296"/>
                  </a:lnTo>
                  <a:lnTo>
                    <a:pt x="33336" y="88191"/>
                  </a:lnTo>
                  <a:lnTo>
                    <a:pt x="36145" y="88907"/>
                  </a:lnTo>
                  <a:lnTo>
                    <a:pt x="38990" y="89444"/>
                  </a:lnTo>
                  <a:lnTo>
                    <a:pt x="41860" y="89797"/>
                  </a:lnTo>
                  <a:lnTo>
                    <a:pt x="44743" y="89967"/>
                  </a:lnTo>
                  <a:lnTo>
                    <a:pt x="47626" y="89951"/>
                  </a:lnTo>
                  <a:lnTo>
                    <a:pt x="50499" y="89751"/>
                  </a:lnTo>
                  <a:lnTo>
                    <a:pt x="53349" y="89367"/>
                  </a:lnTo>
                  <a:lnTo>
                    <a:pt x="56165" y="88800"/>
                  </a:lnTo>
                  <a:lnTo>
                    <a:pt x="58934" y="88054"/>
                  </a:lnTo>
                  <a:lnTo>
                    <a:pt x="61647" y="87130"/>
                  </a:lnTo>
                  <a:lnTo>
                    <a:pt x="64291" y="86033"/>
                  </a:lnTo>
                  <a:lnTo>
                    <a:pt x="66855" y="84768"/>
                  </a:lnTo>
                  <a:lnTo>
                    <a:pt x="69330" y="83339"/>
                  </a:lnTo>
                  <a:lnTo>
                    <a:pt x="71705" y="81752"/>
                  </a:lnTo>
                  <a:lnTo>
                    <a:pt x="73970" y="80015"/>
                  </a:lnTo>
                  <a:lnTo>
                    <a:pt x="76115" y="78133"/>
                  </a:lnTo>
                  <a:lnTo>
                    <a:pt x="78133" y="76115"/>
                  </a:lnTo>
                  <a:lnTo>
                    <a:pt x="80015" y="73970"/>
                  </a:lnTo>
                  <a:lnTo>
                    <a:pt x="81752" y="71705"/>
                  </a:lnTo>
                  <a:lnTo>
                    <a:pt x="83339" y="69330"/>
                  </a:lnTo>
                  <a:lnTo>
                    <a:pt x="84768" y="66855"/>
                  </a:lnTo>
                  <a:lnTo>
                    <a:pt x="86033" y="64291"/>
                  </a:lnTo>
                  <a:lnTo>
                    <a:pt x="87130" y="61647"/>
                  </a:lnTo>
                  <a:lnTo>
                    <a:pt x="88054" y="58934"/>
                  </a:lnTo>
                  <a:lnTo>
                    <a:pt x="88800" y="56165"/>
                  </a:lnTo>
                  <a:lnTo>
                    <a:pt x="89367" y="53349"/>
                  </a:lnTo>
                  <a:lnTo>
                    <a:pt x="89751" y="50499"/>
                  </a:lnTo>
                  <a:lnTo>
                    <a:pt x="89951" y="47626"/>
                  </a:lnTo>
                  <a:lnTo>
                    <a:pt x="89967" y="44743"/>
                  </a:lnTo>
                  <a:lnTo>
                    <a:pt x="89797" y="41860"/>
                  </a:lnTo>
                  <a:lnTo>
                    <a:pt x="89444" y="38990"/>
                  </a:lnTo>
                  <a:lnTo>
                    <a:pt x="88907" y="36145"/>
                  </a:lnTo>
                  <a:lnTo>
                    <a:pt x="88191" y="33336"/>
                  </a:lnTo>
                  <a:lnTo>
                    <a:pt x="87296" y="30575"/>
                  </a:lnTo>
                  <a:lnTo>
                    <a:pt x="86228" y="27873"/>
                  </a:lnTo>
                  <a:lnTo>
                    <a:pt x="84991" y="25242"/>
                  </a:lnTo>
                  <a:lnTo>
                    <a:pt x="83588" y="22692"/>
                  </a:lnTo>
                  <a:lnTo>
                    <a:pt x="82028" y="20233"/>
                  </a:lnTo>
                  <a:lnTo>
                    <a:pt x="80315" y="17876"/>
                  </a:lnTo>
                  <a:lnTo>
                    <a:pt x="78457" y="15630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g777"/>
            <p:cNvSpPr/>
            <p:nvPr/>
          </p:nvSpPr>
          <p:spPr>
            <a:xfrm>
              <a:off x="5745392" y="4039629"/>
              <a:ext cx="89996" cy="89996"/>
            </a:xfrm>
            <a:custGeom>
              <a:avLst/>
              <a:pathLst>
                <a:path w="89996" h="89996">
                  <a:moveTo>
                    <a:pt x="77063" y="12932"/>
                  </a:moveTo>
                  <a:lnTo>
                    <a:pt x="74974" y="10976"/>
                  </a:lnTo>
                  <a:lnTo>
                    <a:pt x="72762" y="9158"/>
                  </a:lnTo>
                  <a:lnTo>
                    <a:pt x="70436" y="7489"/>
                  </a:lnTo>
                  <a:lnTo>
                    <a:pt x="68006" y="5973"/>
                  </a:lnTo>
                  <a:lnTo>
                    <a:pt x="65481" y="4617"/>
                  </a:lnTo>
                  <a:lnTo>
                    <a:pt x="62871" y="3428"/>
                  </a:lnTo>
                  <a:lnTo>
                    <a:pt x="60189" y="2409"/>
                  </a:lnTo>
                  <a:lnTo>
                    <a:pt x="57444" y="1566"/>
                  </a:lnTo>
                  <a:lnTo>
                    <a:pt x="54647" y="901"/>
                  </a:lnTo>
                  <a:lnTo>
                    <a:pt x="51811" y="417"/>
                  </a:lnTo>
                  <a:lnTo>
                    <a:pt x="48948" y="116"/>
                  </a:lnTo>
                  <a:lnTo>
                    <a:pt x="46067" y="0"/>
                  </a:lnTo>
                  <a:lnTo>
                    <a:pt x="43183" y="68"/>
                  </a:lnTo>
                  <a:lnTo>
                    <a:pt x="40306" y="321"/>
                  </a:lnTo>
                  <a:lnTo>
                    <a:pt x="37448" y="758"/>
                  </a:lnTo>
                  <a:lnTo>
                    <a:pt x="34621" y="1377"/>
                  </a:lnTo>
                  <a:lnTo>
                    <a:pt x="31837" y="2174"/>
                  </a:lnTo>
                  <a:lnTo>
                    <a:pt x="29107" y="3148"/>
                  </a:lnTo>
                  <a:lnTo>
                    <a:pt x="26442" y="4294"/>
                  </a:lnTo>
                  <a:lnTo>
                    <a:pt x="23854" y="5607"/>
                  </a:lnTo>
                  <a:lnTo>
                    <a:pt x="21352" y="7082"/>
                  </a:lnTo>
                  <a:lnTo>
                    <a:pt x="18948" y="8713"/>
                  </a:lnTo>
                  <a:lnTo>
                    <a:pt x="16650" y="10492"/>
                  </a:lnTo>
                  <a:lnTo>
                    <a:pt x="14469" y="12414"/>
                  </a:lnTo>
                  <a:lnTo>
                    <a:pt x="12414" y="14469"/>
                  </a:lnTo>
                  <a:lnTo>
                    <a:pt x="10492" y="16650"/>
                  </a:lnTo>
                  <a:lnTo>
                    <a:pt x="8713" y="18948"/>
                  </a:lnTo>
                  <a:lnTo>
                    <a:pt x="7082" y="21352"/>
                  </a:lnTo>
                  <a:lnTo>
                    <a:pt x="5607" y="23854"/>
                  </a:lnTo>
                  <a:lnTo>
                    <a:pt x="4294" y="26442"/>
                  </a:lnTo>
                  <a:lnTo>
                    <a:pt x="3148" y="29107"/>
                  </a:lnTo>
                  <a:lnTo>
                    <a:pt x="2174" y="31837"/>
                  </a:lnTo>
                  <a:lnTo>
                    <a:pt x="1377" y="34621"/>
                  </a:lnTo>
                  <a:lnTo>
                    <a:pt x="758" y="37448"/>
                  </a:lnTo>
                  <a:lnTo>
                    <a:pt x="321" y="40306"/>
                  </a:lnTo>
                  <a:lnTo>
                    <a:pt x="68" y="43183"/>
                  </a:lnTo>
                  <a:lnTo>
                    <a:pt x="0" y="46067"/>
                  </a:lnTo>
                  <a:lnTo>
                    <a:pt x="116" y="48948"/>
                  </a:lnTo>
                  <a:lnTo>
                    <a:pt x="417" y="51811"/>
                  </a:lnTo>
                  <a:lnTo>
                    <a:pt x="901" y="54647"/>
                  </a:lnTo>
                  <a:lnTo>
                    <a:pt x="1566" y="57444"/>
                  </a:lnTo>
                  <a:lnTo>
                    <a:pt x="2409" y="60189"/>
                  </a:lnTo>
                  <a:lnTo>
                    <a:pt x="3428" y="62871"/>
                  </a:lnTo>
                  <a:lnTo>
                    <a:pt x="4617" y="65481"/>
                  </a:lnTo>
                  <a:lnTo>
                    <a:pt x="5973" y="68006"/>
                  </a:lnTo>
                  <a:lnTo>
                    <a:pt x="7489" y="70436"/>
                  </a:lnTo>
                  <a:lnTo>
                    <a:pt x="9158" y="72762"/>
                  </a:lnTo>
                  <a:lnTo>
                    <a:pt x="10976" y="74974"/>
                  </a:lnTo>
                  <a:lnTo>
                    <a:pt x="12932" y="77063"/>
                  </a:lnTo>
                  <a:lnTo>
                    <a:pt x="15021" y="79020"/>
                  </a:lnTo>
                  <a:lnTo>
                    <a:pt x="17233" y="80837"/>
                  </a:lnTo>
                  <a:lnTo>
                    <a:pt x="19559" y="82507"/>
                  </a:lnTo>
                  <a:lnTo>
                    <a:pt x="21990" y="84022"/>
                  </a:lnTo>
                  <a:lnTo>
                    <a:pt x="24515" y="85378"/>
                  </a:lnTo>
                  <a:lnTo>
                    <a:pt x="27124" y="86567"/>
                  </a:lnTo>
                  <a:lnTo>
                    <a:pt x="29807" y="87586"/>
                  </a:lnTo>
                  <a:lnTo>
                    <a:pt x="32552" y="88430"/>
                  </a:lnTo>
                  <a:lnTo>
                    <a:pt x="35348" y="89095"/>
                  </a:lnTo>
                  <a:lnTo>
                    <a:pt x="38184" y="89579"/>
                  </a:lnTo>
                  <a:lnTo>
                    <a:pt x="41048" y="89879"/>
                  </a:lnTo>
                  <a:lnTo>
                    <a:pt x="43928" y="89996"/>
                  </a:lnTo>
                  <a:lnTo>
                    <a:pt x="46812" y="89927"/>
                  </a:lnTo>
                  <a:lnTo>
                    <a:pt x="49689" y="89674"/>
                  </a:lnTo>
                  <a:lnTo>
                    <a:pt x="52547" y="89237"/>
                  </a:lnTo>
                  <a:lnTo>
                    <a:pt x="55374" y="88619"/>
                  </a:lnTo>
                  <a:lnTo>
                    <a:pt x="58158" y="87821"/>
                  </a:lnTo>
                  <a:lnTo>
                    <a:pt x="60888" y="86847"/>
                  </a:lnTo>
                  <a:lnTo>
                    <a:pt x="63553" y="85701"/>
                  </a:lnTo>
                  <a:lnTo>
                    <a:pt x="66141" y="84388"/>
                  </a:lnTo>
                  <a:lnTo>
                    <a:pt x="68643" y="82913"/>
                  </a:lnTo>
                  <a:lnTo>
                    <a:pt x="71047" y="81283"/>
                  </a:lnTo>
                  <a:lnTo>
                    <a:pt x="73345" y="79503"/>
                  </a:lnTo>
                  <a:lnTo>
                    <a:pt x="75526" y="77581"/>
                  </a:lnTo>
                  <a:lnTo>
                    <a:pt x="77581" y="75526"/>
                  </a:lnTo>
                  <a:lnTo>
                    <a:pt x="79503" y="73345"/>
                  </a:lnTo>
                  <a:lnTo>
                    <a:pt x="81283" y="71047"/>
                  </a:lnTo>
                  <a:lnTo>
                    <a:pt x="82913" y="68643"/>
                  </a:lnTo>
                  <a:lnTo>
                    <a:pt x="84388" y="66141"/>
                  </a:lnTo>
                  <a:lnTo>
                    <a:pt x="85701" y="63553"/>
                  </a:lnTo>
                  <a:lnTo>
                    <a:pt x="86847" y="60888"/>
                  </a:lnTo>
                  <a:lnTo>
                    <a:pt x="87821" y="58158"/>
                  </a:lnTo>
                  <a:lnTo>
                    <a:pt x="88619" y="55374"/>
                  </a:lnTo>
                  <a:lnTo>
                    <a:pt x="89237" y="52547"/>
                  </a:lnTo>
                  <a:lnTo>
                    <a:pt x="89674" y="49689"/>
                  </a:lnTo>
                  <a:lnTo>
                    <a:pt x="89927" y="46812"/>
                  </a:lnTo>
                  <a:lnTo>
                    <a:pt x="89996" y="43928"/>
                  </a:lnTo>
                  <a:lnTo>
                    <a:pt x="89879" y="41048"/>
                  </a:lnTo>
                  <a:lnTo>
                    <a:pt x="89579" y="38184"/>
                  </a:lnTo>
                  <a:lnTo>
                    <a:pt x="89095" y="35348"/>
                  </a:lnTo>
                  <a:lnTo>
                    <a:pt x="88430" y="32552"/>
                  </a:lnTo>
                  <a:lnTo>
                    <a:pt x="87586" y="29807"/>
                  </a:lnTo>
                  <a:lnTo>
                    <a:pt x="86567" y="27124"/>
                  </a:lnTo>
                  <a:lnTo>
                    <a:pt x="85378" y="24515"/>
                  </a:lnTo>
                  <a:lnTo>
                    <a:pt x="84022" y="21990"/>
                  </a:lnTo>
                  <a:lnTo>
                    <a:pt x="82507" y="19559"/>
                  </a:lnTo>
                  <a:lnTo>
                    <a:pt x="80837" y="17233"/>
                  </a:lnTo>
                  <a:lnTo>
                    <a:pt x="79020" y="15021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g778"/>
            <p:cNvSpPr/>
            <p:nvPr/>
          </p:nvSpPr>
          <p:spPr>
            <a:xfrm>
              <a:off x="5745412" y="4145531"/>
              <a:ext cx="89954" cy="89954"/>
            </a:xfrm>
            <a:custGeom>
              <a:avLst/>
              <a:pathLst>
                <a:path w="89954" h="89954">
                  <a:moveTo>
                    <a:pt x="76303" y="13651"/>
                  </a:moveTo>
                  <a:lnTo>
                    <a:pt x="74168" y="11646"/>
                  </a:lnTo>
                  <a:lnTo>
                    <a:pt x="71914" y="9777"/>
                  </a:lnTo>
                  <a:lnTo>
                    <a:pt x="69549" y="8053"/>
                  </a:lnTo>
                  <a:lnTo>
                    <a:pt x="67084" y="6481"/>
                  </a:lnTo>
                  <a:lnTo>
                    <a:pt x="64527" y="5067"/>
                  </a:lnTo>
                  <a:lnTo>
                    <a:pt x="61890" y="3817"/>
                  </a:lnTo>
                  <a:lnTo>
                    <a:pt x="59183" y="2736"/>
                  </a:lnTo>
                  <a:lnTo>
                    <a:pt x="56418" y="1829"/>
                  </a:lnTo>
                  <a:lnTo>
                    <a:pt x="53607" y="1099"/>
                  </a:lnTo>
                  <a:lnTo>
                    <a:pt x="50759" y="550"/>
                  </a:lnTo>
                  <a:lnTo>
                    <a:pt x="47888" y="183"/>
                  </a:lnTo>
                  <a:lnTo>
                    <a:pt x="45005" y="0"/>
                  </a:lnTo>
                  <a:lnTo>
                    <a:pt x="42122" y="1"/>
                  </a:lnTo>
                  <a:lnTo>
                    <a:pt x="39250" y="188"/>
                  </a:lnTo>
                  <a:lnTo>
                    <a:pt x="36402" y="559"/>
                  </a:lnTo>
                  <a:lnTo>
                    <a:pt x="33590" y="1112"/>
                  </a:lnTo>
                  <a:lnTo>
                    <a:pt x="30824" y="1845"/>
                  </a:lnTo>
                  <a:lnTo>
                    <a:pt x="28116" y="2756"/>
                  </a:lnTo>
                  <a:lnTo>
                    <a:pt x="25478" y="3840"/>
                  </a:lnTo>
                  <a:lnTo>
                    <a:pt x="22919" y="5093"/>
                  </a:lnTo>
                  <a:lnTo>
                    <a:pt x="20452" y="6510"/>
                  </a:lnTo>
                  <a:lnTo>
                    <a:pt x="18085" y="8086"/>
                  </a:lnTo>
                  <a:lnTo>
                    <a:pt x="15828" y="9812"/>
                  </a:lnTo>
                  <a:lnTo>
                    <a:pt x="13692" y="11684"/>
                  </a:lnTo>
                  <a:lnTo>
                    <a:pt x="11684" y="13692"/>
                  </a:lnTo>
                  <a:lnTo>
                    <a:pt x="9812" y="15828"/>
                  </a:lnTo>
                  <a:lnTo>
                    <a:pt x="8086" y="18085"/>
                  </a:lnTo>
                  <a:lnTo>
                    <a:pt x="6510" y="20452"/>
                  </a:lnTo>
                  <a:lnTo>
                    <a:pt x="5093" y="22919"/>
                  </a:lnTo>
                  <a:lnTo>
                    <a:pt x="3840" y="25478"/>
                  </a:lnTo>
                  <a:lnTo>
                    <a:pt x="2756" y="28116"/>
                  </a:lnTo>
                  <a:lnTo>
                    <a:pt x="1845" y="30824"/>
                  </a:lnTo>
                  <a:lnTo>
                    <a:pt x="1112" y="33590"/>
                  </a:lnTo>
                  <a:lnTo>
                    <a:pt x="559" y="36402"/>
                  </a:lnTo>
                  <a:lnTo>
                    <a:pt x="188" y="39250"/>
                  </a:lnTo>
                  <a:lnTo>
                    <a:pt x="1" y="42122"/>
                  </a:lnTo>
                  <a:lnTo>
                    <a:pt x="0" y="45005"/>
                  </a:lnTo>
                  <a:lnTo>
                    <a:pt x="183" y="47888"/>
                  </a:lnTo>
                  <a:lnTo>
                    <a:pt x="550" y="50759"/>
                  </a:lnTo>
                  <a:lnTo>
                    <a:pt x="1099" y="53607"/>
                  </a:lnTo>
                  <a:lnTo>
                    <a:pt x="1829" y="56418"/>
                  </a:lnTo>
                  <a:lnTo>
                    <a:pt x="2736" y="59183"/>
                  </a:lnTo>
                  <a:lnTo>
                    <a:pt x="3817" y="61890"/>
                  </a:lnTo>
                  <a:lnTo>
                    <a:pt x="5067" y="64527"/>
                  </a:lnTo>
                  <a:lnTo>
                    <a:pt x="6481" y="67084"/>
                  </a:lnTo>
                  <a:lnTo>
                    <a:pt x="8053" y="69549"/>
                  </a:lnTo>
                  <a:lnTo>
                    <a:pt x="9777" y="71914"/>
                  </a:lnTo>
                  <a:lnTo>
                    <a:pt x="11646" y="74168"/>
                  </a:lnTo>
                  <a:lnTo>
                    <a:pt x="13651" y="76303"/>
                  </a:lnTo>
                  <a:lnTo>
                    <a:pt x="15786" y="78308"/>
                  </a:lnTo>
                  <a:lnTo>
                    <a:pt x="18040" y="80177"/>
                  </a:lnTo>
                  <a:lnTo>
                    <a:pt x="20405" y="81900"/>
                  </a:lnTo>
                  <a:lnTo>
                    <a:pt x="22870" y="83473"/>
                  </a:lnTo>
                  <a:lnTo>
                    <a:pt x="25427" y="84887"/>
                  </a:lnTo>
                  <a:lnTo>
                    <a:pt x="28064" y="86137"/>
                  </a:lnTo>
                  <a:lnTo>
                    <a:pt x="30771" y="87217"/>
                  </a:lnTo>
                  <a:lnTo>
                    <a:pt x="33535" y="88125"/>
                  </a:lnTo>
                  <a:lnTo>
                    <a:pt x="36347" y="88855"/>
                  </a:lnTo>
                  <a:lnTo>
                    <a:pt x="39195" y="89404"/>
                  </a:lnTo>
                  <a:lnTo>
                    <a:pt x="42066" y="89771"/>
                  </a:lnTo>
                  <a:lnTo>
                    <a:pt x="44949" y="89954"/>
                  </a:lnTo>
                  <a:lnTo>
                    <a:pt x="47832" y="89953"/>
                  </a:lnTo>
                  <a:lnTo>
                    <a:pt x="50704" y="89766"/>
                  </a:lnTo>
                  <a:lnTo>
                    <a:pt x="53551" y="89395"/>
                  </a:lnTo>
                  <a:lnTo>
                    <a:pt x="56364" y="88842"/>
                  </a:lnTo>
                  <a:lnTo>
                    <a:pt x="59130" y="88109"/>
                  </a:lnTo>
                  <a:lnTo>
                    <a:pt x="61838" y="87198"/>
                  </a:lnTo>
                  <a:lnTo>
                    <a:pt x="64476" y="86114"/>
                  </a:lnTo>
                  <a:lnTo>
                    <a:pt x="67035" y="84861"/>
                  </a:lnTo>
                  <a:lnTo>
                    <a:pt x="69502" y="83444"/>
                  </a:lnTo>
                  <a:lnTo>
                    <a:pt x="71869" y="81868"/>
                  </a:lnTo>
                  <a:lnTo>
                    <a:pt x="74126" y="80142"/>
                  </a:lnTo>
                  <a:lnTo>
                    <a:pt x="76262" y="78270"/>
                  </a:lnTo>
                  <a:lnTo>
                    <a:pt x="78270" y="76262"/>
                  </a:lnTo>
                  <a:lnTo>
                    <a:pt x="80142" y="74126"/>
                  </a:lnTo>
                  <a:lnTo>
                    <a:pt x="81868" y="71869"/>
                  </a:lnTo>
                  <a:lnTo>
                    <a:pt x="83444" y="69502"/>
                  </a:lnTo>
                  <a:lnTo>
                    <a:pt x="84861" y="67035"/>
                  </a:lnTo>
                  <a:lnTo>
                    <a:pt x="86114" y="64476"/>
                  </a:lnTo>
                  <a:lnTo>
                    <a:pt x="87198" y="61838"/>
                  </a:lnTo>
                  <a:lnTo>
                    <a:pt x="88109" y="59130"/>
                  </a:lnTo>
                  <a:lnTo>
                    <a:pt x="88842" y="56364"/>
                  </a:lnTo>
                  <a:lnTo>
                    <a:pt x="89395" y="53551"/>
                  </a:lnTo>
                  <a:lnTo>
                    <a:pt x="89766" y="50704"/>
                  </a:lnTo>
                  <a:lnTo>
                    <a:pt x="89953" y="47832"/>
                  </a:lnTo>
                  <a:lnTo>
                    <a:pt x="89954" y="44949"/>
                  </a:lnTo>
                  <a:lnTo>
                    <a:pt x="89771" y="42066"/>
                  </a:lnTo>
                  <a:lnTo>
                    <a:pt x="89404" y="39195"/>
                  </a:lnTo>
                  <a:lnTo>
                    <a:pt x="88855" y="36347"/>
                  </a:lnTo>
                  <a:lnTo>
                    <a:pt x="88125" y="33535"/>
                  </a:lnTo>
                  <a:lnTo>
                    <a:pt x="87217" y="30771"/>
                  </a:lnTo>
                  <a:lnTo>
                    <a:pt x="86137" y="28064"/>
                  </a:lnTo>
                  <a:lnTo>
                    <a:pt x="84887" y="25427"/>
                  </a:lnTo>
                  <a:lnTo>
                    <a:pt x="83473" y="22870"/>
                  </a:lnTo>
                  <a:lnTo>
                    <a:pt x="81900" y="20405"/>
                  </a:lnTo>
                  <a:lnTo>
                    <a:pt x="80177" y="18040"/>
                  </a:lnTo>
                  <a:lnTo>
                    <a:pt x="78308" y="15786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g779"/>
            <p:cNvSpPr/>
            <p:nvPr/>
          </p:nvSpPr>
          <p:spPr>
            <a:xfrm>
              <a:off x="5745400" y="4251400"/>
              <a:ext cx="89979" cy="89979"/>
            </a:xfrm>
            <a:custGeom>
              <a:avLst/>
              <a:pathLst>
                <a:path w="89979" h="89979">
                  <a:moveTo>
                    <a:pt x="76658" y="13320"/>
                  </a:moveTo>
                  <a:lnTo>
                    <a:pt x="74545" y="11337"/>
                  </a:lnTo>
                  <a:lnTo>
                    <a:pt x="72310" y="9492"/>
                  </a:lnTo>
                  <a:lnTo>
                    <a:pt x="69963" y="7793"/>
                  </a:lnTo>
                  <a:lnTo>
                    <a:pt x="67514" y="6247"/>
                  </a:lnTo>
                  <a:lnTo>
                    <a:pt x="64971" y="4860"/>
                  </a:lnTo>
                  <a:lnTo>
                    <a:pt x="62347" y="3638"/>
                  </a:lnTo>
                  <a:lnTo>
                    <a:pt x="59651" y="2586"/>
                  </a:lnTo>
                  <a:lnTo>
                    <a:pt x="56895" y="1708"/>
                  </a:lnTo>
                  <a:lnTo>
                    <a:pt x="54090" y="1008"/>
                  </a:lnTo>
                  <a:lnTo>
                    <a:pt x="51248" y="488"/>
                  </a:lnTo>
                  <a:lnTo>
                    <a:pt x="48380" y="152"/>
                  </a:lnTo>
                  <a:lnTo>
                    <a:pt x="45498" y="0"/>
                  </a:lnTo>
                  <a:lnTo>
                    <a:pt x="42614" y="32"/>
                  </a:lnTo>
                  <a:lnTo>
                    <a:pt x="39740" y="249"/>
                  </a:lnTo>
                  <a:lnTo>
                    <a:pt x="36887" y="651"/>
                  </a:lnTo>
                  <a:lnTo>
                    <a:pt x="34068" y="1234"/>
                  </a:lnTo>
                  <a:lnTo>
                    <a:pt x="31294" y="1997"/>
                  </a:lnTo>
                  <a:lnTo>
                    <a:pt x="28575" y="2937"/>
                  </a:lnTo>
                  <a:lnTo>
                    <a:pt x="25925" y="4050"/>
                  </a:lnTo>
                  <a:lnTo>
                    <a:pt x="23352" y="5331"/>
                  </a:lnTo>
                  <a:lnTo>
                    <a:pt x="20869" y="6775"/>
                  </a:lnTo>
                  <a:lnTo>
                    <a:pt x="18484" y="8375"/>
                  </a:lnTo>
                  <a:lnTo>
                    <a:pt x="16209" y="10127"/>
                  </a:lnTo>
                  <a:lnTo>
                    <a:pt x="14052" y="12021"/>
                  </a:lnTo>
                  <a:lnTo>
                    <a:pt x="12021" y="14052"/>
                  </a:lnTo>
                  <a:lnTo>
                    <a:pt x="10127" y="16209"/>
                  </a:lnTo>
                  <a:lnTo>
                    <a:pt x="8375" y="18484"/>
                  </a:lnTo>
                  <a:lnTo>
                    <a:pt x="6775" y="20869"/>
                  </a:lnTo>
                  <a:lnTo>
                    <a:pt x="5331" y="23352"/>
                  </a:lnTo>
                  <a:lnTo>
                    <a:pt x="4050" y="25925"/>
                  </a:lnTo>
                  <a:lnTo>
                    <a:pt x="2937" y="28575"/>
                  </a:lnTo>
                  <a:lnTo>
                    <a:pt x="1997" y="31294"/>
                  </a:lnTo>
                  <a:lnTo>
                    <a:pt x="1234" y="34068"/>
                  </a:lnTo>
                  <a:lnTo>
                    <a:pt x="651" y="36887"/>
                  </a:lnTo>
                  <a:lnTo>
                    <a:pt x="249" y="39740"/>
                  </a:lnTo>
                  <a:lnTo>
                    <a:pt x="32" y="42614"/>
                  </a:lnTo>
                  <a:lnTo>
                    <a:pt x="0" y="45498"/>
                  </a:lnTo>
                  <a:lnTo>
                    <a:pt x="152" y="48380"/>
                  </a:lnTo>
                  <a:lnTo>
                    <a:pt x="488" y="51248"/>
                  </a:lnTo>
                  <a:lnTo>
                    <a:pt x="1008" y="54090"/>
                  </a:lnTo>
                  <a:lnTo>
                    <a:pt x="1708" y="56895"/>
                  </a:lnTo>
                  <a:lnTo>
                    <a:pt x="2586" y="59651"/>
                  </a:lnTo>
                  <a:lnTo>
                    <a:pt x="3638" y="62347"/>
                  </a:lnTo>
                  <a:lnTo>
                    <a:pt x="4860" y="64971"/>
                  </a:lnTo>
                  <a:lnTo>
                    <a:pt x="6247" y="67514"/>
                  </a:lnTo>
                  <a:lnTo>
                    <a:pt x="7793" y="69963"/>
                  </a:lnTo>
                  <a:lnTo>
                    <a:pt x="9492" y="72310"/>
                  </a:lnTo>
                  <a:lnTo>
                    <a:pt x="11337" y="74545"/>
                  </a:lnTo>
                  <a:lnTo>
                    <a:pt x="13320" y="76658"/>
                  </a:lnTo>
                  <a:lnTo>
                    <a:pt x="15434" y="78642"/>
                  </a:lnTo>
                  <a:lnTo>
                    <a:pt x="17669" y="80487"/>
                  </a:lnTo>
                  <a:lnTo>
                    <a:pt x="20016" y="82186"/>
                  </a:lnTo>
                  <a:lnTo>
                    <a:pt x="22465" y="83732"/>
                  </a:lnTo>
                  <a:lnTo>
                    <a:pt x="25008" y="85119"/>
                  </a:lnTo>
                  <a:lnTo>
                    <a:pt x="27632" y="86341"/>
                  </a:lnTo>
                  <a:lnTo>
                    <a:pt x="30328" y="87393"/>
                  </a:lnTo>
                  <a:lnTo>
                    <a:pt x="33084" y="88271"/>
                  </a:lnTo>
                  <a:lnTo>
                    <a:pt x="35889" y="88971"/>
                  </a:lnTo>
                  <a:lnTo>
                    <a:pt x="38731" y="89491"/>
                  </a:lnTo>
                  <a:lnTo>
                    <a:pt x="41599" y="89827"/>
                  </a:lnTo>
                  <a:lnTo>
                    <a:pt x="44481" y="89979"/>
                  </a:lnTo>
                  <a:lnTo>
                    <a:pt x="47365" y="89947"/>
                  </a:lnTo>
                  <a:lnTo>
                    <a:pt x="50239" y="89729"/>
                  </a:lnTo>
                  <a:lnTo>
                    <a:pt x="53092" y="89328"/>
                  </a:lnTo>
                  <a:lnTo>
                    <a:pt x="55911" y="88745"/>
                  </a:lnTo>
                  <a:lnTo>
                    <a:pt x="58685" y="87982"/>
                  </a:lnTo>
                  <a:lnTo>
                    <a:pt x="61404" y="87042"/>
                  </a:lnTo>
                  <a:lnTo>
                    <a:pt x="64054" y="85929"/>
                  </a:lnTo>
                  <a:lnTo>
                    <a:pt x="66627" y="84648"/>
                  </a:lnTo>
                  <a:lnTo>
                    <a:pt x="69110" y="83204"/>
                  </a:lnTo>
                  <a:lnTo>
                    <a:pt x="71495" y="81604"/>
                  </a:lnTo>
                  <a:lnTo>
                    <a:pt x="73770" y="79852"/>
                  </a:lnTo>
                  <a:lnTo>
                    <a:pt x="75927" y="77958"/>
                  </a:lnTo>
                  <a:lnTo>
                    <a:pt x="77958" y="75927"/>
                  </a:lnTo>
                  <a:lnTo>
                    <a:pt x="79852" y="73770"/>
                  </a:lnTo>
                  <a:lnTo>
                    <a:pt x="81604" y="71495"/>
                  </a:lnTo>
                  <a:lnTo>
                    <a:pt x="83204" y="69110"/>
                  </a:lnTo>
                  <a:lnTo>
                    <a:pt x="84648" y="66627"/>
                  </a:lnTo>
                  <a:lnTo>
                    <a:pt x="85929" y="64054"/>
                  </a:lnTo>
                  <a:lnTo>
                    <a:pt x="87042" y="61404"/>
                  </a:lnTo>
                  <a:lnTo>
                    <a:pt x="87982" y="58685"/>
                  </a:lnTo>
                  <a:lnTo>
                    <a:pt x="88745" y="55911"/>
                  </a:lnTo>
                  <a:lnTo>
                    <a:pt x="89328" y="53092"/>
                  </a:lnTo>
                  <a:lnTo>
                    <a:pt x="89729" y="50239"/>
                  </a:lnTo>
                  <a:lnTo>
                    <a:pt x="89947" y="47365"/>
                  </a:lnTo>
                  <a:lnTo>
                    <a:pt x="89979" y="44481"/>
                  </a:lnTo>
                  <a:lnTo>
                    <a:pt x="89827" y="41599"/>
                  </a:lnTo>
                  <a:lnTo>
                    <a:pt x="89491" y="38731"/>
                  </a:lnTo>
                  <a:lnTo>
                    <a:pt x="88971" y="35889"/>
                  </a:lnTo>
                  <a:lnTo>
                    <a:pt x="88271" y="33084"/>
                  </a:lnTo>
                  <a:lnTo>
                    <a:pt x="87393" y="30328"/>
                  </a:lnTo>
                  <a:lnTo>
                    <a:pt x="86341" y="27632"/>
                  </a:lnTo>
                  <a:lnTo>
                    <a:pt x="85119" y="25008"/>
                  </a:lnTo>
                  <a:lnTo>
                    <a:pt x="83732" y="22465"/>
                  </a:lnTo>
                  <a:lnTo>
                    <a:pt x="82186" y="20016"/>
                  </a:lnTo>
                  <a:lnTo>
                    <a:pt x="80487" y="17669"/>
                  </a:lnTo>
                  <a:lnTo>
                    <a:pt x="78642" y="15434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g780"/>
            <p:cNvSpPr/>
            <p:nvPr/>
          </p:nvSpPr>
          <p:spPr>
            <a:xfrm>
              <a:off x="5745405" y="4357287"/>
              <a:ext cx="89968" cy="89968"/>
            </a:xfrm>
            <a:custGeom>
              <a:avLst/>
              <a:pathLst>
                <a:path w="89968" h="89968">
                  <a:moveTo>
                    <a:pt x="76481" y="13487"/>
                  </a:moveTo>
                  <a:lnTo>
                    <a:pt x="74357" y="11493"/>
                  </a:lnTo>
                  <a:lnTo>
                    <a:pt x="72112" y="9636"/>
                  </a:lnTo>
                  <a:lnTo>
                    <a:pt x="69756" y="7924"/>
                  </a:lnTo>
                  <a:lnTo>
                    <a:pt x="67298" y="6365"/>
                  </a:lnTo>
                  <a:lnTo>
                    <a:pt x="64749" y="4964"/>
                  </a:lnTo>
                  <a:lnTo>
                    <a:pt x="62118" y="3728"/>
                  </a:lnTo>
                  <a:lnTo>
                    <a:pt x="59417" y="2662"/>
                  </a:lnTo>
                  <a:lnTo>
                    <a:pt x="56656" y="1769"/>
                  </a:lnTo>
                  <a:lnTo>
                    <a:pt x="53848" y="1054"/>
                  </a:lnTo>
                  <a:lnTo>
                    <a:pt x="51003" y="519"/>
                  </a:lnTo>
                  <a:lnTo>
                    <a:pt x="48133" y="167"/>
                  </a:lnTo>
                  <a:lnTo>
                    <a:pt x="45251" y="0"/>
                  </a:lnTo>
                  <a:lnTo>
                    <a:pt x="42367" y="17"/>
                  </a:lnTo>
                  <a:lnTo>
                    <a:pt x="39494" y="219"/>
                  </a:lnTo>
                  <a:lnTo>
                    <a:pt x="36644" y="604"/>
                  </a:lnTo>
                  <a:lnTo>
                    <a:pt x="33828" y="1173"/>
                  </a:lnTo>
                  <a:lnTo>
                    <a:pt x="31058" y="1921"/>
                  </a:lnTo>
                  <a:lnTo>
                    <a:pt x="28345" y="2846"/>
                  </a:lnTo>
                  <a:lnTo>
                    <a:pt x="25700" y="3944"/>
                  </a:lnTo>
                  <a:lnTo>
                    <a:pt x="23135" y="5211"/>
                  </a:lnTo>
                  <a:lnTo>
                    <a:pt x="20659" y="6642"/>
                  </a:lnTo>
                  <a:lnTo>
                    <a:pt x="18284" y="8230"/>
                  </a:lnTo>
                  <a:lnTo>
                    <a:pt x="16018" y="9969"/>
                  </a:lnTo>
                  <a:lnTo>
                    <a:pt x="13871" y="11852"/>
                  </a:lnTo>
                  <a:lnTo>
                    <a:pt x="11852" y="13871"/>
                  </a:lnTo>
                  <a:lnTo>
                    <a:pt x="9969" y="16018"/>
                  </a:lnTo>
                  <a:lnTo>
                    <a:pt x="8230" y="18284"/>
                  </a:lnTo>
                  <a:lnTo>
                    <a:pt x="6642" y="20659"/>
                  </a:lnTo>
                  <a:lnTo>
                    <a:pt x="5211" y="23135"/>
                  </a:lnTo>
                  <a:lnTo>
                    <a:pt x="3944" y="25700"/>
                  </a:lnTo>
                  <a:lnTo>
                    <a:pt x="2846" y="28345"/>
                  </a:lnTo>
                  <a:lnTo>
                    <a:pt x="1921" y="31058"/>
                  </a:lnTo>
                  <a:lnTo>
                    <a:pt x="1173" y="33828"/>
                  </a:lnTo>
                  <a:lnTo>
                    <a:pt x="604" y="36644"/>
                  </a:lnTo>
                  <a:lnTo>
                    <a:pt x="219" y="39494"/>
                  </a:lnTo>
                  <a:lnTo>
                    <a:pt x="17" y="42367"/>
                  </a:lnTo>
                  <a:lnTo>
                    <a:pt x="0" y="45251"/>
                  </a:lnTo>
                  <a:lnTo>
                    <a:pt x="167" y="48133"/>
                  </a:lnTo>
                  <a:lnTo>
                    <a:pt x="519" y="51003"/>
                  </a:lnTo>
                  <a:lnTo>
                    <a:pt x="1054" y="53848"/>
                  </a:lnTo>
                  <a:lnTo>
                    <a:pt x="1769" y="56656"/>
                  </a:lnTo>
                  <a:lnTo>
                    <a:pt x="2662" y="59417"/>
                  </a:lnTo>
                  <a:lnTo>
                    <a:pt x="3728" y="62118"/>
                  </a:lnTo>
                  <a:lnTo>
                    <a:pt x="4964" y="64749"/>
                  </a:lnTo>
                  <a:lnTo>
                    <a:pt x="6365" y="67298"/>
                  </a:lnTo>
                  <a:lnTo>
                    <a:pt x="7924" y="69756"/>
                  </a:lnTo>
                  <a:lnTo>
                    <a:pt x="9636" y="72112"/>
                  </a:lnTo>
                  <a:lnTo>
                    <a:pt x="11493" y="74357"/>
                  </a:lnTo>
                  <a:lnTo>
                    <a:pt x="13487" y="76481"/>
                  </a:lnTo>
                  <a:lnTo>
                    <a:pt x="15611" y="78475"/>
                  </a:lnTo>
                  <a:lnTo>
                    <a:pt x="17855" y="80332"/>
                  </a:lnTo>
                  <a:lnTo>
                    <a:pt x="20212" y="82043"/>
                  </a:lnTo>
                  <a:lnTo>
                    <a:pt x="22669" y="83603"/>
                  </a:lnTo>
                  <a:lnTo>
                    <a:pt x="25219" y="85003"/>
                  </a:lnTo>
                  <a:lnTo>
                    <a:pt x="27850" y="86239"/>
                  </a:lnTo>
                  <a:lnTo>
                    <a:pt x="30551" y="87306"/>
                  </a:lnTo>
                  <a:lnTo>
                    <a:pt x="33311" y="88199"/>
                  </a:lnTo>
                  <a:lnTo>
                    <a:pt x="36120" y="88914"/>
                  </a:lnTo>
                  <a:lnTo>
                    <a:pt x="38965" y="89449"/>
                  </a:lnTo>
                  <a:lnTo>
                    <a:pt x="41834" y="89800"/>
                  </a:lnTo>
                  <a:lnTo>
                    <a:pt x="44717" y="89968"/>
                  </a:lnTo>
                  <a:lnTo>
                    <a:pt x="47600" y="89951"/>
                  </a:lnTo>
                  <a:lnTo>
                    <a:pt x="50473" y="89749"/>
                  </a:lnTo>
                  <a:lnTo>
                    <a:pt x="53324" y="89363"/>
                  </a:lnTo>
                  <a:lnTo>
                    <a:pt x="56140" y="88795"/>
                  </a:lnTo>
                  <a:lnTo>
                    <a:pt x="58910" y="88047"/>
                  </a:lnTo>
                  <a:lnTo>
                    <a:pt x="61623" y="87122"/>
                  </a:lnTo>
                  <a:lnTo>
                    <a:pt x="64267" y="86023"/>
                  </a:lnTo>
                  <a:lnTo>
                    <a:pt x="66833" y="84756"/>
                  </a:lnTo>
                  <a:lnTo>
                    <a:pt x="69308" y="83326"/>
                  </a:lnTo>
                  <a:lnTo>
                    <a:pt x="71684" y="81738"/>
                  </a:lnTo>
                  <a:lnTo>
                    <a:pt x="73950" y="79999"/>
                  </a:lnTo>
                  <a:lnTo>
                    <a:pt x="76097" y="78116"/>
                  </a:lnTo>
                  <a:lnTo>
                    <a:pt x="78116" y="76097"/>
                  </a:lnTo>
                  <a:lnTo>
                    <a:pt x="79999" y="73950"/>
                  </a:lnTo>
                  <a:lnTo>
                    <a:pt x="81738" y="71684"/>
                  </a:lnTo>
                  <a:lnTo>
                    <a:pt x="83326" y="69308"/>
                  </a:lnTo>
                  <a:lnTo>
                    <a:pt x="84756" y="66833"/>
                  </a:lnTo>
                  <a:lnTo>
                    <a:pt x="86023" y="64267"/>
                  </a:lnTo>
                  <a:lnTo>
                    <a:pt x="87122" y="61623"/>
                  </a:lnTo>
                  <a:lnTo>
                    <a:pt x="88047" y="58910"/>
                  </a:lnTo>
                  <a:lnTo>
                    <a:pt x="88795" y="56140"/>
                  </a:lnTo>
                  <a:lnTo>
                    <a:pt x="89363" y="53324"/>
                  </a:lnTo>
                  <a:lnTo>
                    <a:pt x="89749" y="50473"/>
                  </a:lnTo>
                  <a:lnTo>
                    <a:pt x="89951" y="47600"/>
                  </a:lnTo>
                  <a:lnTo>
                    <a:pt x="89968" y="44717"/>
                  </a:lnTo>
                  <a:lnTo>
                    <a:pt x="89800" y="41834"/>
                  </a:lnTo>
                  <a:lnTo>
                    <a:pt x="89449" y="38965"/>
                  </a:lnTo>
                  <a:lnTo>
                    <a:pt x="88914" y="36120"/>
                  </a:lnTo>
                  <a:lnTo>
                    <a:pt x="88199" y="33311"/>
                  </a:lnTo>
                  <a:lnTo>
                    <a:pt x="87306" y="30551"/>
                  </a:lnTo>
                  <a:lnTo>
                    <a:pt x="86239" y="27850"/>
                  </a:lnTo>
                  <a:lnTo>
                    <a:pt x="85003" y="25219"/>
                  </a:lnTo>
                  <a:lnTo>
                    <a:pt x="83603" y="22669"/>
                  </a:lnTo>
                  <a:lnTo>
                    <a:pt x="82043" y="20212"/>
                  </a:lnTo>
                  <a:lnTo>
                    <a:pt x="80332" y="17855"/>
                  </a:lnTo>
                  <a:lnTo>
                    <a:pt x="78475" y="15611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g781"/>
            <p:cNvSpPr/>
            <p:nvPr/>
          </p:nvSpPr>
          <p:spPr>
            <a:xfrm>
              <a:off x="5745401" y="4463164"/>
              <a:ext cx="89978" cy="89978"/>
            </a:xfrm>
            <a:custGeom>
              <a:avLst/>
              <a:pathLst>
                <a:path w="89978" h="89978">
                  <a:moveTo>
                    <a:pt x="76631" y="13347"/>
                  </a:moveTo>
                  <a:lnTo>
                    <a:pt x="74516" y="11362"/>
                  </a:lnTo>
                  <a:lnTo>
                    <a:pt x="72279" y="9515"/>
                  </a:lnTo>
                  <a:lnTo>
                    <a:pt x="69931" y="7814"/>
                  </a:lnTo>
                  <a:lnTo>
                    <a:pt x="67480" y="6266"/>
                  </a:lnTo>
                  <a:lnTo>
                    <a:pt x="64936" y="4876"/>
                  </a:lnTo>
                  <a:lnTo>
                    <a:pt x="62311" y="3652"/>
                  </a:lnTo>
                  <a:lnTo>
                    <a:pt x="59614" y="2598"/>
                  </a:lnTo>
                  <a:lnTo>
                    <a:pt x="56858" y="1717"/>
                  </a:lnTo>
                  <a:lnTo>
                    <a:pt x="54052" y="1015"/>
                  </a:lnTo>
                  <a:lnTo>
                    <a:pt x="51210" y="493"/>
                  </a:lnTo>
                  <a:lnTo>
                    <a:pt x="48341" y="154"/>
                  </a:lnTo>
                  <a:lnTo>
                    <a:pt x="45459" y="0"/>
                  </a:lnTo>
                  <a:lnTo>
                    <a:pt x="42575" y="30"/>
                  </a:lnTo>
                  <a:lnTo>
                    <a:pt x="39701" y="245"/>
                  </a:lnTo>
                  <a:lnTo>
                    <a:pt x="36849" y="643"/>
                  </a:lnTo>
                  <a:lnTo>
                    <a:pt x="34030" y="1224"/>
                  </a:lnTo>
                  <a:lnTo>
                    <a:pt x="31256" y="1985"/>
                  </a:lnTo>
                  <a:lnTo>
                    <a:pt x="28539" y="2923"/>
                  </a:lnTo>
                  <a:lnTo>
                    <a:pt x="25889" y="4033"/>
                  </a:lnTo>
                  <a:lnTo>
                    <a:pt x="23318" y="5312"/>
                  </a:lnTo>
                  <a:lnTo>
                    <a:pt x="20836" y="6754"/>
                  </a:lnTo>
                  <a:lnTo>
                    <a:pt x="18453" y="8353"/>
                  </a:lnTo>
                  <a:lnTo>
                    <a:pt x="16179" y="10102"/>
                  </a:lnTo>
                  <a:lnTo>
                    <a:pt x="14023" y="11995"/>
                  </a:lnTo>
                  <a:lnTo>
                    <a:pt x="11995" y="14023"/>
                  </a:lnTo>
                  <a:lnTo>
                    <a:pt x="10102" y="16179"/>
                  </a:lnTo>
                  <a:lnTo>
                    <a:pt x="8353" y="18453"/>
                  </a:lnTo>
                  <a:lnTo>
                    <a:pt x="6754" y="20836"/>
                  </a:lnTo>
                  <a:lnTo>
                    <a:pt x="5312" y="23318"/>
                  </a:lnTo>
                  <a:lnTo>
                    <a:pt x="4033" y="25889"/>
                  </a:lnTo>
                  <a:lnTo>
                    <a:pt x="2923" y="28539"/>
                  </a:lnTo>
                  <a:lnTo>
                    <a:pt x="1985" y="31256"/>
                  </a:lnTo>
                  <a:lnTo>
                    <a:pt x="1224" y="34030"/>
                  </a:lnTo>
                  <a:lnTo>
                    <a:pt x="643" y="36849"/>
                  </a:lnTo>
                  <a:lnTo>
                    <a:pt x="245" y="39701"/>
                  </a:lnTo>
                  <a:lnTo>
                    <a:pt x="30" y="42575"/>
                  </a:lnTo>
                  <a:lnTo>
                    <a:pt x="0" y="45459"/>
                  </a:lnTo>
                  <a:lnTo>
                    <a:pt x="154" y="48341"/>
                  </a:lnTo>
                  <a:lnTo>
                    <a:pt x="493" y="51210"/>
                  </a:lnTo>
                  <a:lnTo>
                    <a:pt x="1015" y="54052"/>
                  </a:lnTo>
                  <a:lnTo>
                    <a:pt x="1717" y="56858"/>
                  </a:lnTo>
                  <a:lnTo>
                    <a:pt x="2598" y="59614"/>
                  </a:lnTo>
                  <a:lnTo>
                    <a:pt x="3652" y="62311"/>
                  </a:lnTo>
                  <a:lnTo>
                    <a:pt x="4876" y="64936"/>
                  </a:lnTo>
                  <a:lnTo>
                    <a:pt x="6266" y="67480"/>
                  </a:lnTo>
                  <a:lnTo>
                    <a:pt x="7814" y="69931"/>
                  </a:lnTo>
                  <a:lnTo>
                    <a:pt x="9515" y="72279"/>
                  </a:lnTo>
                  <a:lnTo>
                    <a:pt x="11362" y="74516"/>
                  </a:lnTo>
                  <a:lnTo>
                    <a:pt x="13347" y="76631"/>
                  </a:lnTo>
                  <a:lnTo>
                    <a:pt x="15462" y="78616"/>
                  </a:lnTo>
                  <a:lnTo>
                    <a:pt x="17698" y="80462"/>
                  </a:lnTo>
                  <a:lnTo>
                    <a:pt x="20047" y="82163"/>
                  </a:lnTo>
                  <a:lnTo>
                    <a:pt x="22498" y="83712"/>
                  </a:lnTo>
                  <a:lnTo>
                    <a:pt x="25041" y="85101"/>
                  </a:lnTo>
                  <a:lnTo>
                    <a:pt x="27666" y="86325"/>
                  </a:lnTo>
                  <a:lnTo>
                    <a:pt x="30363" y="87380"/>
                  </a:lnTo>
                  <a:lnTo>
                    <a:pt x="33120" y="88260"/>
                  </a:lnTo>
                  <a:lnTo>
                    <a:pt x="35925" y="88962"/>
                  </a:lnTo>
                  <a:lnTo>
                    <a:pt x="38768" y="89484"/>
                  </a:lnTo>
                  <a:lnTo>
                    <a:pt x="41636" y="89823"/>
                  </a:lnTo>
                  <a:lnTo>
                    <a:pt x="44518" y="89978"/>
                  </a:lnTo>
                  <a:lnTo>
                    <a:pt x="47402" y="89948"/>
                  </a:lnTo>
                  <a:lnTo>
                    <a:pt x="50276" y="89733"/>
                  </a:lnTo>
                  <a:lnTo>
                    <a:pt x="53128" y="89334"/>
                  </a:lnTo>
                  <a:lnTo>
                    <a:pt x="55947" y="88753"/>
                  </a:lnTo>
                  <a:lnTo>
                    <a:pt x="58721" y="87992"/>
                  </a:lnTo>
                  <a:lnTo>
                    <a:pt x="61438" y="87055"/>
                  </a:lnTo>
                  <a:lnTo>
                    <a:pt x="64088" y="85944"/>
                  </a:lnTo>
                  <a:lnTo>
                    <a:pt x="66659" y="84665"/>
                  </a:lnTo>
                  <a:lnTo>
                    <a:pt x="69142" y="83224"/>
                  </a:lnTo>
                  <a:lnTo>
                    <a:pt x="71525" y="81625"/>
                  </a:lnTo>
                  <a:lnTo>
                    <a:pt x="73799" y="79875"/>
                  </a:lnTo>
                  <a:lnTo>
                    <a:pt x="75954" y="77983"/>
                  </a:lnTo>
                  <a:lnTo>
                    <a:pt x="77983" y="75954"/>
                  </a:lnTo>
                  <a:lnTo>
                    <a:pt x="79875" y="73799"/>
                  </a:lnTo>
                  <a:lnTo>
                    <a:pt x="81625" y="71525"/>
                  </a:lnTo>
                  <a:lnTo>
                    <a:pt x="83224" y="69142"/>
                  </a:lnTo>
                  <a:lnTo>
                    <a:pt x="84665" y="66659"/>
                  </a:lnTo>
                  <a:lnTo>
                    <a:pt x="85944" y="64088"/>
                  </a:lnTo>
                  <a:lnTo>
                    <a:pt x="87055" y="61438"/>
                  </a:lnTo>
                  <a:lnTo>
                    <a:pt x="87992" y="58721"/>
                  </a:lnTo>
                  <a:lnTo>
                    <a:pt x="88753" y="55947"/>
                  </a:lnTo>
                  <a:lnTo>
                    <a:pt x="89334" y="53128"/>
                  </a:lnTo>
                  <a:lnTo>
                    <a:pt x="89733" y="50276"/>
                  </a:lnTo>
                  <a:lnTo>
                    <a:pt x="89948" y="47402"/>
                  </a:lnTo>
                  <a:lnTo>
                    <a:pt x="89978" y="44518"/>
                  </a:lnTo>
                  <a:lnTo>
                    <a:pt x="89823" y="41636"/>
                  </a:lnTo>
                  <a:lnTo>
                    <a:pt x="89484" y="38768"/>
                  </a:lnTo>
                  <a:lnTo>
                    <a:pt x="88962" y="35925"/>
                  </a:lnTo>
                  <a:lnTo>
                    <a:pt x="88260" y="33120"/>
                  </a:lnTo>
                  <a:lnTo>
                    <a:pt x="87380" y="30363"/>
                  </a:lnTo>
                  <a:lnTo>
                    <a:pt x="86325" y="27666"/>
                  </a:lnTo>
                  <a:lnTo>
                    <a:pt x="85101" y="25041"/>
                  </a:lnTo>
                  <a:lnTo>
                    <a:pt x="83712" y="22498"/>
                  </a:lnTo>
                  <a:lnTo>
                    <a:pt x="82163" y="20047"/>
                  </a:lnTo>
                  <a:lnTo>
                    <a:pt x="80462" y="17698"/>
                  </a:lnTo>
                  <a:lnTo>
                    <a:pt x="78616" y="15462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g782"/>
            <p:cNvSpPr/>
            <p:nvPr/>
          </p:nvSpPr>
          <p:spPr>
            <a:xfrm>
              <a:off x="5745404" y="4569049"/>
              <a:ext cx="89970" cy="89970"/>
            </a:xfrm>
            <a:custGeom>
              <a:avLst/>
              <a:pathLst>
                <a:path w="89970" h="89970">
                  <a:moveTo>
                    <a:pt x="76509" y="13461"/>
                  </a:moveTo>
                  <a:lnTo>
                    <a:pt x="74387" y="11468"/>
                  </a:lnTo>
                  <a:lnTo>
                    <a:pt x="72144" y="9613"/>
                  </a:lnTo>
                  <a:lnTo>
                    <a:pt x="69789" y="7903"/>
                  </a:lnTo>
                  <a:lnTo>
                    <a:pt x="67333" y="6346"/>
                  </a:lnTo>
                  <a:lnTo>
                    <a:pt x="64784" y="4948"/>
                  </a:lnTo>
                  <a:lnTo>
                    <a:pt x="62154" y="3714"/>
                  </a:lnTo>
                  <a:lnTo>
                    <a:pt x="59454" y="2650"/>
                  </a:lnTo>
                  <a:lnTo>
                    <a:pt x="56694" y="1759"/>
                  </a:lnTo>
                  <a:lnTo>
                    <a:pt x="53886" y="1046"/>
                  </a:lnTo>
                  <a:lnTo>
                    <a:pt x="51042" y="514"/>
                  </a:lnTo>
                  <a:lnTo>
                    <a:pt x="48173" y="165"/>
                  </a:lnTo>
                  <a:lnTo>
                    <a:pt x="45290" y="0"/>
                  </a:lnTo>
                  <a:lnTo>
                    <a:pt x="42407" y="19"/>
                  </a:lnTo>
                  <a:lnTo>
                    <a:pt x="39533" y="223"/>
                  </a:lnTo>
                  <a:lnTo>
                    <a:pt x="36683" y="612"/>
                  </a:lnTo>
                  <a:lnTo>
                    <a:pt x="33866" y="1182"/>
                  </a:lnTo>
                  <a:lnTo>
                    <a:pt x="31095" y="1933"/>
                  </a:lnTo>
                  <a:lnTo>
                    <a:pt x="28381" y="2860"/>
                  </a:lnTo>
                  <a:lnTo>
                    <a:pt x="25736" y="3961"/>
                  </a:lnTo>
                  <a:lnTo>
                    <a:pt x="23169" y="5230"/>
                  </a:lnTo>
                  <a:lnTo>
                    <a:pt x="20692" y="6663"/>
                  </a:lnTo>
                  <a:lnTo>
                    <a:pt x="18315" y="8253"/>
                  </a:lnTo>
                  <a:lnTo>
                    <a:pt x="16048" y="9994"/>
                  </a:lnTo>
                  <a:lnTo>
                    <a:pt x="13899" y="11879"/>
                  </a:lnTo>
                  <a:lnTo>
                    <a:pt x="11879" y="13899"/>
                  </a:lnTo>
                  <a:lnTo>
                    <a:pt x="9994" y="16048"/>
                  </a:lnTo>
                  <a:lnTo>
                    <a:pt x="8253" y="18315"/>
                  </a:lnTo>
                  <a:lnTo>
                    <a:pt x="6663" y="20692"/>
                  </a:lnTo>
                  <a:lnTo>
                    <a:pt x="5230" y="23169"/>
                  </a:lnTo>
                  <a:lnTo>
                    <a:pt x="3961" y="25736"/>
                  </a:lnTo>
                  <a:lnTo>
                    <a:pt x="2860" y="28381"/>
                  </a:lnTo>
                  <a:lnTo>
                    <a:pt x="1933" y="31095"/>
                  </a:lnTo>
                  <a:lnTo>
                    <a:pt x="1182" y="33866"/>
                  </a:lnTo>
                  <a:lnTo>
                    <a:pt x="612" y="36683"/>
                  </a:lnTo>
                  <a:lnTo>
                    <a:pt x="223" y="39533"/>
                  </a:lnTo>
                  <a:lnTo>
                    <a:pt x="19" y="42407"/>
                  </a:lnTo>
                  <a:lnTo>
                    <a:pt x="0" y="45290"/>
                  </a:lnTo>
                  <a:lnTo>
                    <a:pt x="165" y="48173"/>
                  </a:lnTo>
                  <a:lnTo>
                    <a:pt x="514" y="51042"/>
                  </a:lnTo>
                  <a:lnTo>
                    <a:pt x="1046" y="53886"/>
                  </a:lnTo>
                  <a:lnTo>
                    <a:pt x="1759" y="56694"/>
                  </a:lnTo>
                  <a:lnTo>
                    <a:pt x="2650" y="59454"/>
                  </a:lnTo>
                  <a:lnTo>
                    <a:pt x="3714" y="62154"/>
                  </a:lnTo>
                  <a:lnTo>
                    <a:pt x="4948" y="64784"/>
                  </a:lnTo>
                  <a:lnTo>
                    <a:pt x="6346" y="67333"/>
                  </a:lnTo>
                  <a:lnTo>
                    <a:pt x="7903" y="69789"/>
                  </a:lnTo>
                  <a:lnTo>
                    <a:pt x="9613" y="72144"/>
                  </a:lnTo>
                  <a:lnTo>
                    <a:pt x="11468" y="74387"/>
                  </a:lnTo>
                  <a:lnTo>
                    <a:pt x="13461" y="76509"/>
                  </a:lnTo>
                  <a:lnTo>
                    <a:pt x="15583" y="78502"/>
                  </a:lnTo>
                  <a:lnTo>
                    <a:pt x="17826" y="80357"/>
                  </a:lnTo>
                  <a:lnTo>
                    <a:pt x="20181" y="82066"/>
                  </a:lnTo>
                  <a:lnTo>
                    <a:pt x="22637" y="83623"/>
                  </a:lnTo>
                  <a:lnTo>
                    <a:pt x="25185" y="85022"/>
                  </a:lnTo>
                  <a:lnTo>
                    <a:pt x="27815" y="86256"/>
                  </a:lnTo>
                  <a:lnTo>
                    <a:pt x="30515" y="87320"/>
                  </a:lnTo>
                  <a:lnTo>
                    <a:pt x="33275" y="88210"/>
                  </a:lnTo>
                  <a:lnTo>
                    <a:pt x="36083" y="88923"/>
                  </a:lnTo>
                  <a:lnTo>
                    <a:pt x="38928" y="89455"/>
                  </a:lnTo>
                  <a:lnTo>
                    <a:pt x="41797" y="89805"/>
                  </a:lnTo>
                  <a:lnTo>
                    <a:pt x="44679" y="89970"/>
                  </a:lnTo>
                  <a:lnTo>
                    <a:pt x="47563" y="89951"/>
                  </a:lnTo>
                  <a:lnTo>
                    <a:pt x="50436" y="89746"/>
                  </a:lnTo>
                  <a:lnTo>
                    <a:pt x="53287" y="89358"/>
                  </a:lnTo>
                  <a:lnTo>
                    <a:pt x="56103" y="88787"/>
                  </a:lnTo>
                  <a:lnTo>
                    <a:pt x="58874" y="88037"/>
                  </a:lnTo>
                  <a:lnTo>
                    <a:pt x="61588" y="87109"/>
                  </a:lnTo>
                  <a:lnTo>
                    <a:pt x="64234" y="86008"/>
                  </a:lnTo>
                  <a:lnTo>
                    <a:pt x="66800" y="84739"/>
                  </a:lnTo>
                  <a:lnTo>
                    <a:pt x="69277" y="83307"/>
                  </a:lnTo>
                  <a:lnTo>
                    <a:pt x="71654" y="81717"/>
                  </a:lnTo>
                  <a:lnTo>
                    <a:pt x="73922" y="79976"/>
                  </a:lnTo>
                  <a:lnTo>
                    <a:pt x="76070" y="78091"/>
                  </a:lnTo>
                  <a:lnTo>
                    <a:pt x="78091" y="76070"/>
                  </a:lnTo>
                  <a:lnTo>
                    <a:pt x="79976" y="73922"/>
                  </a:lnTo>
                  <a:lnTo>
                    <a:pt x="81717" y="71654"/>
                  </a:lnTo>
                  <a:lnTo>
                    <a:pt x="83307" y="69277"/>
                  </a:lnTo>
                  <a:lnTo>
                    <a:pt x="84739" y="66800"/>
                  </a:lnTo>
                  <a:lnTo>
                    <a:pt x="86008" y="64234"/>
                  </a:lnTo>
                  <a:lnTo>
                    <a:pt x="87109" y="61588"/>
                  </a:lnTo>
                  <a:lnTo>
                    <a:pt x="88037" y="58874"/>
                  </a:lnTo>
                  <a:lnTo>
                    <a:pt x="88787" y="56103"/>
                  </a:lnTo>
                  <a:lnTo>
                    <a:pt x="89358" y="53287"/>
                  </a:lnTo>
                  <a:lnTo>
                    <a:pt x="89746" y="50436"/>
                  </a:lnTo>
                  <a:lnTo>
                    <a:pt x="89951" y="47563"/>
                  </a:lnTo>
                  <a:lnTo>
                    <a:pt x="89970" y="44679"/>
                  </a:lnTo>
                  <a:lnTo>
                    <a:pt x="89805" y="41797"/>
                  </a:lnTo>
                  <a:lnTo>
                    <a:pt x="89455" y="38928"/>
                  </a:lnTo>
                  <a:lnTo>
                    <a:pt x="88923" y="36083"/>
                  </a:lnTo>
                  <a:lnTo>
                    <a:pt x="88210" y="33275"/>
                  </a:lnTo>
                  <a:lnTo>
                    <a:pt x="87320" y="30515"/>
                  </a:lnTo>
                  <a:lnTo>
                    <a:pt x="86256" y="27815"/>
                  </a:lnTo>
                  <a:lnTo>
                    <a:pt x="85022" y="25185"/>
                  </a:lnTo>
                  <a:lnTo>
                    <a:pt x="83623" y="22637"/>
                  </a:lnTo>
                  <a:lnTo>
                    <a:pt x="82066" y="20181"/>
                  </a:lnTo>
                  <a:lnTo>
                    <a:pt x="80357" y="17826"/>
                  </a:lnTo>
                  <a:lnTo>
                    <a:pt x="78502" y="15583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g783"/>
            <p:cNvSpPr/>
            <p:nvPr/>
          </p:nvSpPr>
          <p:spPr>
            <a:xfrm>
              <a:off x="5745395" y="4674922"/>
              <a:ext cx="89988" cy="89988"/>
            </a:xfrm>
            <a:custGeom>
              <a:avLst/>
              <a:pathLst>
                <a:path w="89988" h="89988">
                  <a:moveTo>
                    <a:pt x="76838" y="13150"/>
                  </a:moveTo>
                  <a:lnTo>
                    <a:pt x="74736" y="11178"/>
                  </a:lnTo>
                  <a:lnTo>
                    <a:pt x="72511" y="9345"/>
                  </a:lnTo>
                  <a:lnTo>
                    <a:pt x="70173" y="7659"/>
                  </a:lnTo>
                  <a:lnTo>
                    <a:pt x="67732" y="6126"/>
                  </a:lnTo>
                  <a:lnTo>
                    <a:pt x="65197" y="4753"/>
                  </a:lnTo>
                  <a:lnTo>
                    <a:pt x="62579" y="3545"/>
                  </a:lnTo>
                  <a:lnTo>
                    <a:pt x="59889" y="2508"/>
                  </a:lnTo>
                  <a:lnTo>
                    <a:pt x="57138" y="1645"/>
                  </a:lnTo>
                  <a:lnTo>
                    <a:pt x="54337" y="960"/>
                  </a:lnTo>
                  <a:lnTo>
                    <a:pt x="51498" y="457"/>
                  </a:lnTo>
                  <a:lnTo>
                    <a:pt x="48631" y="136"/>
                  </a:lnTo>
                  <a:lnTo>
                    <a:pt x="45750" y="0"/>
                  </a:lnTo>
                  <a:lnTo>
                    <a:pt x="42866" y="48"/>
                  </a:lnTo>
                  <a:lnTo>
                    <a:pt x="39990" y="281"/>
                  </a:lnTo>
                  <a:lnTo>
                    <a:pt x="37135" y="698"/>
                  </a:lnTo>
                  <a:lnTo>
                    <a:pt x="34313" y="1297"/>
                  </a:lnTo>
                  <a:lnTo>
                    <a:pt x="31534" y="2075"/>
                  </a:lnTo>
                  <a:lnTo>
                    <a:pt x="28810" y="3030"/>
                  </a:lnTo>
                  <a:lnTo>
                    <a:pt x="26153" y="4158"/>
                  </a:lnTo>
                  <a:lnTo>
                    <a:pt x="23574" y="5453"/>
                  </a:lnTo>
                  <a:lnTo>
                    <a:pt x="21082" y="6910"/>
                  </a:lnTo>
                  <a:lnTo>
                    <a:pt x="18689" y="8524"/>
                  </a:lnTo>
                  <a:lnTo>
                    <a:pt x="16404" y="10288"/>
                  </a:lnTo>
                  <a:lnTo>
                    <a:pt x="14236" y="12195"/>
                  </a:lnTo>
                  <a:lnTo>
                    <a:pt x="12195" y="14236"/>
                  </a:lnTo>
                  <a:lnTo>
                    <a:pt x="10288" y="16404"/>
                  </a:lnTo>
                  <a:lnTo>
                    <a:pt x="8524" y="18689"/>
                  </a:lnTo>
                  <a:lnTo>
                    <a:pt x="6910" y="21082"/>
                  </a:lnTo>
                  <a:lnTo>
                    <a:pt x="5453" y="23574"/>
                  </a:lnTo>
                  <a:lnTo>
                    <a:pt x="4158" y="26153"/>
                  </a:lnTo>
                  <a:lnTo>
                    <a:pt x="3030" y="28810"/>
                  </a:lnTo>
                  <a:lnTo>
                    <a:pt x="2075" y="31534"/>
                  </a:lnTo>
                  <a:lnTo>
                    <a:pt x="1297" y="34313"/>
                  </a:lnTo>
                  <a:lnTo>
                    <a:pt x="698" y="37135"/>
                  </a:lnTo>
                  <a:lnTo>
                    <a:pt x="281" y="39990"/>
                  </a:lnTo>
                  <a:lnTo>
                    <a:pt x="48" y="42866"/>
                  </a:lnTo>
                  <a:lnTo>
                    <a:pt x="0" y="45750"/>
                  </a:lnTo>
                  <a:lnTo>
                    <a:pt x="136" y="48631"/>
                  </a:lnTo>
                  <a:lnTo>
                    <a:pt x="457" y="51498"/>
                  </a:lnTo>
                  <a:lnTo>
                    <a:pt x="960" y="54337"/>
                  </a:lnTo>
                  <a:lnTo>
                    <a:pt x="1645" y="57138"/>
                  </a:lnTo>
                  <a:lnTo>
                    <a:pt x="2508" y="59889"/>
                  </a:lnTo>
                  <a:lnTo>
                    <a:pt x="3545" y="62579"/>
                  </a:lnTo>
                  <a:lnTo>
                    <a:pt x="4753" y="65197"/>
                  </a:lnTo>
                  <a:lnTo>
                    <a:pt x="6126" y="67732"/>
                  </a:lnTo>
                  <a:lnTo>
                    <a:pt x="7659" y="70173"/>
                  </a:lnTo>
                  <a:lnTo>
                    <a:pt x="9345" y="72511"/>
                  </a:lnTo>
                  <a:lnTo>
                    <a:pt x="11178" y="74736"/>
                  </a:lnTo>
                  <a:lnTo>
                    <a:pt x="13150" y="76838"/>
                  </a:lnTo>
                  <a:lnTo>
                    <a:pt x="15252" y="78810"/>
                  </a:lnTo>
                  <a:lnTo>
                    <a:pt x="17477" y="80643"/>
                  </a:lnTo>
                  <a:lnTo>
                    <a:pt x="19815" y="82329"/>
                  </a:lnTo>
                  <a:lnTo>
                    <a:pt x="22256" y="83862"/>
                  </a:lnTo>
                  <a:lnTo>
                    <a:pt x="24791" y="85235"/>
                  </a:lnTo>
                  <a:lnTo>
                    <a:pt x="27408" y="86443"/>
                  </a:lnTo>
                  <a:lnTo>
                    <a:pt x="30098" y="87480"/>
                  </a:lnTo>
                  <a:lnTo>
                    <a:pt x="32850" y="88343"/>
                  </a:lnTo>
                  <a:lnTo>
                    <a:pt x="35651" y="89027"/>
                  </a:lnTo>
                  <a:lnTo>
                    <a:pt x="38490" y="89531"/>
                  </a:lnTo>
                  <a:lnTo>
                    <a:pt x="41356" y="89852"/>
                  </a:lnTo>
                  <a:lnTo>
                    <a:pt x="44238" y="89988"/>
                  </a:lnTo>
                  <a:lnTo>
                    <a:pt x="47122" y="89940"/>
                  </a:lnTo>
                  <a:lnTo>
                    <a:pt x="49997" y="89707"/>
                  </a:lnTo>
                  <a:lnTo>
                    <a:pt x="52852" y="89290"/>
                  </a:lnTo>
                  <a:lnTo>
                    <a:pt x="55675" y="88691"/>
                  </a:lnTo>
                  <a:lnTo>
                    <a:pt x="58454" y="87912"/>
                  </a:lnTo>
                  <a:lnTo>
                    <a:pt x="61177" y="86958"/>
                  </a:lnTo>
                  <a:lnTo>
                    <a:pt x="63834" y="85830"/>
                  </a:lnTo>
                  <a:lnTo>
                    <a:pt x="66414" y="84535"/>
                  </a:lnTo>
                  <a:lnTo>
                    <a:pt x="68906" y="83078"/>
                  </a:lnTo>
                  <a:lnTo>
                    <a:pt x="71299" y="81464"/>
                  </a:lnTo>
                  <a:lnTo>
                    <a:pt x="73584" y="79700"/>
                  </a:lnTo>
                  <a:lnTo>
                    <a:pt x="75752" y="77793"/>
                  </a:lnTo>
                  <a:lnTo>
                    <a:pt x="77793" y="75752"/>
                  </a:lnTo>
                  <a:lnTo>
                    <a:pt x="79700" y="73584"/>
                  </a:lnTo>
                  <a:lnTo>
                    <a:pt x="81464" y="71299"/>
                  </a:lnTo>
                  <a:lnTo>
                    <a:pt x="83078" y="68906"/>
                  </a:lnTo>
                  <a:lnTo>
                    <a:pt x="84535" y="66414"/>
                  </a:lnTo>
                  <a:lnTo>
                    <a:pt x="85830" y="63834"/>
                  </a:lnTo>
                  <a:lnTo>
                    <a:pt x="86958" y="61177"/>
                  </a:lnTo>
                  <a:lnTo>
                    <a:pt x="87912" y="58454"/>
                  </a:lnTo>
                  <a:lnTo>
                    <a:pt x="88691" y="55675"/>
                  </a:lnTo>
                  <a:lnTo>
                    <a:pt x="89290" y="52852"/>
                  </a:lnTo>
                  <a:lnTo>
                    <a:pt x="89707" y="49997"/>
                  </a:lnTo>
                  <a:lnTo>
                    <a:pt x="89940" y="47122"/>
                  </a:lnTo>
                  <a:lnTo>
                    <a:pt x="89988" y="44238"/>
                  </a:lnTo>
                  <a:lnTo>
                    <a:pt x="89852" y="41356"/>
                  </a:lnTo>
                  <a:lnTo>
                    <a:pt x="89531" y="38490"/>
                  </a:lnTo>
                  <a:lnTo>
                    <a:pt x="89027" y="35651"/>
                  </a:lnTo>
                  <a:lnTo>
                    <a:pt x="88343" y="32850"/>
                  </a:lnTo>
                  <a:lnTo>
                    <a:pt x="87480" y="30098"/>
                  </a:lnTo>
                  <a:lnTo>
                    <a:pt x="86443" y="27408"/>
                  </a:lnTo>
                  <a:lnTo>
                    <a:pt x="85235" y="24791"/>
                  </a:lnTo>
                  <a:lnTo>
                    <a:pt x="83862" y="22256"/>
                  </a:lnTo>
                  <a:lnTo>
                    <a:pt x="82329" y="19815"/>
                  </a:lnTo>
                  <a:lnTo>
                    <a:pt x="80643" y="17477"/>
                  </a:lnTo>
                  <a:lnTo>
                    <a:pt x="78810" y="15252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g784"/>
            <p:cNvSpPr/>
            <p:nvPr/>
          </p:nvSpPr>
          <p:spPr>
            <a:xfrm>
              <a:off x="5745392" y="4780800"/>
              <a:ext cx="89995" cy="89995"/>
            </a:xfrm>
            <a:custGeom>
              <a:avLst/>
              <a:pathLst>
                <a:path w="89995" h="89995">
                  <a:moveTo>
                    <a:pt x="75546" y="14449"/>
                  </a:moveTo>
                  <a:lnTo>
                    <a:pt x="73366" y="12395"/>
                  </a:lnTo>
                  <a:lnTo>
                    <a:pt x="71070" y="10475"/>
                  </a:lnTo>
                  <a:lnTo>
                    <a:pt x="68666" y="8696"/>
                  </a:lnTo>
                  <a:lnTo>
                    <a:pt x="66165" y="7067"/>
                  </a:lnTo>
                  <a:lnTo>
                    <a:pt x="63578" y="5594"/>
                  </a:lnTo>
                  <a:lnTo>
                    <a:pt x="60914" y="4282"/>
                  </a:lnTo>
                  <a:lnTo>
                    <a:pt x="58184" y="3138"/>
                  </a:lnTo>
                  <a:lnTo>
                    <a:pt x="55400" y="2166"/>
                  </a:lnTo>
                  <a:lnTo>
                    <a:pt x="52574" y="1370"/>
                  </a:lnTo>
                  <a:lnTo>
                    <a:pt x="49717" y="753"/>
                  </a:lnTo>
                  <a:lnTo>
                    <a:pt x="46840" y="318"/>
                  </a:lnTo>
                  <a:lnTo>
                    <a:pt x="43955" y="66"/>
                  </a:lnTo>
                  <a:lnTo>
                    <a:pt x="41075" y="0"/>
                  </a:lnTo>
                  <a:lnTo>
                    <a:pt x="38211" y="118"/>
                  </a:lnTo>
                  <a:lnTo>
                    <a:pt x="35375" y="420"/>
                  </a:lnTo>
                  <a:lnTo>
                    <a:pt x="32578" y="906"/>
                  </a:lnTo>
                  <a:lnTo>
                    <a:pt x="29832" y="1573"/>
                  </a:lnTo>
                  <a:lnTo>
                    <a:pt x="27149" y="2418"/>
                  </a:lnTo>
                  <a:lnTo>
                    <a:pt x="24539" y="3438"/>
                  </a:lnTo>
                  <a:lnTo>
                    <a:pt x="22013" y="4629"/>
                  </a:lnTo>
                  <a:lnTo>
                    <a:pt x="19582" y="5986"/>
                  </a:lnTo>
                  <a:lnTo>
                    <a:pt x="17255" y="7503"/>
                  </a:lnTo>
                  <a:lnTo>
                    <a:pt x="15041" y="9175"/>
                  </a:lnTo>
                  <a:lnTo>
                    <a:pt x="12952" y="10993"/>
                  </a:lnTo>
                  <a:lnTo>
                    <a:pt x="10993" y="12952"/>
                  </a:lnTo>
                  <a:lnTo>
                    <a:pt x="9175" y="15041"/>
                  </a:lnTo>
                  <a:lnTo>
                    <a:pt x="7503" y="17255"/>
                  </a:lnTo>
                  <a:lnTo>
                    <a:pt x="5986" y="19582"/>
                  </a:lnTo>
                  <a:lnTo>
                    <a:pt x="4629" y="22013"/>
                  </a:lnTo>
                  <a:lnTo>
                    <a:pt x="3438" y="24539"/>
                  </a:lnTo>
                  <a:lnTo>
                    <a:pt x="2418" y="27149"/>
                  </a:lnTo>
                  <a:lnTo>
                    <a:pt x="1573" y="29832"/>
                  </a:lnTo>
                  <a:lnTo>
                    <a:pt x="906" y="32578"/>
                  </a:lnTo>
                  <a:lnTo>
                    <a:pt x="420" y="35375"/>
                  </a:lnTo>
                  <a:lnTo>
                    <a:pt x="118" y="38211"/>
                  </a:lnTo>
                  <a:lnTo>
                    <a:pt x="0" y="41075"/>
                  </a:lnTo>
                  <a:lnTo>
                    <a:pt x="66" y="43955"/>
                  </a:lnTo>
                  <a:lnTo>
                    <a:pt x="318" y="46840"/>
                  </a:lnTo>
                  <a:lnTo>
                    <a:pt x="753" y="49717"/>
                  </a:lnTo>
                  <a:lnTo>
                    <a:pt x="1370" y="52574"/>
                  </a:lnTo>
                  <a:lnTo>
                    <a:pt x="2166" y="55400"/>
                  </a:lnTo>
                  <a:lnTo>
                    <a:pt x="3138" y="58184"/>
                  </a:lnTo>
                  <a:lnTo>
                    <a:pt x="4282" y="60914"/>
                  </a:lnTo>
                  <a:lnTo>
                    <a:pt x="5594" y="63578"/>
                  </a:lnTo>
                  <a:lnTo>
                    <a:pt x="7067" y="66165"/>
                  </a:lnTo>
                  <a:lnTo>
                    <a:pt x="8696" y="68666"/>
                  </a:lnTo>
                  <a:lnTo>
                    <a:pt x="10475" y="71070"/>
                  </a:lnTo>
                  <a:lnTo>
                    <a:pt x="12395" y="73366"/>
                  </a:lnTo>
                  <a:lnTo>
                    <a:pt x="14449" y="75546"/>
                  </a:lnTo>
                  <a:lnTo>
                    <a:pt x="16629" y="77600"/>
                  </a:lnTo>
                  <a:lnTo>
                    <a:pt x="18925" y="79520"/>
                  </a:lnTo>
                  <a:lnTo>
                    <a:pt x="21329" y="81299"/>
                  </a:lnTo>
                  <a:lnTo>
                    <a:pt x="23829" y="82928"/>
                  </a:lnTo>
                  <a:lnTo>
                    <a:pt x="26417" y="84401"/>
                  </a:lnTo>
                  <a:lnTo>
                    <a:pt x="29081" y="85713"/>
                  </a:lnTo>
                  <a:lnTo>
                    <a:pt x="31811" y="86857"/>
                  </a:lnTo>
                  <a:lnTo>
                    <a:pt x="34594" y="87829"/>
                  </a:lnTo>
                  <a:lnTo>
                    <a:pt x="37421" y="88625"/>
                  </a:lnTo>
                  <a:lnTo>
                    <a:pt x="40278" y="89242"/>
                  </a:lnTo>
                  <a:lnTo>
                    <a:pt x="43155" y="89677"/>
                  </a:lnTo>
                  <a:lnTo>
                    <a:pt x="46040" y="89928"/>
                  </a:lnTo>
                  <a:lnTo>
                    <a:pt x="48920" y="89995"/>
                  </a:lnTo>
                  <a:lnTo>
                    <a:pt x="51784" y="89877"/>
                  </a:lnTo>
                  <a:lnTo>
                    <a:pt x="54620" y="89575"/>
                  </a:lnTo>
                  <a:lnTo>
                    <a:pt x="57417" y="89089"/>
                  </a:lnTo>
                  <a:lnTo>
                    <a:pt x="60163" y="88422"/>
                  </a:lnTo>
                  <a:lnTo>
                    <a:pt x="62846" y="87577"/>
                  </a:lnTo>
                  <a:lnTo>
                    <a:pt x="65456" y="86557"/>
                  </a:lnTo>
                  <a:lnTo>
                    <a:pt x="67982" y="85365"/>
                  </a:lnTo>
                  <a:lnTo>
                    <a:pt x="70413" y="84009"/>
                  </a:lnTo>
                  <a:lnTo>
                    <a:pt x="72740" y="82491"/>
                  </a:lnTo>
                  <a:lnTo>
                    <a:pt x="74953" y="80820"/>
                  </a:lnTo>
                  <a:lnTo>
                    <a:pt x="77043" y="79001"/>
                  </a:lnTo>
                  <a:lnTo>
                    <a:pt x="79001" y="77043"/>
                  </a:lnTo>
                  <a:lnTo>
                    <a:pt x="80820" y="74953"/>
                  </a:lnTo>
                  <a:lnTo>
                    <a:pt x="82491" y="72740"/>
                  </a:lnTo>
                  <a:lnTo>
                    <a:pt x="84009" y="70413"/>
                  </a:lnTo>
                  <a:lnTo>
                    <a:pt x="85365" y="67982"/>
                  </a:lnTo>
                  <a:lnTo>
                    <a:pt x="86557" y="65456"/>
                  </a:lnTo>
                  <a:lnTo>
                    <a:pt x="87577" y="62846"/>
                  </a:lnTo>
                  <a:lnTo>
                    <a:pt x="88422" y="60163"/>
                  </a:lnTo>
                  <a:lnTo>
                    <a:pt x="89089" y="57417"/>
                  </a:lnTo>
                  <a:lnTo>
                    <a:pt x="89575" y="54620"/>
                  </a:lnTo>
                  <a:lnTo>
                    <a:pt x="89877" y="51784"/>
                  </a:lnTo>
                  <a:lnTo>
                    <a:pt x="89995" y="48920"/>
                  </a:lnTo>
                  <a:lnTo>
                    <a:pt x="89928" y="46040"/>
                  </a:lnTo>
                  <a:lnTo>
                    <a:pt x="89677" y="43155"/>
                  </a:lnTo>
                  <a:lnTo>
                    <a:pt x="89242" y="40278"/>
                  </a:lnTo>
                  <a:lnTo>
                    <a:pt x="88625" y="37421"/>
                  </a:lnTo>
                  <a:lnTo>
                    <a:pt x="87829" y="34594"/>
                  </a:lnTo>
                  <a:lnTo>
                    <a:pt x="86857" y="31811"/>
                  </a:lnTo>
                  <a:lnTo>
                    <a:pt x="85713" y="29081"/>
                  </a:lnTo>
                  <a:lnTo>
                    <a:pt x="84401" y="26417"/>
                  </a:lnTo>
                  <a:lnTo>
                    <a:pt x="82928" y="23829"/>
                  </a:lnTo>
                  <a:lnTo>
                    <a:pt x="81299" y="21329"/>
                  </a:lnTo>
                  <a:lnTo>
                    <a:pt x="79520" y="18925"/>
                  </a:lnTo>
                  <a:lnTo>
                    <a:pt x="77600" y="16629"/>
                  </a:lnTo>
                  <a:close/>
                </a:path>
              </a:pathLst>
            </a:custGeom>
            <a:solidFill>
              <a:srgbClr val="FEF1E9">
                <a:alpha val="100000"/>
              </a:srgbClr>
            </a:solidFill>
            <a:ln w="9525" cap="rnd">
              <a:solidFill>
                <a:srgbClr val="FEF1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g785"/>
            <p:cNvSpPr/>
            <p:nvPr/>
          </p:nvSpPr>
          <p:spPr>
            <a:xfrm>
              <a:off x="5745399" y="4886688"/>
              <a:ext cx="89981" cy="89981"/>
            </a:xfrm>
            <a:custGeom>
              <a:avLst/>
              <a:pathLst>
                <a:path w="89981" h="89981">
                  <a:moveTo>
                    <a:pt x="76694" y="13287"/>
                  </a:moveTo>
                  <a:lnTo>
                    <a:pt x="74582" y="11306"/>
                  </a:lnTo>
                  <a:lnTo>
                    <a:pt x="72349" y="9464"/>
                  </a:lnTo>
                  <a:lnTo>
                    <a:pt x="70004" y="7767"/>
                  </a:lnTo>
                  <a:lnTo>
                    <a:pt x="67556" y="6224"/>
                  </a:lnTo>
                  <a:lnTo>
                    <a:pt x="65015" y="4839"/>
                  </a:lnTo>
                  <a:lnTo>
                    <a:pt x="62392" y="3620"/>
                  </a:lnTo>
                  <a:lnTo>
                    <a:pt x="59698" y="2571"/>
                  </a:lnTo>
                  <a:lnTo>
                    <a:pt x="56943" y="1696"/>
                  </a:lnTo>
                  <a:lnTo>
                    <a:pt x="54138" y="998"/>
                  </a:lnTo>
                  <a:lnTo>
                    <a:pt x="51297" y="482"/>
                  </a:lnTo>
                  <a:lnTo>
                    <a:pt x="48429" y="149"/>
                  </a:lnTo>
                  <a:lnTo>
                    <a:pt x="45547" y="0"/>
                  </a:lnTo>
                  <a:lnTo>
                    <a:pt x="42663" y="35"/>
                  </a:lnTo>
                  <a:lnTo>
                    <a:pt x="39789" y="256"/>
                  </a:lnTo>
                  <a:lnTo>
                    <a:pt x="36936" y="660"/>
                  </a:lnTo>
                  <a:lnTo>
                    <a:pt x="34116" y="1246"/>
                  </a:lnTo>
                  <a:lnTo>
                    <a:pt x="31340" y="2012"/>
                  </a:lnTo>
                  <a:lnTo>
                    <a:pt x="28621" y="2955"/>
                  </a:lnTo>
                  <a:lnTo>
                    <a:pt x="25969" y="4071"/>
                  </a:lnTo>
                  <a:lnTo>
                    <a:pt x="23395" y="5354"/>
                  </a:lnTo>
                  <a:lnTo>
                    <a:pt x="20910" y="6801"/>
                  </a:lnTo>
                  <a:lnTo>
                    <a:pt x="18524" y="8404"/>
                  </a:lnTo>
                  <a:lnTo>
                    <a:pt x="16247" y="10158"/>
                  </a:lnTo>
                  <a:lnTo>
                    <a:pt x="14087" y="12055"/>
                  </a:lnTo>
                  <a:lnTo>
                    <a:pt x="12055" y="14087"/>
                  </a:lnTo>
                  <a:lnTo>
                    <a:pt x="10158" y="16247"/>
                  </a:lnTo>
                  <a:lnTo>
                    <a:pt x="8404" y="18524"/>
                  </a:lnTo>
                  <a:lnTo>
                    <a:pt x="6801" y="20910"/>
                  </a:lnTo>
                  <a:lnTo>
                    <a:pt x="5354" y="23395"/>
                  </a:lnTo>
                  <a:lnTo>
                    <a:pt x="4071" y="25969"/>
                  </a:lnTo>
                  <a:lnTo>
                    <a:pt x="2955" y="28621"/>
                  </a:lnTo>
                  <a:lnTo>
                    <a:pt x="2012" y="31340"/>
                  </a:lnTo>
                  <a:lnTo>
                    <a:pt x="1246" y="34116"/>
                  </a:lnTo>
                  <a:lnTo>
                    <a:pt x="660" y="36936"/>
                  </a:lnTo>
                  <a:lnTo>
                    <a:pt x="256" y="39789"/>
                  </a:lnTo>
                  <a:lnTo>
                    <a:pt x="35" y="42663"/>
                  </a:lnTo>
                  <a:lnTo>
                    <a:pt x="0" y="45547"/>
                  </a:lnTo>
                  <a:lnTo>
                    <a:pt x="149" y="48429"/>
                  </a:lnTo>
                  <a:lnTo>
                    <a:pt x="482" y="51297"/>
                  </a:lnTo>
                  <a:lnTo>
                    <a:pt x="998" y="54138"/>
                  </a:lnTo>
                  <a:lnTo>
                    <a:pt x="1696" y="56943"/>
                  </a:lnTo>
                  <a:lnTo>
                    <a:pt x="2571" y="59698"/>
                  </a:lnTo>
                  <a:lnTo>
                    <a:pt x="3620" y="62392"/>
                  </a:lnTo>
                  <a:lnTo>
                    <a:pt x="4839" y="65015"/>
                  </a:lnTo>
                  <a:lnTo>
                    <a:pt x="6224" y="67556"/>
                  </a:lnTo>
                  <a:lnTo>
                    <a:pt x="7767" y="70004"/>
                  </a:lnTo>
                  <a:lnTo>
                    <a:pt x="9464" y="72349"/>
                  </a:lnTo>
                  <a:lnTo>
                    <a:pt x="11306" y="74582"/>
                  </a:lnTo>
                  <a:lnTo>
                    <a:pt x="13287" y="76694"/>
                  </a:lnTo>
                  <a:lnTo>
                    <a:pt x="15399" y="78675"/>
                  </a:lnTo>
                  <a:lnTo>
                    <a:pt x="17631" y="80517"/>
                  </a:lnTo>
                  <a:lnTo>
                    <a:pt x="19977" y="82214"/>
                  </a:lnTo>
                  <a:lnTo>
                    <a:pt x="22425" y="83757"/>
                  </a:lnTo>
                  <a:lnTo>
                    <a:pt x="24966" y="85142"/>
                  </a:lnTo>
                  <a:lnTo>
                    <a:pt x="27589" y="86361"/>
                  </a:lnTo>
                  <a:lnTo>
                    <a:pt x="30283" y="87410"/>
                  </a:lnTo>
                  <a:lnTo>
                    <a:pt x="33038" y="88285"/>
                  </a:lnTo>
                  <a:lnTo>
                    <a:pt x="35842" y="88982"/>
                  </a:lnTo>
                  <a:lnTo>
                    <a:pt x="38684" y="89499"/>
                  </a:lnTo>
                  <a:lnTo>
                    <a:pt x="41552" y="89832"/>
                  </a:lnTo>
                  <a:lnTo>
                    <a:pt x="44434" y="89981"/>
                  </a:lnTo>
                  <a:lnTo>
                    <a:pt x="47318" y="89946"/>
                  </a:lnTo>
                  <a:lnTo>
                    <a:pt x="50192" y="89725"/>
                  </a:lnTo>
                  <a:lnTo>
                    <a:pt x="53045" y="89321"/>
                  </a:lnTo>
                  <a:lnTo>
                    <a:pt x="55865" y="88735"/>
                  </a:lnTo>
                  <a:lnTo>
                    <a:pt x="58641" y="87968"/>
                  </a:lnTo>
                  <a:lnTo>
                    <a:pt x="61360" y="87026"/>
                  </a:lnTo>
                  <a:lnTo>
                    <a:pt x="64012" y="85910"/>
                  </a:lnTo>
                  <a:lnTo>
                    <a:pt x="66586" y="84627"/>
                  </a:lnTo>
                  <a:lnTo>
                    <a:pt x="69071" y="83180"/>
                  </a:lnTo>
                  <a:lnTo>
                    <a:pt x="71457" y="81577"/>
                  </a:lnTo>
                  <a:lnTo>
                    <a:pt x="73734" y="79823"/>
                  </a:lnTo>
                  <a:lnTo>
                    <a:pt x="75894" y="77926"/>
                  </a:lnTo>
                  <a:lnTo>
                    <a:pt x="77926" y="75894"/>
                  </a:lnTo>
                  <a:lnTo>
                    <a:pt x="79823" y="73734"/>
                  </a:lnTo>
                  <a:lnTo>
                    <a:pt x="81577" y="71457"/>
                  </a:lnTo>
                  <a:lnTo>
                    <a:pt x="83180" y="69071"/>
                  </a:lnTo>
                  <a:lnTo>
                    <a:pt x="84627" y="66586"/>
                  </a:lnTo>
                  <a:lnTo>
                    <a:pt x="85910" y="64012"/>
                  </a:lnTo>
                  <a:lnTo>
                    <a:pt x="87026" y="61360"/>
                  </a:lnTo>
                  <a:lnTo>
                    <a:pt x="87968" y="58641"/>
                  </a:lnTo>
                  <a:lnTo>
                    <a:pt x="88735" y="55865"/>
                  </a:lnTo>
                  <a:lnTo>
                    <a:pt x="89321" y="53045"/>
                  </a:lnTo>
                  <a:lnTo>
                    <a:pt x="89725" y="50192"/>
                  </a:lnTo>
                  <a:lnTo>
                    <a:pt x="89946" y="47318"/>
                  </a:lnTo>
                  <a:lnTo>
                    <a:pt x="89981" y="44434"/>
                  </a:lnTo>
                  <a:lnTo>
                    <a:pt x="89832" y="41552"/>
                  </a:lnTo>
                  <a:lnTo>
                    <a:pt x="89499" y="38684"/>
                  </a:lnTo>
                  <a:lnTo>
                    <a:pt x="88982" y="35842"/>
                  </a:lnTo>
                  <a:lnTo>
                    <a:pt x="88285" y="33038"/>
                  </a:lnTo>
                  <a:lnTo>
                    <a:pt x="87410" y="30283"/>
                  </a:lnTo>
                  <a:lnTo>
                    <a:pt x="86361" y="27589"/>
                  </a:lnTo>
                  <a:lnTo>
                    <a:pt x="85142" y="24966"/>
                  </a:lnTo>
                  <a:lnTo>
                    <a:pt x="83757" y="22425"/>
                  </a:lnTo>
                  <a:lnTo>
                    <a:pt x="82214" y="19977"/>
                  </a:lnTo>
                  <a:lnTo>
                    <a:pt x="80517" y="17631"/>
                  </a:lnTo>
                  <a:lnTo>
                    <a:pt x="78675" y="15399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g786"/>
            <p:cNvSpPr/>
            <p:nvPr/>
          </p:nvSpPr>
          <p:spPr>
            <a:xfrm>
              <a:off x="5745407" y="4992578"/>
              <a:ext cx="89966" cy="89966"/>
            </a:xfrm>
            <a:custGeom>
              <a:avLst/>
              <a:pathLst>
                <a:path w="89966" h="89966">
                  <a:moveTo>
                    <a:pt x="76125" y="13841"/>
                  </a:moveTo>
                  <a:lnTo>
                    <a:pt x="73979" y="11824"/>
                  </a:lnTo>
                  <a:lnTo>
                    <a:pt x="71715" y="9943"/>
                  </a:lnTo>
                  <a:lnTo>
                    <a:pt x="69341" y="8206"/>
                  </a:lnTo>
                  <a:lnTo>
                    <a:pt x="66867" y="6620"/>
                  </a:lnTo>
                  <a:lnTo>
                    <a:pt x="64302" y="5192"/>
                  </a:lnTo>
                  <a:lnTo>
                    <a:pt x="61659" y="3927"/>
                  </a:lnTo>
                  <a:lnTo>
                    <a:pt x="58947" y="2831"/>
                  </a:lnTo>
                  <a:lnTo>
                    <a:pt x="56177" y="1908"/>
                  </a:lnTo>
                  <a:lnTo>
                    <a:pt x="53362" y="1162"/>
                  </a:lnTo>
                  <a:lnTo>
                    <a:pt x="50512" y="597"/>
                  </a:lnTo>
                  <a:lnTo>
                    <a:pt x="47639" y="213"/>
                  </a:lnTo>
                  <a:lnTo>
                    <a:pt x="44756" y="14"/>
                  </a:lnTo>
                  <a:lnTo>
                    <a:pt x="41873" y="0"/>
                  </a:lnTo>
                  <a:lnTo>
                    <a:pt x="39003" y="170"/>
                  </a:lnTo>
                  <a:lnTo>
                    <a:pt x="36158" y="524"/>
                  </a:lnTo>
                  <a:lnTo>
                    <a:pt x="33349" y="1061"/>
                  </a:lnTo>
                  <a:lnTo>
                    <a:pt x="30588" y="1779"/>
                  </a:lnTo>
                  <a:lnTo>
                    <a:pt x="27885" y="2674"/>
                  </a:lnTo>
                  <a:lnTo>
                    <a:pt x="25254" y="3743"/>
                  </a:lnTo>
                  <a:lnTo>
                    <a:pt x="22703" y="4981"/>
                  </a:lnTo>
                  <a:lnTo>
                    <a:pt x="20244" y="6384"/>
                  </a:lnTo>
                  <a:lnTo>
                    <a:pt x="17886" y="7946"/>
                  </a:lnTo>
                  <a:lnTo>
                    <a:pt x="15640" y="9659"/>
                  </a:lnTo>
                  <a:lnTo>
                    <a:pt x="13514" y="11518"/>
                  </a:lnTo>
                  <a:lnTo>
                    <a:pt x="11518" y="13514"/>
                  </a:lnTo>
                  <a:lnTo>
                    <a:pt x="9659" y="15640"/>
                  </a:lnTo>
                  <a:lnTo>
                    <a:pt x="7946" y="17886"/>
                  </a:lnTo>
                  <a:lnTo>
                    <a:pt x="6384" y="20244"/>
                  </a:lnTo>
                  <a:lnTo>
                    <a:pt x="4981" y="22703"/>
                  </a:lnTo>
                  <a:lnTo>
                    <a:pt x="3743" y="25254"/>
                  </a:lnTo>
                  <a:lnTo>
                    <a:pt x="2674" y="27885"/>
                  </a:lnTo>
                  <a:lnTo>
                    <a:pt x="1779" y="30588"/>
                  </a:lnTo>
                  <a:lnTo>
                    <a:pt x="1061" y="33349"/>
                  </a:lnTo>
                  <a:lnTo>
                    <a:pt x="524" y="36158"/>
                  </a:lnTo>
                  <a:lnTo>
                    <a:pt x="170" y="39003"/>
                  </a:lnTo>
                  <a:lnTo>
                    <a:pt x="0" y="41873"/>
                  </a:lnTo>
                  <a:lnTo>
                    <a:pt x="14" y="44756"/>
                  </a:lnTo>
                  <a:lnTo>
                    <a:pt x="213" y="47639"/>
                  </a:lnTo>
                  <a:lnTo>
                    <a:pt x="597" y="50512"/>
                  </a:lnTo>
                  <a:lnTo>
                    <a:pt x="1162" y="53362"/>
                  </a:lnTo>
                  <a:lnTo>
                    <a:pt x="1908" y="56177"/>
                  </a:lnTo>
                  <a:lnTo>
                    <a:pt x="2831" y="58947"/>
                  </a:lnTo>
                  <a:lnTo>
                    <a:pt x="3927" y="61659"/>
                  </a:lnTo>
                  <a:lnTo>
                    <a:pt x="5192" y="64302"/>
                  </a:lnTo>
                  <a:lnTo>
                    <a:pt x="6620" y="66867"/>
                  </a:lnTo>
                  <a:lnTo>
                    <a:pt x="8206" y="69341"/>
                  </a:lnTo>
                  <a:lnTo>
                    <a:pt x="9943" y="71715"/>
                  </a:lnTo>
                  <a:lnTo>
                    <a:pt x="11824" y="73979"/>
                  </a:lnTo>
                  <a:lnTo>
                    <a:pt x="13841" y="76125"/>
                  </a:lnTo>
                  <a:lnTo>
                    <a:pt x="15986" y="78142"/>
                  </a:lnTo>
                  <a:lnTo>
                    <a:pt x="18250" y="80023"/>
                  </a:lnTo>
                  <a:lnTo>
                    <a:pt x="20625" y="81760"/>
                  </a:lnTo>
                  <a:lnTo>
                    <a:pt x="23099" y="83346"/>
                  </a:lnTo>
                  <a:lnTo>
                    <a:pt x="25663" y="84774"/>
                  </a:lnTo>
                  <a:lnTo>
                    <a:pt x="28307" y="86039"/>
                  </a:lnTo>
                  <a:lnTo>
                    <a:pt x="31019" y="87135"/>
                  </a:lnTo>
                  <a:lnTo>
                    <a:pt x="33788" y="88057"/>
                  </a:lnTo>
                  <a:lnTo>
                    <a:pt x="36604" y="88803"/>
                  </a:lnTo>
                  <a:lnTo>
                    <a:pt x="39454" y="89369"/>
                  </a:lnTo>
                  <a:lnTo>
                    <a:pt x="42326" y="89752"/>
                  </a:lnTo>
                  <a:lnTo>
                    <a:pt x="45210" y="89951"/>
                  </a:lnTo>
                  <a:lnTo>
                    <a:pt x="48093" y="89966"/>
                  </a:lnTo>
                  <a:lnTo>
                    <a:pt x="50962" y="89796"/>
                  </a:lnTo>
                  <a:lnTo>
                    <a:pt x="53808" y="89441"/>
                  </a:lnTo>
                  <a:lnTo>
                    <a:pt x="56617" y="88904"/>
                  </a:lnTo>
                  <a:lnTo>
                    <a:pt x="59378" y="88187"/>
                  </a:lnTo>
                  <a:lnTo>
                    <a:pt x="62080" y="87291"/>
                  </a:lnTo>
                  <a:lnTo>
                    <a:pt x="64712" y="86222"/>
                  </a:lnTo>
                  <a:lnTo>
                    <a:pt x="67263" y="84984"/>
                  </a:lnTo>
                  <a:lnTo>
                    <a:pt x="69722" y="83581"/>
                  </a:lnTo>
                  <a:lnTo>
                    <a:pt x="72079" y="82020"/>
                  </a:lnTo>
                  <a:lnTo>
                    <a:pt x="74325" y="80306"/>
                  </a:lnTo>
                  <a:lnTo>
                    <a:pt x="76451" y="78447"/>
                  </a:lnTo>
                  <a:lnTo>
                    <a:pt x="78447" y="76451"/>
                  </a:lnTo>
                  <a:lnTo>
                    <a:pt x="80306" y="74325"/>
                  </a:lnTo>
                  <a:lnTo>
                    <a:pt x="82020" y="72079"/>
                  </a:lnTo>
                  <a:lnTo>
                    <a:pt x="83581" y="69722"/>
                  </a:lnTo>
                  <a:lnTo>
                    <a:pt x="84984" y="67263"/>
                  </a:lnTo>
                  <a:lnTo>
                    <a:pt x="86222" y="64712"/>
                  </a:lnTo>
                  <a:lnTo>
                    <a:pt x="87291" y="62080"/>
                  </a:lnTo>
                  <a:lnTo>
                    <a:pt x="88187" y="59378"/>
                  </a:lnTo>
                  <a:lnTo>
                    <a:pt x="88904" y="56617"/>
                  </a:lnTo>
                  <a:lnTo>
                    <a:pt x="89441" y="53808"/>
                  </a:lnTo>
                  <a:lnTo>
                    <a:pt x="89796" y="50962"/>
                  </a:lnTo>
                  <a:lnTo>
                    <a:pt x="89966" y="48093"/>
                  </a:lnTo>
                  <a:lnTo>
                    <a:pt x="89951" y="45210"/>
                  </a:lnTo>
                  <a:lnTo>
                    <a:pt x="89752" y="42326"/>
                  </a:lnTo>
                  <a:lnTo>
                    <a:pt x="89369" y="39454"/>
                  </a:lnTo>
                  <a:lnTo>
                    <a:pt x="88803" y="36604"/>
                  </a:lnTo>
                  <a:lnTo>
                    <a:pt x="88057" y="33788"/>
                  </a:lnTo>
                  <a:lnTo>
                    <a:pt x="87135" y="31019"/>
                  </a:lnTo>
                  <a:lnTo>
                    <a:pt x="86039" y="28307"/>
                  </a:lnTo>
                  <a:lnTo>
                    <a:pt x="84774" y="25663"/>
                  </a:lnTo>
                  <a:lnTo>
                    <a:pt x="83346" y="23099"/>
                  </a:lnTo>
                  <a:lnTo>
                    <a:pt x="81760" y="20625"/>
                  </a:lnTo>
                  <a:lnTo>
                    <a:pt x="80023" y="18250"/>
                  </a:lnTo>
                  <a:lnTo>
                    <a:pt x="78142" y="15986"/>
                  </a:lnTo>
                  <a:close/>
                </a:path>
              </a:pathLst>
            </a:cu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g787"/>
            <p:cNvSpPr/>
            <p:nvPr/>
          </p:nvSpPr>
          <p:spPr>
            <a:xfrm>
              <a:off x="5745483" y="5098535"/>
              <a:ext cx="89814" cy="89814"/>
            </a:xfrm>
            <a:custGeom>
              <a:avLst/>
              <a:pathLst>
                <a:path w="89814" h="89814">
                  <a:moveTo>
                    <a:pt x="89814" y="0"/>
                  </a:moveTo>
                  <a:lnTo>
                    <a:pt x="89537" y="276"/>
                  </a:lnTo>
                  <a:lnTo>
                    <a:pt x="89077" y="737"/>
                  </a:lnTo>
                  <a:lnTo>
                    <a:pt x="88435" y="1379"/>
                  </a:lnTo>
                  <a:lnTo>
                    <a:pt x="87614" y="2200"/>
                  </a:lnTo>
                  <a:lnTo>
                    <a:pt x="86618" y="3196"/>
                  </a:lnTo>
                  <a:lnTo>
                    <a:pt x="85450" y="4363"/>
                  </a:lnTo>
                  <a:lnTo>
                    <a:pt x="84116" y="5698"/>
                  </a:lnTo>
                  <a:lnTo>
                    <a:pt x="82620" y="7193"/>
                  </a:lnTo>
                  <a:lnTo>
                    <a:pt x="80970" y="8843"/>
                  </a:lnTo>
                  <a:lnTo>
                    <a:pt x="79172" y="10642"/>
                  </a:lnTo>
                  <a:lnTo>
                    <a:pt x="77232" y="12581"/>
                  </a:lnTo>
                  <a:lnTo>
                    <a:pt x="75160" y="14653"/>
                  </a:lnTo>
                  <a:lnTo>
                    <a:pt x="72964" y="16850"/>
                  </a:lnTo>
                  <a:lnTo>
                    <a:pt x="70652" y="19162"/>
                  </a:lnTo>
                  <a:lnTo>
                    <a:pt x="68234" y="21579"/>
                  </a:lnTo>
                  <a:lnTo>
                    <a:pt x="65721" y="24093"/>
                  </a:lnTo>
                  <a:lnTo>
                    <a:pt x="63122" y="26692"/>
                  </a:lnTo>
                  <a:lnTo>
                    <a:pt x="60448" y="29365"/>
                  </a:lnTo>
                  <a:lnTo>
                    <a:pt x="57710" y="32103"/>
                  </a:lnTo>
                  <a:lnTo>
                    <a:pt x="54920" y="34893"/>
                  </a:lnTo>
                  <a:lnTo>
                    <a:pt x="52089" y="37725"/>
                  </a:lnTo>
                  <a:lnTo>
                    <a:pt x="49228" y="40586"/>
                  </a:lnTo>
                  <a:lnTo>
                    <a:pt x="46349" y="43464"/>
                  </a:lnTo>
                  <a:lnTo>
                    <a:pt x="43464" y="46349"/>
                  </a:lnTo>
                  <a:lnTo>
                    <a:pt x="40586" y="49228"/>
                  </a:lnTo>
                  <a:lnTo>
                    <a:pt x="37725" y="52089"/>
                  </a:lnTo>
                  <a:lnTo>
                    <a:pt x="34893" y="54920"/>
                  </a:lnTo>
                  <a:lnTo>
                    <a:pt x="32103" y="57710"/>
                  </a:lnTo>
                  <a:lnTo>
                    <a:pt x="29365" y="60448"/>
                  </a:lnTo>
                  <a:lnTo>
                    <a:pt x="26692" y="63122"/>
                  </a:lnTo>
                  <a:lnTo>
                    <a:pt x="24093" y="65721"/>
                  </a:lnTo>
                  <a:lnTo>
                    <a:pt x="21579" y="68234"/>
                  </a:lnTo>
                  <a:lnTo>
                    <a:pt x="19162" y="70652"/>
                  </a:lnTo>
                  <a:lnTo>
                    <a:pt x="16850" y="72964"/>
                  </a:lnTo>
                  <a:lnTo>
                    <a:pt x="14653" y="75160"/>
                  </a:lnTo>
                  <a:lnTo>
                    <a:pt x="12581" y="77232"/>
                  </a:lnTo>
                  <a:lnTo>
                    <a:pt x="10642" y="79172"/>
                  </a:lnTo>
                  <a:lnTo>
                    <a:pt x="8843" y="80970"/>
                  </a:lnTo>
                  <a:lnTo>
                    <a:pt x="7193" y="82620"/>
                  </a:lnTo>
                  <a:lnTo>
                    <a:pt x="5698" y="84116"/>
                  </a:lnTo>
                  <a:lnTo>
                    <a:pt x="4363" y="85450"/>
                  </a:lnTo>
                  <a:lnTo>
                    <a:pt x="3196" y="86618"/>
                  </a:lnTo>
                  <a:lnTo>
                    <a:pt x="2200" y="87614"/>
                  </a:lnTo>
                  <a:lnTo>
                    <a:pt x="1379" y="88435"/>
                  </a:lnTo>
                  <a:lnTo>
                    <a:pt x="737" y="89077"/>
                  </a:lnTo>
                  <a:lnTo>
                    <a:pt x="276" y="89537"/>
                  </a:lnTo>
                  <a:lnTo>
                    <a:pt x="0" y="89814"/>
                  </a:lnTo>
                  <a:lnTo>
                    <a:pt x="276" y="89537"/>
                  </a:lnTo>
                  <a:lnTo>
                    <a:pt x="737" y="89077"/>
                  </a:lnTo>
                  <a:lnTo>
                    <a:pt x="1379" y="88435"/>
                  </a:lnTo>
                  <a:lnTo>
                    <a:pt x="2200" y="87614"/>
                  </a:lnTo>
                  <a:lnTo>
                    <a:pt x="3196" y="86618"/>
                  </a:lnTo>
                  <a:lnTo>
                    <a:pt x="4363" y="85450"/>
                  </a:lnTo>
                  <a:lnTo>
                    <a:pt x="5698" y="84116"/>
                  </a:lnTo>
                  <a:lnTo>
                    <a:pt x="7193" y="82620"/>
                  </a:lnTo>
                  <a:lnTo>
                    <a:pt x="8843" y="80970"/>
                  </a:lnTo>
                  <a:lnTo>
                    <a:pt x="10642" y="79172"/>
                  </a:lnTo>
                  <a:lnTo>
                    <a:pt x="12581" y="77232"/>
                  </a:lnTo>
                  <a:lnTo>
                    <a:pt x="14653" y="75160"/>
                  </a:lnTo>
                  <a:lnTo>
                    <a:pt x="16850" y="72964"/>
                  </a:lnTo>
                  <a:lnTo>
                    <a:pt x="19162" y="70652"/>
                  </a:lnTo>
                  <a:lnTo>
                    <a:pt x="21579" y="68234"/>
                  </a:lnTo>
                  <a:lnTo>
                    <a:pt x="24093" y="65721"/>
                  </a:lnTo>
                  <a:lnTo>
                    <a:pt x="26692" y="63122"/>
                  </a:lnTo>
                  <a:lnTo>
                    <a:pt x="29365" y="60448"/>
                  </a:lnTo>
                  <a:lnTo>
                    <a:pt x="32103" y="57710"/>
                  </a:lnTo>
                  <a:lnTo>
                    <a:pt x="34893" y="54920"/>
                  </a:lnTo>
                  <a:lnTo>
                    <a:pt x="37725" y="52089"/>
                  </a:lnTo>
                  <a:lnTo>
                    <a:pt x="40586" y="49228"/>
                  </a:lnTo>
                  <a:lnTo>
                    <a:pt x="43464" y="46349"/>
                  </a:lnTo>
                  <a:lnTo>
                    <a:pt x="46349" y="43464"/>
                  </a:lnTo>
                  <a:lnTo>
                    <a:pt x="49228" y="40586"/>
                  </a:lnTo>
                  <a:lnTo>
                    <a:pt x="52089" y="37725"/>
                  </a:lnTo>
                  <a:lnTo>
                    <a:pt x="54920" y="34893"/>
                  </a:lnTo>
                  <a:lnTo>
                    <a:pt x="57710" y="32103"/>
                  </a:lnTo>
                  <a:lnTo>
                    <a:pt x="60448" y="29365"/>
                  </a:lnTo>
                  <a:lnTo>
                    <a:pt x="63122" y="26692"/>
                  </a:lnTo>
                  <a:lnTo>
                    <a:pt x="65721" y="24093"/>
                  </a:lnTo>
                  <a:lnTo>
                    <a:pt x="68234" y="21579"/>
                  </a:lnTo>
                  <a:lnTo>
                    <a:pt x="70652" y="19162"/>
                  </a:lnTo>
                  <a:lnTo>
                    <a:pt x="72964" y="16850"/>
                  </a:lnTo>
                  <a:lnTo>
                    <a:pt x="75160" y="14653"/>
                  </a:lnTo>
                  <a:lnTo>
                    <a:pt x="77232" y="12581"/>
                  </a:lnTo>
                  <a:lnTo>
                    <a:pt x="79172" y="10642"/>
                  </a:lnTo>
                  <a:lnTo>
                    <a:pt x="80970" y="8843"/>
                  </a:lnTo>
                  <a:lnTo>
                    <a:pt x="82620" y="7193"/>
                  </a:lnTo>
                  <a:lnTo>
                    <a:pt x="84116" y="5698"/>
                  </a:lnTo>
                  <a:lnTo>
                    <a:pt x="85450" y="4363"/>
                  </a:lnTo>
                  <a:lnTo>
                    <a:pt x="86618" y="3196"/>
                  </a:lnTo>
                  <a:lnTo>
                    <a:pt x="87614" y="2200"/>
                  </a:lnTo>
                  <a:lnTo>
                    <a:pt x="88435" y="1379"/>
                  </a:lnTo>
                  <a:lnTo>
                    <a:pt x="89077" y="737"/>
                  </a:lnTo>
                  <a:lnTo>
                    <a:pt x="89537" y="276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g788"/>
            <p:cNvSpPr/>
            <p:nvPr/>
          </p:nvSpPr>
          <p:spPr>
            <a:xfrm>
              <a:off x="5745392" y="5204326"/>
              <a:ext cx="89995" cy="89995"/>
            </a:xfrm>
            <a:custGeom>
              <a:avLst/>
              <a:pathLst>
                <a:path w="89995" h="89995">
                  <a:moveTo>
                    <a:pt x="77049" y="12946"/>
                  </a:moveTo>
                  <a:lnTo>
                    <a:pt x="74959" y="10988"/>
                  </a:lnTo>
                  <a:lnTo>
                    <a:pt x="72747" y="9170"/>
                  </a:lnTo>
                  <a:lnTo>
                    <a:pt x="70420" y="7499"/>
                  </a:lnTo>
                  <a:lnTo>
                    <a:pt x="67989" y="5982"/>
                  </a:lnTo>
                  <a:lnTo>
                    <a:pt x="65463" y="4626"/>
                  </a:lnTo>
                  <a:lnTo>
                    <a:pt x="62853" y="3435"/>
                  </a:lnTo>
                  <a:lnTo>
                    <a:pt x="60170" y="2415"/>
                  </a:lnTo>
                  <a:lnTo>
                    <a:pt x="57425" y="1571"/>
                  </a:lnTo>
                  <a:lnTo>
                    <a:pt x="54628" y="904"/>
                  </a:lnTo>
                  <a:lnTo>
                    <a:pt x="51792" y="419"/>
                  </a:lnTo>
                  <a:lnTo>
                    <a:pt x="48928" y="117"/>
                  </a:lnTo>
                  <a:lnTo>
                    <a:pt x="46048" y="0"/>
                  </a:lnTo>
                  <a:lnTo>
                    <a:pt x="43163" y="67"/>
                  </a:lnTo>
                  <a:lnTo>
                    <a:pt x="40286" y="319"/>
                  </a:lnTo>
                  <a:lnTo>
                    <a:pt x="37429" y="754"/>
                  </a:lnTo>
                  <a:lnTo>
                    <a:pt x="34602" y="1372"/>
                  </a:lnTo>
                  <a:lnTo>
                    <a:pt x="31818" y="2168"/>
                  </a:lnTo>
                  <a:lnTo>
                    <a:pt x="29089" y="3141"/>
                  </a:lnTo>
                  <a:lnTo>
                    <a:pt x="26424" y="4285"/>
                  </a:lnTo>
                  <a:lnTo>
                    <a:pt x="23836" y="5597"/>
                  </a:lnTo>
                  <a:lnTo>
                    <a:pt x="21335" y="7071"/>
                  </a:lnTo>
                  <a:lnTo>
                    <a:pt x="18932" y="8701"/>
                  </a:lnTo>
                  <a:lnTo>
                    <a:pt x="16635" y="10480"/>
                  </a:lnTo>
                  <a:lnTo>
                    <a:pt x="14455" y="12400"/>
                  </a:lnTo>
                  <a:lnTo>
                    <a:pt x="12400" y="14455"/>
                  </a:lnTo>
                  <a:lnTo>
                    <a:pt x="10480" y="16635"/>
                  </a:lnTo>
                  <a:lnTo>
                    <a:pt x="8701" y="18932"/>
                  </a:lnTo>
                  <a:lnTo>
                    <a:pt x="7071" y="21335"/>
                  </a:lnTo>
                  <a:lnTo>
                    <a:pt x="5597" y="23836"/>
                  </a:lnTo>
                  <a:lnTo>
                    <a:pt x="4285" y="26424"/>
                  </a:lnTo>
                  <a:lnTo>
                    <a:pt x="3141" y="29089"/>
                  </a:lnTo>
                  <a:lnTo>
                    <a:pt x="2168" y="31818"/>
                  </a:lnTo>
                  <a:lnTo>
                    <a:pt x="1372" y="34602"/>
                  </a:lnTo>
                  <a:lnTo>
                    <a:pt x="754" y="37429"/>
                  </a:lnTo>
                  <a:lnTo>
                    <a:pt x="319" y="40286"/>
                  </a:lnTo>
                  <a:lnTo>
                    <a:pt x="67" y="43163"/>
                  </a:lnTo>
                  <a:lnTo>
                    <a:pt x="0" y="46048"/>
                  </a:lnTo>
                  <a:lnTo>
                    <a:pt x="117" y="48928"/>
                  </a:lnTo>
                  <a:lnTo>
                    <a:pt x="419" y="51792"/>
                  </a:lnTo>
                  <a:lnTo>
                    <a:pt x="904" y="54628"/>
                  </a:lnTo>
                  <a:lnTo>
                    <a:pt x="1571" y="57425"/>
                  </a:lnTo>
                  <a:lnTo>
                    <a:pt x="2415" y="60170"/>
                  </a:lnTo>
                  <a:lnTo>
                    <a:pt x="3435" y="62853"/>
                  </a:lnTo>
                  <a:lnTo>
                    <a:pt x="4626" y="65463"/>
                  </a:lnTo>
                  <a:lnTo>
                    <a:pt x="5982" y="67989"/>
                  </a:lnTo>
                  <a:lnTo>
                    <a:pt x="7499" y="70420"/>
                  </a:lnTo>
                  <a:lnTo>
                    <a:pt x="9170" y="72747"/>
                  </a:lnTo>
                  <a:lnTo>
                    <a:pt x="10988" y="74959"/>
                  </a:lnTo>
                  <a:lnTo>
                    <a:pt x="12946" y="77049"/>
                  </a:lnTo>
                  <a:lnTo>
                    <a:pt x="15036" y="79007"/>
                  </a:lnTo>
                  <a:lnTo>
                    <a:pt x="17248" y="80825"/>
                  </a:lnTo>
                  <a:lnTo>
                    <a:pt x="19575" y="82496"/>
                  </a:lnTo>
                  <a:lnTo>
                    <a:pt x="22006" y="84013"/>
                  </a:lnTo>
                  <a:lnTo>
                    <a:pt x="24532" y="85369"/>
                  </a:lnTo>
                  <a:lnTo>
                    <a:pt x="27142" y="86560"/>
                  </a:lnTo>
                  <a:lnTo>
                    <a:pt x="29825" y="87579"/>
                  </a:lnTo>
                  <a:lnTo>
                    <a:pt x="32570" y="88424"/>
                  </a:lnTo>
                  <a:lnTo>
                    <a:pt x="35367" y="89091"/>
                  </a:lnTo>
                  <a:lnTo>
                    <a:pt x="38203" y="89576"/>
                  </a:lnTo>
                  <a:lnTo>
                    <a:pt x="41067" y="89878"/>
                  </a:lnTo>
                  <a:lnTo>
                    <a:pt x="43947" y="89995"/>
                  </a:lnTo>
                  <a:lnTo>
                    <a:pt x="46832" y="89928"/>
                  </a:lnTo>
                  <a:lnTo>
                    <a:pt x="49709" y="89676"/>
                  </a:lnTo>
                  <a:lnTo>
                    <a:pt x="52566" y="89241"/>
                  </a:lnTo>
                  <a:lnTo>
                    <a:pt x="55393" y="88623"/>
                  </a:lnTo>
                  <a:lnTo>
                    <a:pt x="58177" y="87827"/>
                  </a:lnTo>
                  <a:lnTo>
                    <a:pt x="60906" y="86854"/>
                  </a:lnTo>
                  <a:lnTo>
                    <a:pt x="63571" y="85709"/>
                  </a:lnTo>
                  <a:lnTo>
                    <a:pt x="66159" y="84398"/>
                  </a:lnTo>
                  <a:lnTo>
                    <a:pt x="68660" y="82924"/>
                  </a:lnTo>
                  <a:lnTo>
                    <a:pt x="71063" y="81294"/>
                  </a:lnTo>
                  <a:lnTo>
                    <a:pt x="73360" y="79515"/>
                  </a:lnTo>
                  <a:lnTo>
                    <a:pt x="75540" y="77595"/>
                  </a:lnTo>
                  <a:lnTo>
                    <a:pt x="77595" y="75540"/>
                  </a:lnTo>
                  <a:lnTo>
                    <a:pt x="79515" y="73360"/>
                  </a:lnTo>
                  <a:lnTo>
                    <a:pt x="81294" y="71063"/>
                  </a:lnTo>
                  <a:lnTo>
                    <a:pt x="82924" y="68660"/>
                  </a:lnTo>
                  <a:lnTo>
                    <a:pt x="84398" y="66159"/>
                  </a:lnTo>
                  <a:lnTo>
                    <a:pt x="85709" y="63571"/>
                  </a:lnTo>
                  <a:lnTo>
                    <a:pt x="86854" y="60906"/>
                  </a:lnTo>
                  <a:lnTo>
                    <a:pt x="87827" y="58177"/>
                  </a:lnTo>
                  <a:lnTo>
                    <a:pt x="88623" y="55393"/>
                  </a:lnTo>
                  <a:lnTo>
                    <a:pt x="89241" y="52566"/>
                  </a:lnTo>
                  <a:lnTo>
                    <a:pt x="89676" y="49709"/>
                  </a:lnTo>
                  <a:lnTo>
                    <a:pt x="89928" y="46832"/>
                  </a:lnTo>
                  <a:lnTo>
                    <a:pt x="89995" y="43947"/>
                  </a:lnTo>
                  <a:lnTo>
                    <a:pt x="89878" y="41067"/>
                  </a:lnTo>
                  <a:lnTo>
                    <a:pt x="89576" y="38203"/>
                  </a:lnTo>
                  <a:lnTo>
                    <a:pt x="89091" y="35367"/>
                  </a:lnTo>
                  <a:lnTo>
                    <a:pt x="88424" y="32570"/>
                  </a:lnTo>
                  <a:lnTo>
                    <a:pt x="87579" y="29825"/>
                  </a:lnTo>
                  <a:lnTo>
                    <a:pt x="86560" y="27142"/>
                  </a:lnTo>
                  <a:lnTo>
                    <a:pt x="85369" y="24532"/>
                  </a:lnTo>
                  <a:lnTo>
                    <a:pt x="84013" y="22006"/>
                  </a:lnTo>
                  <a:lnTo>
                    <a:pt x="82496" y="19575"/>
                  </a:lnTo>
                  <a:lnTo>
                    <a:pt x="80825" y="17248"/>
                  </a:lnTo>
                  <a:lnTo>
                    <a:pt x="79007" y="15036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g789"/>
            <p:cNvSpPr/>
            <p:nvPr/>
          </p:nvSpPr>
          <p:spPr>
            <a:xfrm>
              <a:off x="5745396" y="5310212"/>
              <a:ext cx="89987" cy="89987"/>
            </a:xfrm>
            <a:custGeom>
              <a:avLst/>
              <a:pathLst>
                <a:path w="89987" h="89987">
                  <a:moveTo>
                    <a:pt x="76805" y="13182"/>
                  </a:moveTo>
                  <a:lnTo>
                    <a:pt x="74700" y="11208"/>
                  </a:lnTo>
                  <a:lnTo>
                    <a:pt x="72473" y="9373"/>
                  </a:lnTo>
                  <a:lnTo>
                    <a:pt x="70134" y="7684"/>
                  </a:lnTo>
                  <a:lnTo>
                    <a:pt x="67691" y="6149"/>
                  </a:lnTo>
                  <a:lnTo>
                    <a:pt x="65155" y="4773"/>
                  </a:lnTo>
                  <a:lnTo>
                    <a:pt x="62536" y="3563"/>
                  </a:lnTo>
                  <a:lnTo>
                    <a:pt x="59845" y="2523"/>
                  </a:lnTo>
                  <a:lnTo>
                    <a:pt x="57093" y="1657"/>
                  </a:lnTo>
                  <a:lnTo>
                    <a:pt x="54291" y="969"/>
                  </a:lnTo>
                  <a:lnTo>
                    <a:pt x="51451" y="463"/>
                  </a:lnTo>
                  <a:lnTo>
                    <a:pt x="48584" y="139"/>
                  </a:lnTo>
                  <a:lnTo>
                    <a:pt x="45703" y="0"/>
                  </a:lnTo>
                  <a:lnTo>
                    <a:pt x="42819" y="45"/>
                  </a:lnTo>
                  <a:lnTo>
                    <a:pt x="39943" y="275"/>
                  </a:lnTo>
                  <a:lnTo>
                    <a:pt x="37089" y="689"/>
                  </a:lnTo>
                  <a:lnTo>
                    <a:pt x="34267" y="1285"/>
                  </a:lnTo>
                  <a:lnTo>
                    <a:pt x="31489" y="2061"/>
                  </a:lnTo>
                  <a:lnTo>
                    <a:pt x="28766" y="3013"/>
                  </a:lnTo>
                  <a:lnTo>
                    <a:pt x="26110" y="4137"/>
                  </a:lnTo>
                  <a:lnTo>
                    <a:pt x="23532" y="5430"/>
                  </a:lnTo>
                  <a:lnTo>
                    <a:pt x="21042" y="6885"/>
                  </a:lnTo>
                  <a:lnTo>
                    <a:pt x="18651" y="8496"/>
                  </a:lnTo>
                  <a:lnTo>
                    <a:pt x="16367" y="10258"/>
                  </a:lnTo>
                  <a:lnTo>
                    <a:pt x="14201" y="12162"/>
                  </a:lnTo>
                  <a:lnTo>
                    <a:pt x="12162" y="14201"/>
                  </a:lnTo>
                  <a:lnTo>
                    <a:pt x="10258" y="16367"/>
                  </a:lnTo>
                  <a:lnTo>
                    <a:pt x="8496" y="18651"/>
                  </a:lnTo>
                  <a:lnTo>
                    <a:pt x="6885" y="21042"/>
                  </a:lnTo>
                  <a:lnTo>
                    <a:pt x="5430" y="23532"/>
                  </a:lnTo>
                  <a:lnTo>
                    <a:pt x="4137" y="26110"/>
                  </a:lnTo>
                  <a:lnTo>
                    <a:pt x="3013" y="28766"/>
                  </a:lnTo>
                  <a:lnTo>
                    <a:pt x="2061" y="31489"/>
                  </a:lnTo>
                  <a:lnTo>
                    <a:pt x="1285" y="34267"/>
                  </a:lnTo>
                  <a:lnTo>
                    <a:pt x="689" y="37089"/>
                  </a:lnTo>
                  <a:lnTo>
                    <a:pt x="275" y="39943"/>
                  </a:lnTo>
                  <a:lnTo>
                    <a:pt x="45" y="42819"/>
                  </a:lnTo>
                  <a:lnTo>
                    <a:pt x="0" y="45703"/>
                  </a:lnTo>
                  <a:lnTo>
                    <a:pt x="139" y="48584"/>
                  </a:lnTo>
                  <a:lnTo>
                    <a:pt x="463" y="51451"/>
                  </a:lnTo>
                  <a:lnTo>
                    <a:pt x="969" y="54291"/>
                  </a:lnTo>
                  <a:lnTo>
                    <a:pt x="1657" y="57093"/>
                  </a:lnTo>
                  <a:lnTo>
                    <a:pt x="2523" y="59845"/>
                  </a:lnTo>
                  <a:lnTo>
                    <a:pt x="3563" y="62536"/>
                  </a:lnTo>
                  <a:lnTo>
                    <a:pt x="4773" y="65155"/>
                  </a:lnTo>
                  <a:lnTo>
                    <a:pt x="6149" y="67691"/>
                  </a:lnTo>
                  <a:lnTo>
                    <a:pt x="7684" y="70134"/>
                  </a:lnTo>
                  <a:lnTo>
                    <a:pt x="9373" y="72473"/>
                  </a:lnTo>
                  <a:lnTo>
                    <a:pt x="11208" y="74700"/>
                  </a:lnTo>
                  <a:lnTo>
                    <a:pt x="13182" y="76805"/>
                  </a:lnTo>
                  <a:lnTo>
                    <a:pt x="15286" y="78778"/>
                  </a:lnTo>
                  <a:lnTo>
                    <a:pt x="17513" y="80613"/>
                  </a:lnTo>
                  <a:lnTo>
                    <a:pt x="19853" y="82302"/>
                  </a:lnTo>
                  <a:lnTo>
                    <a:pt x="22295" y="83837"/>
                  </a:lnTo>
                  <a:lnTo>
                    <a:pt x="24832" y="85213"/>
                  </a:lnTo>
                  <a:lnTo>
                    <a:pt x="27451" y="86424"/>
                  </a:lnTo>
                  <a:lnTo>
                    <a:pt x="30142" y="87464"/>
                  </a:lnTo>
                  <a:lnTo>
                    <a:pt x="32894" y="88330"/>
                  </a:lnTo>
                  <a:lnTo>
                    <a:pt x="35696" y="89017"/>
                  </a:lnTo>
                  <a:lnTo>
                    <a:pt x="38536" y="89524"/>
                  </a:lnTo>
                  <a:lnTo>
                    <a:pt x="41402" y="89848"/>
                  </a:lnTo>
                  <a:lnTo>
                    <a:pt x="44283" y="89987"/>
                  </a:lnTo>
                  <a:lnTo>
                    <a:pt x="47168" y="89941"/>
                  </a:lnTo>
                  <a:lnTo>
                    <a:pt x="50043" y="89711"/>
                  </a:lnTo>
                  <a:lnTo>
                    <a:pt x="52898" y="89297"/>
                  </a:lnTo>
                  <a:lnTo>
                    <a:pt x="55720" y="88701"/>
                  </a:lnTo>
                  <a:lnTo>
                    <a:pt x="58498" y="87926"/>
                  </a:lnTo>
                  <a:lnTo>
                    <a:pt x="61220" y="86974"/>
                  </a:lnTo>
                  <a:lnTo>
                    <a:pt x="63876" y="85849"/>
                  </a:lnTo>
                  <a:lnTo>
                    <a:pt x="66454" y="84557"/>
                  </a:lnTo>
                  <a:lnTo>
                    <a:pt x="68944" y="83102"/>
                  </a:lnTo>
                  <a:lnTo>
                    <a:pt x="71336" y="81490"/>
                  </a:lnTo>
                  <a:lnTo>
                    <a:pt x="73619" y="79728"/>
                  </a:lnTo>
                  <a:lnTo>
                    <a:pt x="75785" y="77824"/>
                  </a:lnTo>
                  <a:lnTo>
                    <a:pt x="77824" y="75785"/>
                  </a:lnTo>
                  <a:lnTo>
                    <a:pt x="79728" y="73619"/>
                  </a:lnTo>
                  <a:lnTo>
                    <a:pt x="81490" y="71336"/>
                  </a:lnTo>
                  <a:lnTo>
                    <a:pt x="83102" y="68944"/>
                  </a:lnTo>
                  <a:lnTo>
                    <a:pt x="84557" y="66454"/>
                  </a:lnTo>
                  <a:lnTo>
                    <a:pt x="85849" y="63876"/>
                  </a:lnTo>
                  <a:lnTo>
                    <a:pt x="86974" y="61220"/>
                  </a:lnTo>
                  <a:lnTo>
                    <a:pt x="87926" y="58498"/>
                  </a:lnTo>
                  <a:lnTo>
                    <a:pt x="88701" y="55720"/>
                  </a:lnTo>
                  <a:lnTo>
                    <a:pt x="89297" y="52898"/>
                  </a:lnTo>
                  <a:lnTo>
                    <a:pt x="89711" y="50043"/>
                  </a:lnTo>
                  <a:lnTo>
                    <a:pt x="89941" y="47168"/>
                  </a:lnTo>
                  <a:lnTo>
                    <a:pt x="89987" y="44283"/>
                  </a:lnTo>
                  <a:lnTo>
                    <a:pt x="89848" y="41402"/>
                  </a:lnTo>
                  <a:lnTo>
                    <a:pt x="89524" y="38536"/>
                  </a:lnTo>
                  <a:lnTo>
                    <a:pt x="89017" y="35696"/>
                  </a:lnTo>
                  <a:lnTo>
                    <a:pt x="88330" y="32894"/>
                  </a:lnTo>
                  <a:lnTo>
                    <a:pt x="87464" y="30142"/>
                  </a:lnTo>
                  <a:lnTo>
                    <a:pt x="86424" y="27451"/>
                  </a:lnTo>
                  <a:lnTo>
                    <a:pt x="85213" y="24832"/>
                  </a:lnTo>
                  <a:lnTo>
                    <a:pt x="83837" y="22295"/>
                  </a:lnTo>
                  <a:lnTo>
                    <a:pt x="82302" y="19853"/>
                  </a:lnTo>
                  <a:lnTo>
                    <a:pt x="80613" y="17513"/>
                  </a:lnTo>
                  <a:lnTo>
                    <a:pt x="78778" y="15286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g790"/>
            <p:cNvSpPr/>
            <p:nvPr/>
          </p:nvSpPr>
          <p:spPr>
            <a:xfrm>
              <a:off x="5745397" y="5416095"/>
              <a:ext cx="89984" cy="89984"/>
            </a:xfrm>
            <a:custGeom>
              <a:avLst/>
              <a:pathLst>
                <a:path w="89984" h="89984">
                  <a:moveTo>
                    <a:pt x="76748" y="13236"/>
                  </a:moveTo>
                  <a:lnTo>
                    <a:pt x="74640" y="11258"/>
                  </a:lnTo>
                  <a:lnTo>
                    <a:pt x="72410" y="9420"/>
                  </a:lnTo>
                  <a:lnTo>
                    <a:pt x="70067" y="7727"/>
                  </a:lnTo>
                  <a:lnTo>
                    <a:pt x="67622" y="6187"/>
                  </a:lnTo>
                  <a:lnTo>
                    <a:pt x="65083" y="4807"/>
                  </a:lnTo>
                  <a:lnTo>
                    <a:pt x="62462" y="3592"/>
                  </a:lnTo>
                  <a:lnTo>
                    <a:pt x="59769" y="2547"/>
                  </a:lnTo>
                  <a:lnTo>
                    <a:pt x="57016" y="1677"/>
                  </a:lnTo>
                  <a:lnTo>
                    <a:pt x="54213" y="984"/>
                  </a:lnTo>
                  <a:lnTo>
                    <a:pt x="51372" y="473"/>
                  </a:lnTo>
                  <a:lnTo>
                    <a:pt x="48505" y="144"/>
                  </a:lnTo>
                  <a:lnTo>
                    <a:pt x="45623" y="0"/>
                  </a:lnTo>
                  <a:lnTo>
                    <a:pt x="42739" y="40"/>
                  </a:lnTo>
                  <a:lnTo>
                    <a:pt x="39864" y="265"/>
                  </a:lnTo>
                  <a:lnTo>
                    <a:pt x="37010" y="674"/>
                  </a:lnTo>
                  <a:lnTo>
                    <a:pt x="34189" y="1265"/>
                  </a:lnTo>
                  <a:lnTo>
                    <a:pt x="31413" y="2036"/>
                  </a:lnTo>
                  <a:lnTo>
                    <a:pt x="28692" y="2983"/>
                  </a:lnTo>
                  <a:lnTo>
                    <a:pt x="26038" y="4103"/>
                  </a:lnTo>
                  <a:lnTo>
                    <a:pt x="23462" y="5391"/>
                  </a:lnTo>
                  <a:lnTo>
                    <a:pt x="20974" y="6842"/>
                  </a:lnTo>
                  <a:lnTo>
                    <a:pt x="18586" y="8449"/>
                  </a:lnTo>
                  <a:lnTo>
                    <a:pt x="16305" y="10207"/>
                  </a:lnTo>
                  <a:lnTo>
                    <a:pt x="14143" y="12107"/>
                  </a:lnTo>
                  <a:lnTo>
                    <a:pt x="12107" y="14143"/>
                  </a:lnTo>
                  <a:lnTo>
                    <a:pt x="10207" y="16305"/>
                  </a:lnTo>
                  <a:lnTo>
                    <a:pt x="8449" y="18586"/>
                  </a:lnTo>
                  <a:lnTo>
                    <a:pt x="6842" y="20974"/>
                  </a:lnTo>
                  <a:lnTo>
                    <a:pt x="5391" y="23462"/>
                  </a:lnTo>
                  <a:lnTo>
                    <a:pt x="4103" y="26038"/>
                  </a:lnTo>
                  <a:lnTo>
                    <a:pt x="2983" y="28692"/>
                  </a:lnTo>
                  <a:lnTo>
                    <a:pt x="2036" y="31413"/>
                  </a:lnTo>
                  <a:lnTo>
                    <a:pt x="1265" y="34189"/>
                  </a:lnTo>
                  <a:lnTo>
                    <a:pt x="674" y="37010"/>
                  </a:lnTo>
                  <a:lnTo>
                    <a:pt x="265" y="39864"/>
                  </a:lnTo>
                  <a:lnTo>
                    <a:pt x="40" y="42739"/>
                  </a:lnTo>
                  <a:lnTo>
                    <a:pt x="0" y="45623"/>
                  </a:lnTo>
                  <a:lnTo>
                    <a:pt x="144" y="48505"/>
                  </a:lnTo>
                  <a:lnTo>
                    <a:pt x="473" y="51372"/>
                  </a:lnTo>
                  <a:lnTo>
                    <a:pt x="984" y="54213"/>
                  </a:lnTo>
                  <a:lnTo>
                    <a:pt x="1677" y="57016"/>
                  </a:lnTo>
                  <a:lnTo>
                    <a:pt x="2547" y="59769"/>
                  </a:lnTo>
                  <a:lnTo>
                    <a:pt x="3592" y="62462"/>
                  </a:lnTo>
                  <a:lnTo>
                    <a:pt x="4807" y="65083"/>
                  </a:lnTo>
                  <a:lnTo>
                    <a:pt x="6187" y="67622"/>
                  </a:lnTo>
                  <a:lnTo>
                    <a:pt x="7727" y="70067"/>
                  </a:lnTo>
                  <a:lnTo>
                    <a:pt x="9420" y="72410"/>
                  </a:lnTo>
                  <a:lnTo>
                    <a:pt x="11258" y="74640"/>
                  </a:lnTo>
                  <a:lnTo>
                    <a:pt x="13236" y="76748"/>
                  </a:lnTo>
                  <a:lnTo>
                    <a:pt x="15344" y="78725"/>
                  </a:lnTo>
                  <a:lnTo>
                    <a:pt x="17574" y="80564"/>
                  </a:lnTo>
                  <a:lnTo>
                    <a:pt x="19916" y="82257"/>
                  </a:lnTo>
                  <a:lnTo>
                    <a:pt x="22362" y="83796"/>
                  </a:lnTo>
                  <a:lnTo>
                    <a:pt x="24900" y="85177"/>
                  </a:lnTo>
                  <a:lnTo>
                    <a:pt x="27521" y="86392"/>
                  </a:lnTo>
                  <a:lnTo>
                    <a:pt x="30214" y="87436"/>
                  </a:lnTo>
                  <a:lnTo>
                    <a:pt x="32968" y="88307"/>
                  </a:lnTo>
                  <a:lnTo>
                    <a:pt x="35771" y="88999"/>
                  </a:lnTo>
                  <a:lnTo>
                    <a:pt x="38612" y="89511"/>
                  </a:lnTo>
                  <a:lnTo>
                    <a:pt x="41479" y="89840"/>
                  </a:lnTo>
                  <a:lnTo>
                    <a:pt x="44361" y="89984"/>
                  </a:lnTo>
                  <a:lnTo>
                    <a:pt x="47245" y="89944"/>
                  </a:lnTo>
                  <a:lnTo>
                    <a:pt x="50120" y="89719"/>
                  </a:lnTo>
                  <a:lnTo>
                    <a:pt x="52973" y="89310"/>
                  </a:lnTo>
                  <a:lnTo>
                    <a:pt x="55794" y="88719"/>
                  </a:lnTo>
                  <a:lnTo>
                    <a:pt x="58571" y="87948"/>
                  </a:lnTo>
                  <a:lnTo>
                    <a:pt x="61292" y="87000"/>
                  </a:lnTo>
                  <a:lnTo>
                    <a:pt x="63946" y="85881"/>
                  </a:lnTo>
                  <a:lnTo>
                    <a:pt x="66522" y="84593"/>
                  </a:lnTo>
                  <a:lnTo>
                    <a:pt x="69009" y="83142"/>
                  </a:lnTo>
                  <a:lnTo>
                    <a:pt x="71398" y="81535"/>
                  </a:lnTo>
                  <a:lnTo>
                    <a:pt x="73678" y="79777"/>
                  </a:lnTo>
                  <a:lnTo>
                    <a:pt x="75841" y="77876"/>
                  </a:lnTo>
                  <a:lnTo>
                    <a:pt x="77876" y="75841"/>
                  </a:lnTo>
                  <a:lnTo>
                    <a:pt x="79777" y="73678"/>
                  </a:lnTo>
                  <a:lnTo>
                    <a:pt x="81535" y="71398"/>
                  </a:lnTo>
                  <a:lnTo>
                    <a:pt x="83142" y="69009"/>
                  </a:lnTo>
                  <a:lnTo>
                    <a:pt x="84593" y="66522"/>
                  </a:lnTo>
                  <a:lnTo>
                    <a:pt x="85881" y="63946"/>
                  </a:lnTo>
                  <a:lnTo>
                    <a:pt x="87000" y="61292"/>
                  </a:lnTo>
                  <a:lnTo>
                    <a:pt x="87948" y="58571"/>
                  </a:lnTo>
                  <a:lnTo>
                    <a:pt x="88719" y="55794"/>
                  </a:lnTo>
                  <a:lnTo>
                    <a:pt x="89310" y="52973"/>
                  </a:lnTo>
                  <a:lnTo>
                    <a:pt x="89719" y="50120"/>
                  </a:lnTo>
                  <a:lnTo>
                    <a:pt x="89944" y="47245"/>
                  </a:lnTo>
                  <a:lnTo>
                    <a:pt x="89984" y="44361"/>
                  </a:lnTo>
                  <a:lnTo>
                    <a:pt x="89840" y="41479"/>
                  </a:lnTo>
                  <a:lnTo>
                    <a:pt x="89511" y="38612"/>
                  </a:lnTo>
                  <a:lnTo>
                    <a:pt x="88999" y="35771"/>
                  </a:lnTo>
                  <a:lnTo>
                    <a:pt x="88307" y="32968"/>
                  </a:lnTo>
                  <a:lnTo>
                    <a:pt x="87436" y="30214"/>
                  </a:lnTo>
                  <a:lnTo>
                    <a:pt x="86392" y="27521"/>
                  </a:lnTo>
                  <a:lnTo>
                    <a:pt x="85177" y="24900"/>
                  </a:lnTo>
                  <a:lnTo>
                    <a:pt x="83796" y="22362"/>
                  </a:lnTo>
                  <a:lnTo>
                    <a:pt x="82257" y="19916"/>
                  </a:lnTo>
                  <a:lnTo>
                    <a:pt x="80564" y="17574"/>
                  </a:lnTo>
                  <a:lnTo>
                    <a:pt x="78725" y="15344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g791"/>
            <p:cNvSpPr/>
            <p:nvPr/>
          </p:nvSpPr>
          <p:spPr>
            <a:xfrm>
              <a:off x="5745392" y="5521971"/>
              <a:ext cx="89995" cy="89995"/>
            </a:xfrm>
            <a:custGeom>
              <a:avLst/>
              <a:pathLst>
                <a:path w="89995" h="89995">
                  <a:moveTo>
                    <a:pt x="77027" y="12968"/>
                  </a:moveTo>
                  <a:lnTo>
                    <a:pt x="74936" y="11008"/>
                  </a:lnTo>
                  <a:lnTo>
                    <a:pt x="72722" y="9189"/>
                  </a:lnTo>
                  <a:lnTo>
                    <a:pt x="70394" y="7516"/>
                  </a:lnTo>
                  <a:lnTo>
                    <a:pt x="67962" y="5998"/>
                  </a:lnTo>
                  <a:lnTo>
                    <a:pt x="65435" y="4639"/>
                  </a:lnTo>
                  <a:lnTo>
                    <a:pt x="62824" y="3447"/>
                  </a:lnTo>
                  <a:lnTo>
                    <a:pt x="60141" y="2425"/>
                  </a:lnTo>
                  <a:lnTo>
                    <a:pt x="57395" y="1579"/>
                  </a:lnTo>
                  <a:lnTo>
                    <a:pt x="54597" y="910"/>
                  </a:lnTo>
                  <a:lnTo>
                    <a:pt x="51761" y="423"/>
                  </a:lnTo>
                  <a:lnTo>
                    <a:pt x="48897" y="119"/>
                  </a:lnTo>
                  <a:lnTo>
                    <a:pt x="46016" y="0"/>
                  </a:lnTo>
                  <a:lnTo>
                    <a:pt x="43132" y="65"/>
                  </a:lnTo>
                  <a:lnTo>
                    <a:pt x="40255" y="315"/>
                  </a:lnTo>
                  <a:lnTo>
                    <a:pt x="37398" y="748"/>
                  </a:lnTo>
                  <a:lnTo>
                    <a:pt x="34572" y="1364"/>
                  </a:lnTo>
                  <a:lnTo>
                    <a:pt x="31788" y="2159"/>
                  </a:lnTo>
                  <a:lnTo>
                    <a:pt x="29059" y="3129"/>
                  </a:lnTo>
                  <a:lnTo>
                    <a:pt x="26396" y="4272"/>
                  </a:lnTo>
                  <a:lnTo>
                    <a:pt x="23809" y="5582"/>
                  </a:lnTo>
                  <a:lnTo>
                    <a:pt x="21309" y="7054"/>
                  </a:lnTo>
                  <a:lnTo>
                    <a:pt x="18906" y="8682"/>
                  </a:lnTo>
                  <a:lnTo>
                    <a:pt x="16611" y="10460"/>
                  </a:lnTo>
                  <a:lnTo>
                    <a:pt x="14432" y="12379"/>
                  </a:lnTo>
                  <a:lnTo>
                    <a:pt x="12379" y="14432"/>
                  </a:lnTo>
                  <a:lnTo>
                    <a:pt x="10460" y="16611"/>
                  </a:lnTo>
                  <a:lnTo>
                    <a:pt x="8682" y="18906"/>
                  </a:lnTo>
                  <a:lnTo>
                    <a:pt x="7054" y="21309"/>
                  </a:lnTo>
                  <a:lnTo>
                    <a:pt x="5582" y="23809"/>
                  </a:lnTo>
                  <a:lnTo>
                    <a:pt x="4272" y="26396"/>
                  </a:lnTo>
                  <a:lnTo>
                    <a:pt x="3129" y="29059"/>
                  </a:lnTo>
                  <a:lnTo>
                    <a:pt x="2159" y="31788"/>
                  </a:lnTo>
                  <a:lnTo>
                    <a:pt x="1364" y="34572"/>
                  </a:lnTo>
                  <a:lnTo>
                    <a:pt x="748" y="37398"/>
                  </a:lnTo>
                  <a:lnTo>
                    <a:pt x="315" y="40255"/>
                  </a:lnTo>
                  <a:lnTo>
                    <a:pt x="65" y="43132"/>
                  </a:lnTo>
                  <a:lnTo>
                    <a:pt x="0" y="46016"/>
                  </a:lnTo>
                  <a:lnTo>
                    <a:pt x="119" y="48897"/>
                  </a:lnTo>
                  <a:lnTo>
                    <a:pt x="423" y="51761"/>
                  </a:lnTo>
                  <a:lnTo>
                    <a:pt x="910" y="54597"/>
                  </a:lnTo>
                  <a:lnTo>
                    <a:pt x="1579" y="57395"/>
                  </a:lnTo>
                  <a:lnTo>
                    <a:pt x="2425" y="60141"/>
                  </a:lnTo>
                  <a:lnTo>
                    <a:pt x="3447" y="62824"/>
                  </a:lnTo>
                  <a:lnTo>
                    <a:pt x="4639" y="65435"/>
                  </a:lnTo>
                  <a:lnTo>
                    <a:pt x="5998" y="67962"/>
                  </a:lnTo>
                  <a:lnTo>
                    <a:pt x="7516" y="70394"/>
                  </a:lnTo>
                  <a:lnTo>
                    <a:pt x="9189" y="72722"/>
                  </a:lnTo>
                  <a:lnTo>
                    <a:pt x="11008" y="74936"/>
                  </a:lnTo>
                  <a:lnTo>
                    <a:pt x="12968" y="77027"/>
                  </a:lnTo>
                  <a:lnTo>
                    <a:pt x="15059" y="78986"/>
                  </a:lnTo>
                  <a:lnTo>
                    <a:pt x="17272" y="80806"/>
                  </a:lnTo>
                  <a:lnTo>
                    <a:pt x="19600" y="82478"/>
                  </a:lnTo>
                  <a:lnTo>
                    <a:pt x="22033" y="83997"/>
                  </a:lnTo>
                  <a:lnTo>
                    <a:pt x="24559" y="85355"/>
                  </a:lnTo>
                  <a:lnTo>
                    <a:pt x="27170" y="86547"/>
                  </a:lnTo>
                  <a:lnTo>
                    <a:pt x="29854" y="87569"/>
                  </a:lnTo>
                  <a:lnTo>
                    <a:pt x="32600" y="88416"/>
                  </a:lnTo>
                  <a:lnTo>
                    <a:pt x="35397" y="89084"/>
                  </a:lnTo>
                  <a:lnTo>
                    <a:pt x="38233" y="89571"/>
                  </a:lnTo>
                  <a:lnTo>
                    <a:pt x="41098" y="89875"/>
                  </a:lnTo>
                  <a:lnTo>
                    <a:pt x="43978" y="89995"/>
                  </a:lnTo>
                  <a:lnTo>
                    <a:pt x="46862" y="89930"/>
                  </a:lnTo>
                  <a:lnTo>
                    <a:pt x="49739" y="89680"/>
                  </a:lnTo>
                  <a:lnTo>
                    <a:pt x="52597" y="89246"/>
                  </a:lnTo>
                  <a:lnTo>
                    <a:pt x="55423" y="88631"/>
                  </a:lnTo>
                  <a:lnTo>
                    <a:pt x="58206" y="87836"/>
                  </a:lnTo>
                  <a:lnTo>
                    <a:pt x="60935" y="86865"/>
                  </a:lnTo>
                  <a:lnTo>
                    <a:pt x="63599" y="85722"/>
                  </a:lnTo>
                  <a:lnTo>
                    <a:pt x="66186" y="84412"/>
                  </a:lnTo>
                  <a:lnTo>
                    <a:pt x="68686" y="82940"/>
                  </a:lnTo>
                  <a:lnTo>
                    <a:pt x="71088" y="81312"/>
                  </a:lnTo>
                  <a:lnTo>
                    <a:pt x="73384" y="79535"/>
                  </a:lnTo>
                  <a:lnTo>
                    <a:pt x="75562" y="77616"/>
                  </a:lnTo>
                  <a:lnTo>
                    <a:pt x="77616" y="75562"/>
                  </a:lnTo>
                  <a:lnTo>
                    <a:pt x="79535" y="73384"/>
                  </a:lnTo>
                  <a:lnTo>
                    <a:pt x="81312" y="71088"/>
                  </a:lnTo>
                  <a:lnTo>
                    <a:pt x="82940" y="68686"/>
                  </a:lnTo>
                  <a:lnTo>
                    <a:pt x="84412" y="66186"/>
                  </a:lnTo>
                  <a:lnTo>
                    <a:pt x="85722" y="63599"/>
                  </a:lnTo>
                  <a:lnTo>
                    <a:pt x="86865" y="60935"/>
                  </a:lnTo>
                  <a:lnTo>
                    <a:pt x="87836" y="58206"/>
                  </a:lnTo>
                  <a:lnTo>
                    <a:pt x="88631" y="55423"/>
                  </a:lnTo>
                  <a:lnTo>
                    <a:pt x="89246" y="52597"/>
                  </a:lnTo>
                  <a:lnTo>
                    <a:pt x="89680" y="49739"/>
                  </a:lnTo>
                  <a:lnTo>
                    <a:pt x="89930" y="46862"/>
                  </a:lnTo>
                  <a:lnTo>
                    <a:pt x="89995" y="43978"/>
                  </a:lnTo>
                  <a:lnTo>
                    <a:pt x="89875" y="41098"/>
                  </a:lnTo>
                  <a:lnTo>
                    <a:pt x="89571" y="38233"/>
                  </a:lnTo>
                  <a:lnTo>
                    <a:pt x="89084" y="35397"/>
                  </a:lnTo>
                  <a:lnTo>
                    <a:pt x="88416" y="32600"/>
                  </a:lnTo>
                  <a:lnTo>
                    <a:pt x="87569" y="29854"/>
                  </a:lnTo>
                  <a:lnTo>
                    <a:pt x="86547" y="27170"/>
                  </a:lnTo>
                  <a:lnTo>
                    <a:pt x="85355" y="24559"/>
                  </a:lnTo>
                  <a:lnTo>
                    <a:pt x="83997" y="22033"/>
                  </a:lnTo>
                  <a:lnTo>
                    <a:pt x="82478" y="19600"/>
                  </a:lnTo>
                  <a:lnTo>
                    <a:pt x="80806" y="17272"/>
                  </a:lnTo>
                  <a:lnTo>
                    <a:pt x="78986" y="15059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g792"/>
            <p:cNvSpPr/>
            <p:nvPr/>
          </p:nvSpPr>
          <p:spPr>
            <a:xfrm>
              <a:off x="5745397" y="5627858"/>
              <a:ext cx="89984" cy="89984"/>
            </a:xfrm>
            <a:custGeom>
              <a:avLst/>
              <a:pathLst>
                <a:path w="89984" h="89984">
                  <a:moveTo>
                    <a:pt x="76747" y="13237"/>
                  </a:moveTo>
                  <a:lnTo>
                    <a:pt x="74638" y="11259"/>
                  </a:lnTo>
                  <a:lnTo>
                    <a:pt x="72409" y="9421"/>
                  </a:lnTo>
                  <a:lnTo>
                    <a:pt x="70066" y="7728"/>
                  </a:lnTo>
                  <a:lnTo>
                    <a:pt x="67620" y="6188"/>
                  </a:lnTo>
                  <a:lnTo>
                    <a:pt x="65082" y="4808"/>
                  </a:lnTo>
                  <a:lnTo>
                    <a:pt x="62461" y="3593"/>
                  </a:lnTo>
                  <a:lnTo>
                    <a:pt x="59768" y="2548"/>
                  </a:lnTo>
                  <a:lnTo>
                    <a:pt x="57014" y="1677"/>
                  </a:lnTo>
                  <a:lnTo>
                    <a:pt x="54211" y="985"/>
                  </a:lnTo>
                  <a:lnTo>
                    <a:pt x="51370" y="473"/>
                  </a:lnTo>
                  <a:lnTo>
                    <a:pt x="48503" y="144"/>
                  </a:lnTo>
                  <a:lnTo>
                    <a:pt x="45621" y="0"/>
                  </a:lnTo>
                  <a:lnTo>
                    <a:pt x="42737" y="40"/>
                  </a:lnTo>
                  <a:lnTo>
                    <a:pt x="39862" y="265"/>
                  </a:lnTo>
                  <a:lnTo>
                    <a:pt x="37009" y="674"/>
                  </a:lnTo>
                  <a:lnTo>
                    <a:pt x="34188" y="1265"/>
                  </a:lnTo>
                  <a:lnTo>
                    <a:pt x="31411" y="2035"/>
                  </a:lnTo>
                  <a:lnTo>
                    <a:pt x="28690" y="2983"/>
                  </a:lnTo>
                  <a:lnTo>
                    <a:pt x="26036" y="4102"/>
                  </a:lnTo>
                  <a:lnTo>
                    <a:pt x="23461" y="5390"/>
                  </a:lnTo>
                  <a:lnTo>
                    <a:pt x="20973" y="6841"/>
                  </a:lnTo>
                  <a:lnTo>
                    <a:pt x="18584" y="8448"/>
                  </a:lnTo>
                  <a:lnTo>
                    <a:pt x="16304" y="10206"/>
                  </a:lnTo>
                  <a:lnTo>
                    <a:pt x="14142" y="12106"/>
                  </a:lnTo>
                  <a:lnTo>
                    <a:pt x="12106" y="14142"/>
                  </a:lnTo>
                  <a:lnTo>
                    <a:pt x="10206" y="16304"/>
                  </a:lnTo>
                  <a:lnTo>
                    <a:pt x="8448" y="18584"/>
                  </a:lnTo>
                  <a:lnTo>
                    <a:pt x="6841" y="20973"/>
                  </a:lnTo>
                  <a:lnTo>
                    <a:pt x="5390" y="23461"/>
                  </a:lnTo>
                  <a:lnTo>
                    <a:pt x="4102" y="26036"/>
                  </a:lnTo>
                  <a:lnTo>
                    <a:pt x="2983" y="28690"/>
                  </a:lnTo>
                  <a:lnTo>
                    <a:pt x="2035" y="31411"/>
                  </a:lnTo>
                  <a:lnTo>
                    <a:pt x="1265" y="34188"/>
                  </a:lnTo>
                  <a:lnTo>
                    <a:pt x="674" y="37009"/>
                  </a:lnTo>
                  <a:lnTo>
                    <a:pt x="265" y="39862"/>
                  </a:lnTo>
                  <a:lnTo>
                    <a:pt x="40" y="42737"/>
                  </a:lnTo>
                  <a:lnTo>
                    <a:pt x="0" y="45621"/>
                  </a:lnTo>
                  <a:lnTo>
                    <a:pt x="144" y="48503"/>
                  </a:lnTo>
                  <a:lnTo>
                    <a:pt x="473" y="51370"/>
                  </a:lnTo>
                  <a:lnTo>
                    <a:pt x="985" y="54211"/>
                  </a:lnTo>
                  <a:lnTo>
                    <a:pt x="1677" y="57014"/>
                  </a:lnTo>
                  <a:lnTo>
                    <a:pt x="2548" y="59768"/>
                  </a:lnTo>
                  <a:lnTo>
                    <a:pt x="3593" y="62461"/>
                  </a:lnTo>
                  <a:lnTo>
                    <a:pt x="4808" y="65082"/>
                  </a:lnTo>
                  <a:lnTo>
                    <a:pt x="6188" y="67620"/>
                  </a:lnTo>
                  <a:lnTo>
                    <a:pt x="7728" y="70066"/>
                  </a:lnTo>
                  <a:lnTo>
                    <a:pt x="9421" y="72409"/>
                  </a:lnTo>
                  <a:lnTo>
                    <a:pt x="11259" y="74638"/>
                  </a:lnTo>
                  <a:lnTo>
                    <a:pt x="13237" y="76747"/>
                  </a:lnTo>
                  <a:lnTo>
                    <a:pt x="15345" y="78724"/>
                  </a:lnTo>
                  <a:lnTo>
                    <a:pt x="17575" y="80563"/>
                  </a:lnTo>
                  <a:lnTo>
                    <a:pt x="19918" y="82256"/>
                  </a:lnTo>
                  <a:lnTo>
                    <a:pt x="22363" y="83796"/>
                  </a:lnTo>
                  <a:lnTo>
                    <a:pt x="24902" y="85176"/>
                  </a:lnTo>
                  <a:lnTo>
                    <a:pt x="27523" y="86391"/>
                  </a:lnTo>
                  <a:lnTo>
                    <a:pt x="30216" y="87436"/>
                  </a:lnTo>
                  <a:lnTo>
                    <a:pt x="32969" y="88307"/>
                  </a:lnTo>
                  <a:lnTo>
                    <a:pt x="35773" y="88999"/>
                  </a:lnTo>
                  <a:lnTo>
                    <a:pt x="38613" y="89511"/>
                  </a:lnTo>
                  <a:lnTo>
                    <a:pt x="41481" y="89840"/>
                  </a:lnTo>
                  <a:lnTo>
                    <a:pt x="44362" y="89984"/>
                  </a:lnTo>
                  <a:lnTo>
                    <a:pt x="47246" y="89944"/>
                  </a:lnTo>
                  <a:lnTo>
                    <a:pt x="50121" y="89719"/>
                  </a:lnTo>
                  <a:lnTo>
                    <a:pt x="52975" y="89310"/>
                  </a:lnTo>
                  <a:lnTo>
                    <a:pt x="55796" y="88719"/>
                  </a:lnTo>
                  <a:lnTo>
                    <a:pt x="58573" y="87948"/>
                  </a:lnTo>
                  <a:lnTo>
                    <a:pt x="61293" y="87001"/>
                  </a:lnTo>
                  <a:lnTo>
                    <a:pt x="63947" y="85881"/>
                  </a:lnTo>
                  <a:lnTo>
                    <a:pt x="66523" y="84593"/>
                  </a:lnTo>
                  <a:lnTo>
                    <a:pt x="69011" y="83143"/>
                  </a:lnTo>
                  <a:lnTo>
                    <a:pt x="71399" y="81535"/>
                  </a:lnTo>
                  <a:lnTo>
                    <a:pt x="73680" y="79778"/>
                  </a:lnTo>
                  <a:lnTo>
                    <a:pt x="75842" y="77878"/>
                  </a:lnTo>
                  <a:lnTo>
                    <a:pt x="77878" y="75842"/>
                  </a:lnTo>
                  <a:lnTo>
                    <a:pt x="79778" y="73680"/>
                  </a:lnTo>
                  <a:lnTo>
                    <a:pt x="81535" y="71399"/>
                  </a:lnTo>
                  <a:lnTo>
                    <a:pt x="83143" y="69011"/>
                  </a:lnTo>
                  <a:lnTo>
                    <a:pt x="84593" y="66523"/>
                  </a:lnTo>
                  <a:lnTo>
                    <a:pt x="85881" y="63947"/>
                  </a:lnTo>
                  <a:lnTo>
                    <a:pt x="87001" y="61293"/>
                  </a:lnTo>
                  <a:lnTo>
                    <a:pt x="87948" y="58573"/>
                  </a:lnTo>
                  <a:lnTo>
                    <a:pt x="88719" y="55796"/>
                  </a:lnTo>
                  <a:lnTo>
                    <a:pt x="89310" y="52975"/>
                  </a:lnTo>
                  <a:lnTo>
                    <a:pt x="89719" y="50121"/>
                  </a:lnTo>
                  <a:lnTo>
                    <a:pt x="89944" y="47246"/>
                  </a:lnTo>
                  <a:lnTo>
                    <a:pt x="89984" y="44362"/>
                  </a:lnTo>
                  <a:lnTo>
                    <a:pt x="89840" y="41481"/>
                  </a:lnTo>
                  <a:lnTo>
                    <a:pt x="89511" y="38613"/>
                  </a:lnTo>
                  <a:lnTo>
                    <a:pt x="88999" y="35773"/>
                  </a:lnTo>
                  <a:lnTo>
                    <a:pt x="88307" y="32969"/>
                  </a:lnTo>
                  <a:lnTo>
                    <a:pt x="87436" y="30216"/>
                  </a:lnTo>
                  <a:lnTo>
                    <a:pt x="86391" y="27523"/>
                  </a:lnTo>
                  <a:lnTo>
                    <a:pt x="85176" y="24902"/>
                  </a:lnTo>
                  <a:lnTo>
                    <a:pt x="83796" y="22363"/>
                  </a:lnTo>
                  <a:lnTo>
                    <a:pt x="82256" y="19918"/>
                  </a:lnTo>
                  <a:lnTo>
                    <a:pt x="80563" y="17575"/>
                  </a:lnTo>
                  <a:lnTo>
                    <a:pt x="78724" y="15345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g793"/>
            <p:cNvSpPr/>
            <p:nvPr/>
          </p:nvSpPr>
          <p:spPr>
            <a:xfrm>
              <a:off x="5745409" y="5733751"/>
              <a:ext cx="89961" cy="89961"/>
            </a:xfrm>
            <a:custGeom>
              <a:avLst/>
              <a:pathLst>
                <a:path w="89961" h="89961">
                  <a:moveTo>
                    <a:pt x="76187" y="13773"/>
                  </a:moveTo>
                  <a:lnTo>
                    <a:pt x="74046" y="11760"/>
                  </a:lnTo>
                  <a:lnTo>
                    <a:pt x="71785" y="9884"/>
                  </a:lnTo>
                  <a:lnTo>
                    <a:pt x="69414" y="8151"/>
                  </a:lnTo>
                  <a:lnTo>
                    <a:pt x="66943" y="6570"/>
                  </a:lnTo>
                  <a:lnTo>
                    <a:pt x="64381" y="5147"/>
                  </a:lnTo>
                  <a:lnTo>
                    <a:pt x="61740" y="3888"/>
                  </a:lnTo>
                  <a:lnTo>
                    <a:pt x="59030" y="2797"/>
                  </a:lnTo>
                  <a:lnTo>
                    <a:pt x="56262" y="1880"/>
                  </a:lnTo>
                  <a:lnTo>
                    <a:pt x="53448" y="1140"/>
                  </a:lnTo>
                  <a:lnTo>
                    <a:pt x="50599" y="579"/>
                  </a:lnTo>
                  <a:lnTo>
                    <a:pt x="47726" y="202"/>
                  </a:lnTo>
                  <a:lnTo>
                    <a:pt x="44843" y="8"/>
                  </a:lnTo>
                  <a:lnTo>
                    <a:pt x="41960" y="0"/>
                  </a:lnTo>
                  <a:lnTo>
                    <a:pt x="39090" y="176"/>
                  </a:lnTo>
                  <a:lnTo>
                    <a:pt x="36244" y="536"/>
                  </a:lnTo>
                  <a:lnTo>
                    <a:pt x="33433" y="1078"/>
                  </a:lnTo>
                  <a:lnTo>
                    <a:pt x="30670" y="1802"/>
                  </a:lnTo>
                  <a:lnTo>
                    <a:pt x="27966" y="2702"/>
                  </a:lnTo>
                  <a:lnTo>
                    <a:pt x="25332" y="3777"/>
                  </a:lnTo>
                  <a:lnTo>
                    <a:pt x="22779" y="5020"/>
                  </a:lnTo>
                  <a:lnTo>
                    <a:pt x="20317" y="6428"/>
                  </a:lnTo>
                  <a:lnTo>
                    <a:pt x="17956" y="7994"/>
                  </a:lnTo>
                  <a:lnTo>
                    <a:pt x="15706" y="9713"/>
                  </a:lnTo>
                  <a:lnTo>
                    <a:pt x="13576" y="11576"/>
                  </a:lnTo>
                  <a:lnTo>
                    <a:pt x="11576" y="13576"/>
                  </a:lnTo>
                  <a:lnTo>
                    <a:pt x="9713" y="15706"/>
                  </a:lnTo>
                  <a:lnTo>
                    <a:pt x="7994" y="17956"/>
                  </a:lnTo>
                  <a:lnTo>
                    <a:pt x="6428" y="20317"/>
                  </a:lnTo>
                  <a:lnTo>
                    <a:pt x="5020" y="22779"/>
                  </a:lnTo>
                  <a:lnTo>
                    <a:pt x="3777" y="25332"/>
                  </a:lnTo>
                  <a:lnTo>
                    <a:pt x="2702" y="27966"/>
                  </a:lnTo>
                  <a:lnTo>
                    <a:pt x="1802" y="30670"/>
                  </a:lnTo>
                  <a:lnTo>
                    <a:pt x="1078" y="33433"/>
                  </a:lnTo>
                  <a:lnTo>
                    <a:pt x="536" y="36244"/>
                  </a:lnTo>
                  <a:lnTo>
                    <a:pt x="176" y="39090"/>
                  </a:lnTo>
                  <a:lnTo>
                    <a:pt x="0" y="41960"/>
                  </a:lnTo>
                  <a:lnTo>
                    <a:pt x="8" y="44843"/>
                  </a:lnTo>
                  <a:lnTo>
                    <a:pt x="202" y="47726"/>
                  </a:lnTo>
                  <a:lnTo>
                    <a:pt x="579" y="50599"/>
                  </a:lnTo>
                  <a:lnTo>
                    <a:pt x="1140" y="53448"/>
                  </a:lnTo>
                  <a:lnTo>
                    <a:pt x="1880" y="56262"/>
                  </a:lnTo>
                  <a:lnTo>
                    <a:pt x="2797" y="59030"/>
                  </a:lnTo>
                  <a:lnTo>
                    <a:pt x="3888" y="61740"/>
                  </a:lnTo>
                  <a:lnTo>
                    <a:pt x="5147" y="64381"/>
                  </a:lnTo>
                  <a:lnTo>
                    <a:pt x="6570" y="66943"/>
                  </a:lnTo>
                  <a:lnTo>
                    <a:pt x="8151" y="69414"/>
                  </a:lnTo>
                  <a:lnTo>
                    <a:pt x="9884" y="71785"/>
                  </a:lnTo>
                  <a:lnTo>
                    <a:pt x="11760" y="74046"/>
                  </a:lnTo>
                  <a:lnTo>
                    <a:pt x="13773" y="76187"/>
                  </a:lnTo>
                  <a:lnTo>
                    <a:pt x="15915" y="78200"/>
                  </a:lnTo>
                  <a:lnTo>
                    <a:pt x="18176" y="80077"/>
                  </a:lnTo>
                  <a:lnTo>
                    <a:pt x="20546" y="81809"/>
                  </a:lnTo>
                  <a:lnTo>
                    <a:pt x="23018" y="83390"/>
                  </a:lnTo>
                  <a:lnTo>
                    <a:pt x="25579" y="84813"/>
                  </a:lnTo>
                  <a:lnTo>
                    <a:pt x="28221" y="86073"/>
                  </a:lnTo>
                  <a:lnTo>
                    <a:pt x="30931" y="87163"/>
                  </a:lnTo>
                  <a:lnTo>
                    <a:pt x="33699" y="88081"/>
                  </a:lnTo>
                  <a:lnTo>
                    <a:pt x="36513" y="88821"/>
                  </a:lnTo>
                  <a:lnTo>
                    <a:pt x="39362" y="89381"/>
                  </a:lnTo>
                  <a:lnTo>
                    <a:pt x="42234" y="89759"/>
                  </a:lnTo>
                  <a:lnTo>
                    <a:pt x="45117" y="89952"/>
                  </a:lnTo>
                  <a:lnTo>
                    <a:pt x="48000" y="89961"/>
                  </a:lnTo>
                  <a:lnTo>
                    <a:pt x="50871" y="89785"/>
                  </a:lnTo>
                  <a:lnTo>
                    <a:pt x="53717" y="89425"/>
                  </a:lnTo>
                  <a:lnTo>
                    <a:pt x="56527" y="88882"/>
                  </a:lnTo>
                  <a:lnTo>
                    <a:pt x="59290" y="88159"/>
                  </a:lnTo>
                  <a:lnTo>
                    <a:pt x="61994" y="87258"/>
                  </a:lnTo>
                  <a:lnTo>
                    <a:pt x="64628" y="86184"/>
                  </a:lnTo>
                  <a:lnTo>
                    <a:pt x="67182" y="84940"/>
                  </a:lnTo>
                  <a:lnTo>
                    <a:pt x="69644" y="83532"/>
                  </a:lnTo>
                  <a:lnTo>
                    <a:pt x="72005" y="81966"/>
                  </a:lnTo>
                  <a:lnTo>
                    <a:pt x="74255" y="80248"/>
                  </a:lnTo>
                  <a:lnTo>
                    <a:pt x="76384" y="78385"/>
                  </a:lnTo>
                  <a:lnTo>
                    <a:pt x="78385" y="76384"/>
                  </a:lnTo>
                  <a:lnTo>
                    <a:pt x="80248" y="74255"/>
                  </a:lnTo>
                  <a:lnTo>
                    <a:pt x="81966" y="72005"/>
                  </a:lnTo>
                  <a:lnTo>
                    <a:pt x="83532" y="69644"/>
                  </a:lnTo>
                  <a:lnTo>
                    <a:pt x="84940" y="67182"/>
                  </a:lnTo>
                  <a:lnTo>
                    <a:pt x="86184" y="64628"/>
                  </a:lnTo>
                  <a:lnTo>
                    <a:pt x="87258" y="61994"/>
                  </a:lnTo>
                  <a:lnTo>
                    <a:pt x="88159" y="59290"/>
                  </a:lnTo>
                  <a:lnTo>
                    <a:pt x="88882" y="56527"/>
                  </a:lnTo>
                  <a:lnTo>
                    <a:pt x="89425" y="53717"/>
                  </a:lnTo>
                  <a:lnTo>
                    <a:pt x="89785" y="50871"/>
                  </a:lnTo>
                  <a:lnTo>
                    <a:pt x="89961" y="48000"/>
                  </a:lnTo>
                  <a:lnTo>
                    <a:pt x="89952" y="45117"/>
                  </a:lnTo>
                  <a:lnTo>
                    <a:pt x="89759" y="42234"/>
                  </a:lnTo>
                  <a:lnTo>
                    <a:pt x="89381" y="39362"/>
                  </a:lnTo>
                  <a:lnTo>
                    <a:pt x="88821" y="36513"/>
                  </a:lnTo>
                  <a:lnTo>
                    <a:pt x="88081" y="33699"/>
                  </a:lnTo>
                  <a:lnTo>
                    <a:pt x="87163" y="30931"/>
                  </a:lnTo>
                  <a:lnTo>
                    <a:pt x="86073" y="28221"/>
                  </a:lnTo>
                  <a:lnTo>
                    <a:pt x="84813" y="25579"/>
                  </a:lnTo>
                  <a:lnTo>
                    <a:pt x="83390" y="23018"/>
                  </a:lnTo>
                  <a:lnTo>
                    <a:pt x="81809" y="20546"/>
                  </a:lnTo>
                  <a:lnTo>
                    <a:pt x="80077" y="18176"/>
                  </a:lnTo>
                  <a:lnTo>
                    <a:pt x="78200" y="15915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g794"/>
            <p:cNvSpPr/>
            <p:nvPr/>
          </p:nvSpPr>
          <p:spPr>
            <a:xfrm>
              <a:off x="5745400" y="5839623"/>
              <a:ext cx="89980" cy="89980"/>
            </a:xfrm>
            <a:custGeom>
              <a:avLst/>
              <a:pathLst>
                <a:path w="89980" h="89980">
                  <a:moveTo>
                    <a:pt x="76666" y="13313"/>
                  </a:moveTo>
                  <a:lnTo>
                    <a:pt x="74554" y="11330"/>
                  </a:lnTo>
                  <a:lnTo>
                    <a:pt x="72319" y="9486"/>
                  </a:lnTo>
                  <a:lnTo>
                    <a:pt x="69972" y="7787"/>
                  </a:lnTo>
                  <a:lnTo>
                    <a:pt x="67523" y="6242"/>
                  </a:lnTo>
                  <a:lnTo>
                    <a:pt x="64981" y="4855"/>
                  </a:lnTo>
                  <a:lnTo>
                    <a:pt x="62357" y="3634"/>
                  </a:lnTo>
                  <a:lnTo>
                    <a:pt x="59662" y="2582"/>
                  </a:lnTo>
                  <a:lnTo>
                    <a:pt x="56906" y="1705"/>
                  </a:lnTo>
                  <a:lnTo>
                    <a:pt x="54101" y="1006"/>
                  </a:lnTo>
                  <a:lnTo>
                    <a:pt x="51259" y="487"/>
                  </a:lnTo>
                  <a:lnTo>
                    <a:pt x="48391" y="151"/>
                  </a:lnTo>
                  <a:lnTo>
                    <a:pt x="45509" y="0"/>
                  </a:lnTo>
                  <a:lnTo>
                    <a:pt x="42625" y="33"/>
                  </a:lnTo>
                  <a:lnTo>
                    <a:pt x="39751" y="251"/>
                  </a:lnTo>
                  <a:lnTo>
                    <a:pt x="36898" y="653"/>
                  </a:lnTo>
                  <a:lnTo>
                    <a:pt x="34079" y="1237"/>
                  </a:lnTo>
                  <a:lnTo>
                    <a:pt x="31304" y="2001"/>
                  </a:lnTo>
                  <a:lnTo>
                    <a:pt x="28586" y="2941"/>
                  </a:lnTo>
                  <a:lnTo>
                    <a:pt x="25935" y="4055"/>
                  </a:lnTo>
                  <a:lnTo>
                    <a:pt x="23362" y="5336"/>
                  </a:lnTo>
                  <a:lnTo>
                    <a:pt x="20878" y="6781"/>
                  </a:lnTo>
                  <a:lnTo>
                    <a:pt x="18493" y="8382"/>
                  </a:lnTo>
                  <a:lnTo>
                    <a:pt x="16217" y="10134"/>
                  </a:lnTo>
                  <a:lnTo>
                    <a:pt x="14060" y="12029"/>
                  </a:lnTo>
                  <a:lnTo>
                    <a:pt x="12029" y="14060"/>
                  </a:lnTo>
                  <a:lnTo>
                    <a:pt x="10134" y="16217"/>
                  </a:lnTo>
                  <a:lnTo>
                    <a:pt x="8382" y="18493"/>
                  </a:lnTo>
                  <a:lnTo>
                    <a:pt x="6781" y="20878"/>
                  </a:lnTo>
                  <a:lnTo>
                    <a:pt x="5336" y="23362"/>
                  </a:lnTo>
                  <a:lnTo>
                    <a:pt x="4055" y="25935"/>
                  </a:lnTo>
                  <a:lnTo>
                    <a:pt x="2941" y="28586"/>
                  </a:lnTo>
                  <a:lnTo>
                    <a:pt x="2001" y="31304"/>
                  </a:lnTo>
                  <a:lnTo>
                    <a:pt x="1237" y="34079"/>
                  </a:lnTo>
                  <a:lnTo>
                    <a:pt x="653" y="36898"/>
                  </a:lnTo>
                  <a:lnTo>
                    <a:pt x="251" y="39751"/>
                  </a:lnTo>
                  <a:lnTo>
                    <a:pt x="33" y="42625"/>
                  </a:lnTo>
                  <a:lnTo>
                    <a:pt x="0" y="45509"/>
                  </a:lnTo>
                  <a:lnTo>
                    <a:pt x="151" y="48391"/>
                  </a:lnTo>
                  <a:lnTo>
                    <a:pt x="487" y="51259"/>
                  </a:lnTo>
                  <a:lnTo>
                    <a:pt x="1006" y="54101"/>
                  </a:lnTo>
                  <a:lnTo>
                    <a:pt x="1705" y="56906"/>
                  </a:lnTo>
                  <a:lnTo>
                    <a:pt x="2582" y="59662"/>
                  </a:lnTo>
                  <a:lnTo>
                    <a:pt x="3634" y="62357"/>
                  </a:lnTo>
                  <a:lnTo>
                    <a:pt x="4855" y="64981"/>
                  </a:lnTo>
                  <a:lnTo>
                    <a:pt x="6242" y="67523"/>
                  </a:lnTo>
                  <a:lnTo>
                    <a:pt x="7787" y="69972"/>
                  </a:lnTo>
                  <a:lnTo>
                    <a:pt x="9486" y="72319"/>
                  </a:lnTo>
                  <a:lnTo>
                    <a:pt x="11330" y="74554"/>
                  </a:lnTo>
                  <a:lnTo>
                    <a:pt x="13313" y="76666"/>
                  </a:lnTo>
                  <a:lnTo>
                    <a:pt x="15426" y="78649"/>
                  </a:lnTo>
                  <a:lnTo>
                    <a:pt x="17660" y="80494"/>
                  </a:lnTo>
                  <a:lnTo>
                    <a:pt x="20007" y="82192"/>
                  </a:lnTo>
                  <a:lnTo>
                    <a:pt x="22456" y="83738"/>
                  </a:lnTo>
                  <a:lnTo>
                    <a:pt x="24998" y="85124"/>
                  </a:lnTo>
                  <a:lnTo>
                    <a:pt x="27622" y="86346"/>
                  </a:lnTo>
                  <a:lnTo>
                    <a:pt x="30318" y="87397"/>
                  </a:lnTo>
                  <a:lnTo>
                    <a:pt x="33073" y="88274"/>
                  </a:lnTo>
                  <a:lnTo>
                    <a:pt x="35878" y="88974"/>
                  </a:lnTo>
                  <a:lnTo>
                    <a:pt x="38720" y="89493"/>
                  </a:lnTo>
                  <a:lnTo>
                    <a:pt x="41588" y="89828"/>
                  </a:lnTo>
                  <a:lnTo>
                    <a:pt x="44470" y="89980"/>
                  </a:lnTo>
                  <a:lnTo>
                    <a:pt x="47354" y="89947"/>
                  </a:lnTo>
                  <a:lnTo>
                    <a:pt x="50228" y="89729"/>
                  </a:lnTo>
                  <a:lnTo>
                    <a:pt x="53081" y="89327"/>
                  </a:lnTo>
                  <a:lnTo>
                    <a:pt x="55901" y="88743"/>
                  </a:lnTo>
                  <a:lnTo>
                    <a:pt x="58675" y="87979"/>
                  </a:lnTo>
                  <a:lnTo>
                    <a:pt x="61394" y="87038"/>
                  </a:lnTo>
                  <a:lnTo>
                    <a:pt x="64045" y="85925"/>
                  </a:lnTo>
                  <a:lnTo>
                    <a:pt x="66618" y="84643"/>
                  </a:lnTo>
                  <a:lnTo>
                    <a:pt x="69101" y="83199"/>
                  </a:lnTo>
                  <a:lnTo>
                    <a:pt x="71486" y="81597"/>
                  </a:lnTo>
                  <a:lnTo>
                    <a:pt x="73762" y="79846"/>
                  </a:lnTo>
                  <a:lnTo>
                    <a:pt x="75920" y="77950"/>
                  </a:lnTo>
                  <a:lnTo>
                    <a:pt x="77950" y="75920"/>
                  </a:lnTo>
                  <a:lnTo>
                    <a:pt x="79846" y="73762"/>
                  </a:lnTo>
                  <a:lnTo>
                    <a:pt x="81597" y="71486"/>
                  </a:lnTo>
                  <a:lnTo>
                    <a:pt x="83199" y="69101"/>
                  </a:lnTo>
                  <a:lnTo>
                    <a:pt x="84643" y="66618"/>
                  </a:lnTo>
                  <a:lnTo>
                    <a:pt x="85925" y="64045"/>
                  </a:lnTo>
                  <a:lnTo>
                    <a:pt x="87038" y="61394"/>
                  </a:lnTo>
                  <a:lnTo>
                    <a:pt x="87979" y="58675"/>
                  </a:lnTo>
                  <a:lnTo>
                    <a:pt x="88743" y="55901"/>
                  </a:lnTo>
                  <a:lnTo>
                    <a:pt x="89327" y="53081"/>
                  </a:lnTo>
                  <a:lnTo>
                    <a:pt x="89729" y="50228"/>
                  </a:lnTo>
                  <a:lnTo>
                    <a:pt x="89947" y="47354"/>
                  </a:lnTo>
                  <a:lnTo>
                    <a:pt x="89980" y="44470"/>
                  </a:lnTo>
                  <a:lnTo>
                    <a:pt x="89828" y="41588"/>
                  </a:lnTo>
                  <a:lnTo>
                    <a:pt x="89493" y="38720"/>
                  </a:lnTo>
                  <a:lnTo>
                    <a:pt x="88974" y="35878"/>
                  </a:lnTo>
                  <a:lnTo>
                    <a:pt x="88274" y="33073"/>
                  </a:lnTo>
                  <a:lnTo>
                    <a:pt x="87397" y="30318"/>
                  </a:lnTo>
                  <a:lnTo>
                    <a:pt x="86346" y="27622"/>
                  </a:lnTo>
                  <a:lnTo>
                    <a:pt x="85124" y="24998"/>
                  </a:lnTo>
                  <a:lnTo>
                    <a:pt x="83738" y="22456"/>
                  </a:lnTo>
                  <a:lnTo>
                    <a:pt x="82192" y="20007"/>
                  </a:lnTo>
                  <a:lnTo>
                    <a:pt x="80494" y="17660"/>
                  </a:lnTo>
                  <a:lnTo>
                    <a:pt x="78649" y="15426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g795"/>
            <p:cNvSpPr/>
            <p:nvPr/>
          </p:nvSpPr>
          <p:spPr>
            <a:xfrm>
              <a:off x="5745396" y="5945502"/>
              <a:ext cx="89987" cy="89987"/>
            </a:xfrm>
            <a:custGeom>
              <a:avLst/>
              <a:pathLst>
                <a:path w="89987" h="89987">
                  <a:moveTo>
                    <a:pt x="76796" y="13190"/>
                  </a:moveTo>
                  <a:lnTo>
                    <a:pt x="74691" y="11216"/>
                  </a:lnTo>
                  <a:lnTo>
                    <a:pt x="72464" y="9380"/>
                  </a:lnTo>
                  <a:lnTo>
                    <a:pt x="70124" y="7691"/>
                  </a:lnTo>
                  <a:lnTo>
                    <a:pt x="67680" y="6155"/>
                  </a:lnTo>
                  <a:lnTo>
                    <a:pt x="65144" y="4778"/>
                  </a:lnTo>
                  <a:lnTo>
                    <a:pt x="62524" y="3567"/>
                  </a:lnTo>
                  <a:lnTo>
                    <a:pt x="59833" y="2526"/>
                  </a:lnTo>
                  <a:lnTo>
                    <a:pt x="57081" y="1660"/>
                  </a:lnTo>
                  <a:lnTo>
                    <a:pt x="54279" y="972"/>
                  </a:lnTo>
                  <a:lnTo>
                    <a:pt x="51439" y="464"/>
                  </a:lnTo>
                  <a:lnTo>
                    <a:pt x="48572" y="140"/>
                  </a:lnTo>
                  <a:lnTo>
                    <a:pt x="45691" y="0"/>
                  </a:lnTo>
                  <a:lnTo>
                    <a:pt x="42806" y="44"/>
                  </a:lnTo>
                  <a:lnTo>
                    <a:pt x="39931" y="274"/>
                  </a:lnTo>
                  <a:lnTo>
                    <a:pt x="37077" y="687"/>
                  </a:lnTo>
                  <a:lnTo>
                    <a:pt x="34255" y="1282"/>
                  </a:lnTo>
                  <a:lnTo>
                    <a:pt x="31477" y="2057"/>
                  </a:lnTo>
                  <a:lnTo>
                    <a:pt x="28755" y="3008"/>
                  </a:lnTo>
                  <a:lnTo>
                    <a:pt x="26099" y="4132"/>
                  </a:lnTo>
                  <a:lnTo>
                    <a:pt x="23521" y="5424"/>
                  </a:lnTo>
                  <a:lnTo>
                    <a:pt x="21032" y="6878"/>
                  </a:lnTo>
                  <a:lnTo>
                    <a:pt x="18640" y="8489"/>
                  </a:lnTo>
                  <a:lnTo>
                    <a:pt x="16358" y="10250"/>
                  </a:lnTo>
                  <a:lnTo>
                    <a:pt x="14192" y="12154"/>
                  </a:lnTo>
                  <a:lnTo>
                    <a:pt x="12154" y="14192"/>
                  </a:lnTo>
                  <a:lnTo>
                    <a:pt x="10250" y="16358"/>
                  </a:lnTo>
                  <a:lnTo>
                    <a:pt x="8489" y="18640"/>
                  </a:lnTo>
                  <a:lnTo>
                    <a:pt x="6878" y="21032"/>
                  </a:lnTo>
                  <a:lnTo>
                    <a:pt x="5424" y="23521"/>
                  </a:lnTo>
                  <a:lnTo>
                    <a:pt x="4132" y="26099"/>
                  </a:lnTo>
                  <a:lnTo>
                    <a:pt x="3008" y="28755"/>
                  </a:lnTo>
                  <a:lnTo>
                    <a:pt x="2057" y="31477"/>
                  </a:lnTo>
                  <a:lnTo>
                    <a:pt x="1282" y="34255"/>
                  </a:lnTo>
                  <a:lnTo>
                    <a:pt x="687" y="37077"/>
                  </a:lnTo>
                  <a:lnTo>
                    <a:pt x="274" y="39931"/>
                  </a:lnTo>
                  <a:lnTo>
                    <a:pt x="44" y="42806"/>
                  </a:lnTo>
                  <a:lnTo>
                    <a:pt x="0" y="45691"/>
                  </a:lnTo>
                  <a:lnTo>
                    <a:pt x="140" y="48572"/>
                  </a:lnTo>
                  <a:lnTo>
                    <a:pt x="464" y="51439"/>
                  </a:lnTo>
                  <a:lnTo>
                    <a:pt x="972" y="54279"/>
                  </a:lnTo>
                  <a:lnTo>
                    <a:pt x="1660" y="57081"/>
                  </a:lnTo>
                  <a:lnTo>
                    <a:pt x="2526" y="59833"/>
                  </a:lnTo>
                  <a:lnTo>
                    <a:pt x="3567" y="62524"/>
                  </a:lnTo>
                  <a:lnTo>
                    <a:pt x="4778" y="65144"/>
                  </a:lnTo>
                  <a:lnTo>
                    <a:pt x="6155" y="67680"/>
                  </a:lnTo>
                  <a:lnTo>
                    <a:pt x="7691" y="70124"/>
                  </a:lnTo>
                  <a:lnTo>
                    <a:pt x="9380" y="72464"/>
                  </a:lnTo>
                  <a:lnTo>
                    <a:pt x="11216" y="74691"/>
                  </a:lnTo>
                  <a:lnTo>
                    <a:pt x="13190" y="76796"/>
                  </a:lnTo>
                  <a:lnTo>
                    <a:pt x="15295" y="78770"/>
                  </a:lnTo>
                  <a:lnTo>
                    <a:pt x="17522" y="80606"/>
                  </a:lnTo>
                  <a:lnTo>
                    <a:pt x="19862" y="82295"/>
                  </a:lnTo>
                  <a:lnTo>
                    <a:pt x="22306" y="83831"/>
                  </a:lnTo>
                  <a:lnTo>
                    <a:pt x="24842" y="85208"/>
                  </a:lnTo>
                  <a:lnTo>
                    <a:pt x="27462" y="86419"/>
                  </a:lnTo>
                  <a:lnTo>
                    <a:pt x="30153" y="87460"/>
                  </a:lnTo>
                  <a:lnTo>
                    <a:pt x="32905" y="88326"/>
                  </a:lnTo>
                  <a:lnTo>
                    <a:pt x="35707" y="89014"/>
                  </a:lnTo>
                  <a:lnTo>
                    <a:pt x="38547" y="89522"/>
                  </a:lnTo>
                  <a:lnTo>
                    <a:pt x="41414" y="89846"/>
                  </a:lnTo>
                  <a:lnTo>
                    <a:pt x="44295" y="89987"/>
                  </a:lnTo>
                  <a:lnTo>
                    <a:pt x="47180" y="89942"/>
                  </a:lnTo>
                  <a:lnTo>
                    <a:pt x="50055" y="89712"/>
                  </a:lnTo>
                  <a:lnTo>
                    <a:pt x="52909" y="89299"/>
                  </a:lnTo>
                  <a:lnTo>
                    <a:pt x="55731" y="88704"/>
                  </a:lnTo>
                  <a:lnTo>
                    <a:pt x="58509" y="87929"/>
                  </a:lnTo>
                  <a:lnTo>
                    <a:pt x="61231" y="86978"/>
                  </a:lnTo>
                  <a:lnTo>
                    <a:pt x="63887" y="85854"/>
                  </a:lnTo>
                  <a:lnTo>
                    <a:pt x="66465" y="84562"/>
                  </a:lnTo>
                  <a:lnTo>
                    <a:pt x="68954" y="83108"/>
                  </a:lnTo>
                  <a:lnTo>
                    <a:pt x="71346" y="81497"/>
                  </a:lnTo>
                  <a:lnTo>
                    <a:pt x="73628" y="79736"/>
                  </a:lnTo>
                  <a:lnTo>
                    <a:pt x="75794" y="77832"/>
                  </a:lnTo>
                  <a:lnTo>
                    <a:pt x="77832" y="75794"/>
                  </a:lnTo>
                  <a:lnTo>
                    <a:pt x="79736" y="73628"/>
                  </a:lnTo>
                  <a:lnTo>
                    <a:pt x="81497" y="71346"/>
                  </a:lnTo>
                  <a:lnTo>
                    <a:pt x="83108" y="68954"/>
                  </a:lnTo>
                  <a:lnTo>
                    <a:pt x="84562" y="66465"/>
                  </a:lnTo>
                  <a:lnTo>
                    <a:pt x="85854" y="63887"/>
                  </a:lnTo>
                  <a:lnTo>
                    <a:pt x="86978" y="61231"/>
                  </a:lnTo>
                  <a:lnTo>
                    <a:pt x="87929" y="58509"/>
                  </a:lnTo>
                  <a:lnTo>
                    <a:pt x="88704" y="55731"/>
                  </a:lnTo>
                  <a:lnTo>
                    <a:pt x="89299" y="52909"/>
                  </a:lnTo>
                  <a:lnTo>
                    <a:pt x="89712" y="50055"/>
                  </a:lnTo>
                  <a:lnTo>
                    <a:pt x="89942" y="47180"/>
                  </a:lnTo>
                  <a:lnTo>
                    <a:pt x="89987" y="44295"/>
                  </a:lnTo>
                  <a:lnTo>
                    <a:pt x="89846" y="41414"/>
                  </a:lnTo>
                  <a:lnTo>
                    <a:pt x="89522" y="38547"/>
                  </a:lnTo>
                  <a:lnTo>
                    <a:pt x="89014" y="35707"/>
                  </a:lnTo>
                  <a:lnTo>
                    <a:pt x="88326" y="32905"/>
                  </a:lnTo>
                  <a:lnTo>
                    <a:pt x="87460" y="30153"/>
                  </a:lnTo>
                  <a:lnTo>
                    <a:pt x="86419" y="27462"/>
                  </a:lnTo>
                  <a:lnTo>
                    <a:pt x="85208" y="24842"/>
                  </a:lnTo>
                  <a:lnTo>
                    <a:pt x="83831" y="22306"/>
                  </a:lnTo>
                  <a:lnTo>
                    <a:pt x="82295" y="19862"/>
                  </a:lnTo>
                  <a:lnTo>
                    <a:pt x="80606" y="17522"/>
                  </a:lnTo>
                  <a:lnTo>
                    <a:pt x="78770" y="15295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g796"/>
            <p:cNvSpPr/>
            <p:nvPr/>
          </p:nvSpPr>
          <p:spPr>
            <a:xfrm>
              <a:off x="5851272" y="3721983"/>
              <a:ext cx="89998" cy="89998"/>
            </a:xfrm>
            <a:custGeom>
              <a:avLst/>
              <a:pathLst>
                <a:path w="89998" h="89998">
                  <a:moveTo>
                    <a:pt x="77201" y="12797"/>
                  </a:moveTo>
                  <a:lnTo>
                    <a:pt x="75121" y="10849"/>
                  </a:lnTo>
                  <a:lnTo>
                    <a:pt x="72917" y="9042"/>
                  </a:lnTo>
                  <a:lnTo>
                    <a:pt x="70598" y="7382"/>
                  </a:lnTo>
                  <a:lnTo>
                    <a:pt x="68175" y="5877"/>
                  </a:lnTo>
                  <a:lnTo>
                    <a:pt x="65656" y="4533"/>
                  </a:lnTo>
                  <a:lnTo>
                    <a:pt x="63052" y="3355"/>
                  </a:lnTo>
                  <a:lnTo>
                    <a:pt x="60374" y="2348"/>
                  </a:lnTo>
                  <a:lnTo>
                    <a:pt x="57633" y="1516"/>
                  </a:lnTo>
                  <a:lnTo>
                    <a:pt x="54840" y="863"/>
                  </a:lnTo>
                  <a:lnTo>
                    <a:pt x="52006" y="392"/>
                  </a:lnTo>
                  <a:lnTo>
                    <a:pt x="49144" y="103"/>
                  </a:lnTo>
                  <a:lnTo>
                    <a:pt x="46264" y="0"/>
                  </a:lnTo>
                  <a:lnTo>
                    <a:pt x="43380" y="81"/>
                  </a:lnTo>
                  <a:lnTo>
                    <a:pt x="40502" y="346"/>
                  </a:lnTo>
                  <a:lnTo>
                    <a:pt x="37642" y="795"/>
                  </a:lnTo>
                  <a:lnTo>
                    <a:pt x="34813" y="1426"/>
                  </a:lnTo>
                  <a:lnTo>
                    <a:pt x="32026" y="2236"/>
                  </a:lnTo>
                  <a:lnTo>
                    <a:pt x="29291" y="3222"/>
                  </a:lnTo>
                  <a:lnTo>
                    <a:pt x="26622" y="4379"/>
                  </a:lnTo>
                  <a:lnTo>
                    <a:pt x="24028" y="5703"/>
                  </a:lnTo>
                  <a:lnTo>
                    <a:pt x="21520" y="7189"/>
                  </a:lnTo>
                  <a:lnTo>
                    <a:pt x="19109" y="8830"/>
                  </a:lnTo>
                  <a:lnTo>
                    <a:pt x="16804" y="10620"/>
                  </a:lnTo>
                  <a:lnTo>
                    <a:pt x="14615" y="12550"/>
                  </a:lnTo>
                  <a:lnTo>
                    <a:pt x="12550" y="14615"/>
                  </a:lnTo>
                  <a:lnTo>
                    <a:pt x="10620" y="16804"/>
                  </a:lnTo>
                  <a:lnTo>
                    <a:pt x="8830" y="19109"/>
                  </a:lnTo>
                  <a:lnTo>
                    <a:pt x="7189" y="21520"/>
                  </a:lnTo>
                  <a:lnTo>
                    <a:pt x="5703" y="24028"/>
                  </a:lnTo>
                  <a:lnTo>
                    <a:pt x="4379" y="26622"/>
                  </a:lnTo>
                  <a:lnTo>
                    <a:pt x="3222" y="29291"/>
                  </a:lnTo>
                  <a:lnTo>
                    <a:pt x="2236" y="32026"/>
                  </a:lnTo>
                  <a:lnTo>
                    <a:pt x="1426" y="34813"/>
                  </a:lnTo>
                  <a:lnTo>
                    <a:pt x="795" y="37642"/>
                  </a:lnTo>
                  <a:lnTo>
                    <a:pt x="346" y="40502"/>
                  </a:lnTo>
                  <a:lnTo>
                    <a:pt x="81" y="43380"/>
                  </a:lnTo>
                  <a:lnTo>
                    <a:pt x="0" y="46264"/>
                  </a:lnTo>
                  <a:lnTo>
                    <a:pt x="103" y="49144"/>
                  </a:lnTo>
                  <a:lnTo>
                    <a:pt x="392" y="52006"/>
                  </a:lnTo>
                  <a:lnTo>
                    <a:pt x="863" y="54840"/>
                  </a:lnTo>
                  <a:lnTo>
                    <a:pt x="1516" y="57633"/>
                  </a:lnTo>
                  <a:lnTo>
                    <a:pt x="2348" y="60374"/>
                  </a:lnTo>
                  <a:lnTo>
                    <a:pt x="3355" y="63052"/>
                  </a:lnTo>
                  <a:lnTo>
                    <a:pt x="4533" y="65656"/>
                  </a:lnTo>
                  <a:lnTo>
                    <a:pt x="5877" y="68175"/>
                  </a:lnTo>
                  <a:lnTo>
                    <a:pt x="7382" y="70598"/>
                  </a:lnTo>
                  <a:lnTo>
                    <a:pt x="9042" y="72917"/>
                  </a:lnTo>
                  <a:lnTo>
                    <a:pt x="10849" y="75121"/>
                  </a:lnTo>
                  <a:lnTo>
                    <a:pt x="12797" y="77201"/>
                  </a:lnTo>
                  <a:lnTo>
                    <a:pt x="14877" y="79149"/>
                  </a:lnTo>
                  <a:lnTo>
                    <a:pt x="17081" y="80956"/>
                  </a:lnTo>
                  <a:lnTo>
                    <a:pt x="19399" y="82616"/>
                  </a:lnTo>
                  <a:lnTo>
                    <a:pt x="21823" y="84121"/>
                  </a:lnTo>
                  <a:lnTo>
                    <a:pt x="24342" y="85465"/>
                  </a:lnTo>
                  <a:lnTo>
                    <a:pt x="26946" y="86643"/>
                  </a:lnTo>
                  <a:lnTo>
                    <a:pt x="29624" y="87650"/>
                  </a:lnTo>
                  <a:lnTo>
                    <a:pt x="32365" y="88482"/>
                  </a:lnTo>
                  <a:lnTo>
                    <a:pt x="35158" y="89134"/>
                  </a:lnTo>
                  <a:lnTo>
                    <a:pt x="37992" y="89606"/>
                  </a:lnTo>
                  <a:lnTo>
                    <a:pt x="40854" y="89894"/>
                  </a:lnTo>
                  <a:lnTo>
                    <a:pt x="43733" y="89998"/>
                  </a:lnTo>
                  <a:lnTo>
                    <a:pt x="46618" y="89917"/>
                  </a:lnTo>
                  <a:lnTo>
                    <a:pt x="49496" y="89651"/>
                  </a:lnTo>
                  <a:lnTo>
                    <a:pt x="52355" y="89202"/>
                  </a:lnTo>
                  <a:lnTo>
                    <a:pt x="55185" y="88571"/>
                  </a:lnTo>
                  <a:lnTo>
                    <a:pt x="57972" y="87761"/>
                  </a:lnTo>
                  <a:lnTo>
                    <a:pt x="60706" y="86776"/>
                  </a:lnTo>
                  <a:lnTo>
                    <a:pt x="63376" y="85619"/>
                  </a:lnTo>
                  <a:lnTo>
                    <a:pt x="65970" y="84294"/>
                  </a:lnTo>
                  <a:lnTo>
                    <a:pt x="68478" y="82809"/>
                  </a:lnTo>
                  <a:lnTo>
                    <a:pt x="70889" y="81168"/>
                  </a:lnTo>
                  <a:lnTo>
                    <a:pt x="73194" y="79378"/>
                  </a:lnTo>
                  <a:lnTo>
                    <a:pt x="75383" y="77447"/>
                  </a:lnTo>
                  <a:lnTo>
                    <a:pt x="77447" y="75383"/>
                  </a:lnTo>
                  <a:lnTo>
                    <a:pt x="79378" y="73194"/>
                  </a:lnTo>
                  <a:lnTo>
                    <a:pt x="81168" y="70889"/>
                  </a:lnTo>
                  <a:lnTo>
                    <a:pt x="82809" y="68478"/>
                  </a:lnTo>
                  <a:lnTo>
                    <a:pt x="84294" y="65970"/>
                  </a:lnTo>
                  <a:lnTo>
                    <a:pt x="85619" y="63376"/>
                  </a:lnTo>
                  <a:lnTo>
                    <a:pt x="86776" y="60706"/>
                  </a:lnTo>
                  <a:lnTo>
                    <a:pt x="87761" y="57972"/>
                  </a:lnTo>
                  <a:lnTo>
                    <a:pt x="88571" y="55185"/>
                  </a:lnTo>
                  <a:lnTo>
                    <a:pt x="89202" y="52355"/>
                  </a:lnTo>
                  <a:lnTo>
                    <a:pt x="89651" y="49496"/>
                  </a:lnTo>
                  <a:lnTo>
                    <a:pt x="89917" y="46618"/>
                  </a:lnTo>
                  <a:lnTo>
                    <a:pt x="89998" y="43733"/>
                  </a:lnTo>
                  <a:lnTo>
                    <a:pt x="89894" y="40854"/>
                  </a:lnTo>
                  <a:lnTo>
                    <a:pt x="89606" y="37992"/>
                  </a:lnTo>
                  <a:lnTo>
                    <a:pt x="89134" y="35158"/>
                  </a:lnTo>
                  <a:lnTo>
                    <a:pt x="88482" y="32365"/>
                  </a:lnTo>
                  <a:lnTo>
                    <a:pt x="87650" y="29624"/>
                  </a:lnTo>
                  <a:lnTo>
                    <a:pt x="86643" y="26946"/>
                  </a:lnTo>
                  <a:lnTo>
                    <a:pt x="85465" y="24342"/>
                  </a:lnTo>
                  <a:lnTo>
                    <a:pt x="84121" y="21823"/>
                  </a:lnTo>
                  <a:lnTo>
                    <a:pt x="82616" y="19399"/>
                  </a:lnTo>
                  <a:lnTo>
                    <a:pt x="80956" y="17081"/>
                  </a:lnTo>
                  <a:lnTo>
                    <a:pt x="79149" y="14877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g797"/>
            <p:cNvSpPr/>
            <p:nvPr/>
          </p:nvSpPr>
          <p:spPr>
            <a:xfrm>
              <a:off x="5851280" y="3827872"/>
              <a:ext cx="89982" cy="89982"/>
            </a:xfrm>
            <a:custGeom>
              <a:avLst/>
              <a:pathLst>
                <a:path w="89982" h="89982">
                  <a:moveTo>
                    <a:pt x="75884" y="14098"/>
                  </a:moveTo>
                  <a:lnTo>
                    <a:pt x="73724" y="12065"/>
                  </a:lnTo>
                  <a:lnTo>
                    <a:pt x="71446" y="10167"/>
                  </a:lnTo>
                  <a:lnTo>
                    <a:pt x="69059" y="8413"/>
                  </a:lnTo>
                  <a:lnTo>
                    <a:pt x="66574" y="6808"/>
                  </a:lnTo>
                  <a:lnTo>
                    <a:pt x="64000" y="5361"/>
                  </a:lnTo>
                  <a:lnTo>
                    <a:pt x="61347" y="4077"/>
                  </a:lnTo>
                  <a:lnTo>
                    <a:pt x="58628" y="2960"/>
                  </a:lnTo>
                  <a:lnTo>
                    <a:pt x="55852" y="2017"/>
                  </a:lnTo>
                  <a:lnTo>
                    <a:pt x="53032" y="1250"/>
                  </a:lnTo>
                  <a:lnTo>
                    <a:pt x="50179" y="663"/>
                  </a:lnTo>
                  <a:lnTo>
                    <a:pt x="47304" y="257"/>
                  </a:lnTo>
                  <a:lnTo>
                    <a:pt x="44420" y="36"/>
                  </a:lnTo>
                  <a:lnTo>
                    <a:pt x="41538" y="0"/>
                  </a:lnTo>
                  <a:lnTo>
                    <a:pt x="38671" y="148"/>
                  </a:lnTo>
                  <a:lnTo>
                    <a:pt x="35829" y="480"/>
                  </a:lnTo>
                  <a:lnTo>
                    <a:pt x="33025" y="996"/>
                  </a:lnTo>
                  <a:lnTo>
                    <a:pt x="30271" y="1692"/>
                  </a:lnTo>
                  <a:lnTo>
                    <a:pt x="27576" y="2566"/>
                  </a:lnTo>
                  <a:lnTo>
                    <a:pt x="24954" y="3615"/>
                  </a:lnTo>
                  <a:lnTo>
                    <a:pt x="22413" y="4833"/>
                  </a:lnTo>
                  <a:lnTo>
                    <a:pt x="19966" y="6217"/>
                  </a:lnTo>
                  <a:lnTo>
                    <a:pt x="17621" y="7760"/>
                  </a:lnTo>
                  <a:lnTo>
                    <a:pt x="15389" y="9456"/>
                  </a:lnTo>
                  <a:lnTo>
                    <a:pt x="13278" y="11298"/>
                  </a:lnTo>
                  <a:lnTo>
                    <a:pt x="11298" y="13278"/>
                  </a:lnTo>
                  <a:lnTo>
                    <a:pt x="9456" y="15389"/>
                  </a:lnTo>
                  <a:lnTo>
                    <a:pt x="7760" y="17621"/>
                  </a:lnTo>
                  <a:lnTo>
                    <a:pt x="6217" y="19966"/>
                  </a:lnTo>
                  <a:lnTo>
                    <a:pt x="4833" y="22413"/>
                  </a:lnTo>
                  <a:lnTo>
                    <a:pt x="3615" y="24954"/>
                  </a:lnTo>
                  <a:lnTo>
                    <a:pt x="2566" y="27576"/>
                  </a:lnTo>
                  <a:lnTo>
                    <a:pt x="1692" y="30271"/>
                  </a:lnTo>
                  <a:lnTo>
                    <a:pt x="996" y="33025"/>
                  </a:lnTo>
                  <a:lnTo>
                    <a:pt x="480" y="35829"/>
                  </a:lnTo>
                  <a:lnTo>
                    <a:pt x="148" y="38671"/>
                  </a:lnTo>
                  <a:lnTo>
                    <a:pt x="0" y="41538"/>
                  </a:lnTo>
                  <a:lnTo>
                    <a:pt x="36" y="44420"/>
                  </a:lnTo>
                  <a:lnTo>
                    <a:pt x="257" y="47304"/>
                  </a:lnTo>
                  <a:lnTo>
                    <a:pt x="663" y="50179"/>
                  </a:lnTo>
                  <a:lnTo>
                    <a:pt x="1250" y="53032"/>
                  </a:lnTo>
                  <a:lnTo>
                    <a:pt x="2017" y="55852"/>
                  </a:lnTo>
                  <a:lnTo>
                    <a:pt x="2960" y="58628"/>
                  </a:lnTo>
                  <a:lnTo>
                    <a:pt x="4077" y="61347"/>
                  </a:lnTo>
                  <a:lnTo>
                    <a:pt x="5361" y="64000"/>
                  </a:lnTo>
                  <a:lnTo>
                    <a:pt x="6808" y="66574"/>
                  </a:lnTo>
                  <a:lnTo>
                    <a:pt x="8413" y="69059"/>
                  </a:lnTo>
                  <a:lnTo>
                    <a:pt x="10167" y="71446"/>
                  </a:lnTo>
                  <a:lnTo>
                    <a:pt x="12065" y="73724"/>
                  </a:lnTo>
                  <a:lnTo>
                    <a:pt x="14098" y="75884"/>
                  </a:lnTo>
                  <a:lnTo>
                    <a:pt x="16257" y="77917"/>
                  </a:lnTo>
                  <a:lnTo>
                    <a:pt x="18535" y="79814"/>
                  </a:lnTo>
                  <a:lnTo>
                    <a:pt x="20922" y="81569"/>
                  </a:lnTo>
                  <a:lnTo>
                    <a:pt x="23408" y="83173"/>
                  </a:lnTo>
                  <a:lnTo>
                    <a:pt x="25982" y="84620"/>
                  </a:lnTo>
                  <a:lnTo>
                    <a:pt x="28634" y="85905"/>
                  </a:lnTo>
                  <a:lnTo>
                    <a:pt x="31354" y="87021"/>
                  </a:lnTo>
                  <a:lnTo>
                    <a:pt x="34129" y="87965"/>
                  </a:lnTo>
                  <a:lnTo>
                    <a:pt x="36949" y="88732"/>
                  </a:lnTo>
                  <a:lnTo>
                    <a:pt x="39803" y="89319"/>
                  </a:lnTo>
                  <a:lnTo>
                    <a:pt x="42677" y="89724"/>
                  </a:lnTo>
                  <a:lnTo>
                    <a:pt x="45561" y="89945"/>
                  </a:lnTo>
                  <a:lnTo>
                    <a:pt x="48443" y="89982"/>
                  </a:lnTo>
                  <a:lnTo>
                    <a:pt x="51311" y="89834"/>
                  </a:lnTo>
                  <a:lnTo>
                    <a:pt x="54152" y="89501"/>
                  </a:lnTo>
                  <a:lnTo>
                    <a:pt x="56956" y="88986"/>
                  </a:lnTo>
                  <a:lnTo>
                    <a:pt x="59711" y="88289"/>
                  </a:lnTo>
                  <a:lnTo>
                    <a:pt x="62405" y="87415"/>
                  </a:lnTo>
                  <a:lnTo>
                    <a:pt x="65028" y="86367"/>
                  </a:lnTo>
                  <a:lnTo>
                    <a:pt x="67568" y="85148"/>
                  </a:lnTo>
                  <a:lnTo>
                    <a:pt x="70016" y="83765"/>
                  </a:lnTo>
                  <a:lnTo>
                    <a:pt x="72361" y="82222"/>
                  </a:lnTo>
                  <a:lnTo>
                    <a:pt x="74593" y="80526"/>
                  </a:lnTo>
                  <a:lnTo>
                    <a:pt x="76704" y="78684"/>
                  </a:lnTo>
                  <a:lnTo>
                    <a:pt x="78684" y="76704"/>
                  </a:lnTo>
                  <a:lnTo>
                    <a:pt x="80526" y="74593"/>
                  </a:lnTo>
                  <a:lnTo>
                    <a:pt x="82222" y="72361"/>
                  </a:lnTo>
                  <a:lnTo>
                    <a:pt x="83765" y="70016"/>
                  </a:lnTo>
                  <a:lnTo>
                    <a:pt x="85148" y="67568"/>
                  </a:lnTo>
                  <a:lnTo>
                    <a:pt x="86367" y="65028"/>
                  </a:lnTo>
                  <a:lnTo>
                    <a:pt x="87415" y="62405"/>
                  </a:lnTo>
                  <a:lnTo>
                    <a:pt x="88289" y="59711"/>
                  </a:lnTo>
                  <a:lnTo>
                    <a:pt x="88986" y="56956"/>
                  </a:lnTo>
                  <a:lnTo>
                    <a:pt x="89501" y="54152"/>
                  </a:lnTo>
                  <a:lnTo>
                    <a:pt x="89834" y="51311"/>
                  </a:lnTo>
                  <a:lnTo>
                    <a:pt x="89982" y="48443"/>
                  </a:lnTo>
                  <a:lnTo>
                    <a:pt x="89945" y="45561"/>
                  </a:lnTo>
                  <a:lnTo>
                    <a:pt x="89724" y="42677"/>
                  </a:lnTo>
                  <a:lnTo>
                    <a:pt x="89319" y="39803"/>
                  </a:lnTo>
                  <a:lnTo>
                    <a:pt x="88732" y="36949"/>
                  </a:lnTo>
                  <a:lnTo>
                    <a:pt x="87965" y="34129"/>
                  </a:lnTo>
                  <a:lnTo>
                    <a:pt x="87021" y="31354"/>
                  </a:lnTo>
                  <a:lnTo>
                    <a:pt x="85905" y="28634"/>
                  </a:lnTo>
                  <a:lnTo>
                    <a:pt x="84620" y="25982"/>
                  </a:lnTo>
                  <a:lnTo>
                    <a:pt x="83173" y="23408"/>
                  </a:lnTo>
                  <a:lnTo>
                    <a:pt x="81569" y="20922"/>
                  </a:lnTo>
                  <a:lnTo>
                    <a:pt x="79814" y="18535"/>
                  </a:lnTo>
                  <a:lnTo>
                    <a:pt x="77917" y="16257"/>
                  </a:lnTo>
                  <a:close/>
                </a:path>
              </a:pathLst>
            </a:custGeom>
            <a:solidFill>
              <a:srgbClr val="FEF5EF">
                <a:alpha val="100000"/>
              </a:srgbClr>
            </a:solidFill>
            <a:ln w="9525" cap="rnd">
              <a:solidFill>
                <a:srgbClr val="FEF5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g798"/>
            <p:cNvSpPr/>
            <p:nvPr/>
          </p:nvSpPr>
          <p:spPr>
            <a:xfrm>
              <a:off x="5851274" y="3933748"/>
              <a:ext cx="89993" cy="89993"/>
            </a:xfrm>
            <a:custGeom>
              <a:avLst/>
              <a:pathLst>
                <a:path w="89993" h="89993">
                  <a:moveTo>
                    <a:pt x="76973" y="13020"/>
                  </a:moveTo>
                  <a:lnTo>
                    <a:pt x="74878" y="11057"/>
                  </a:lnTo>
                  <a:lnTo>
                    <a:pt x="72661" y="9234"/>
                  </a:lnTo>
                  <a:lnTo>
                    <a:pt x="70331" y="7557"/>
                  </a:lnTo>
                  <a:lnTo>
                    <a:pt x="67896" y="6035"/>
                  </a:lnTo>
                  <a:lnTo>
                    <a:pt x="65367" y="4672"/>
                  </a:lnTo>
                  <a:lnTo>
                    <a:pt x="62754" y="3475"/>
                  </a:lnTo>
                  <a:lnTo>
                    <a:pt x="60068" y="2449"/>
                  </a:lnTo>
                  <a:lnTo>
                    <a:pt x="57321" y="1598"/>
                  </a:lnTo>
                  <a:lnTo>
                    <a:pt x="54523" y="925"/>
                  </a:lnTo>
                  <a:lnTo>
                    <a:pt x="51685" y="433"/>
                  </a:lnTo>
                  <a:lnTo>
                    <a:pt x="48820" y="124"/>
                  </a:lnTo>
                  <a:lnTo>
                    <a:pt x="45940" y="0"/>
                  </a:lnTo>
                  <a:lnTo>
                    <a:pt x="43055" y="60"/>
                  </a:lnTo>
                  <a:lnTo>
                    <a:pt x="40179" y="305"/>
                  </a:lnTo>
                  <a:lnTo>
                    <a:pt x="37322" y="734"/>
                  </a:lnTo>
                  <a:lnTo>
                    <a:pt x="34497" y="1345"/>
                  </a:lnTo>
                  <a:lnTo>
                    <a:pt x="31715" y="2135"/>
                  </a:lnTo>
                  <a:lnTo>
                    <a:pt x="28988" y="3101"/>
                  </a:lnTo>
                  <a:lnTo>
                    <a:pt x="26326" y="4239"/>
                  </a:lnTo>
                  <a:lnTo>
                    <a:pt x="23741" y="5545"/>
                  </a:lnTo>
                  <a:lnTo>
                    <a:pt x="21244" y="7013"/>
                  </a:lnTo>
                  <a:lnTo>
                    <a:pt x="18844" y="8637"/>
                  </a:lnTo>
                  <a:lnTo>
                    <a:pt x="16551" y="10410"/>
                  </a:lnTo>
                  <a:lnTo>
                    <a:pt x="14375" y="12326"/>
                  </a:lnTo>
                  <a:lnTo>
                    <a:pt x="12326" y="14375"/>
                  </a:lnTo>
                  <a:lnTo>
                    <a:pt x="10410" y="16551"/>
                  </a:lnTo>
                  <a:lnTo>
                    <a:pt x="8637" y="18844"/>
                  </a:lnTo>
                  <a:lnTo>
                    <a:pt x="7013" y="21244"/>
                  </a:lnTo>
                  <a:lnTo>
                    <a:pt x="5545" y="23741"/>
                  </a:lnTo>
                  <a:lnTo>
                    <a:pt x="4239" y="26326"/>
                  </a:lnTo>
                  <a:lnTo>
                    <a:pt x="3101" y="28988"/>
                  </a:lnTo>
                  <a:lnTo>
                    <a:pt x="2135" y="31715"/>
                  </a:lnTo>
                  <a:lnTo>
                    <a:pt x="1345" y="34497"/>
                  </a:lnTo>
                  <a:lnTo>
                    <a:pt x="734" y="37322"/>
                  </a:lnTo>
                  <a:lnTo>
                    <a:pt x="305" y="40179"/>
                  </a:lnTo>
                  <a:lnTo>
                    <a:pt x="60" y="43055"/>
                  </a:lnTo>
                  <a:lnTo>
                    <a:pt x="0" y="45940"/>
                  </a:lnTo>
                  <a:lnTo>
                    <a:pt x="124" y="48820"/>
                  </a:lnTo>
                  <a:lnTo>
                    <a:pt x="433" y="51685"/>
                  </a:lnTo>
                  <a:lnTo>
                    <a:pt x="925" y="54523"/>
                  </a:lnTo>
                  <a:lnTo>
                    <a:pt x="1598" y="57321"/>
                  </a:lnTo>
                  <a:lnTo>
                    <a:pt x="2449" y="60068"/>
                  </a:lnTo>
                  <a:lnTo>
                    <a:pt x="3475" y="62754"/>
                  </a:lnTo>
                  <a:lnTo>
                    <a:pt x="4672" y="65367"/>
                  </a:lnTo>
                  <a:lnTo>
                    <a:pt x="6035" y="67896"/>
                  </a:lnTo>
                  <a:lnTo>
                    <a:pt x="7557" y="70331"/>
                  </a:lnTo>
                  <a:lnTo>
                    <a:pt x="9234" y="72661"/>
                  </a:lnTo>
                  <a:lnTo>
                    <a:pt x="11057" y="74878"/>
                  </a:lnTo>
                  <a:lnTo>
                    <a:pt x="13020" y="76973"/>
                  </a:lnTo>
                  <a:lnTo>
                    <a:pt x="15114" y="78936"/>
                  </a:lnTo>
                  <a:lnTo>
                    <a:pt x="17331" y="80759"/>
                  </a:lnTo>
                  <a:lnTo>
                    <a:pt x="19662" y="82436"/>
                  </a:lnTo>
                  <a:lnTo>
                    <a:pt x="22097" y="83958"/>
                  </a:lnTo>
                  <a:lnTo>
                    <a:pt x="24626" y="85321"/>
                  </a:lnTo>
                  <a:lnTo>
                    <a:pt x="27239" y="86517"/>
                  </a:lnTo>
                  <a:lnTo>
                    <a:pt x="29924" y="87544"/>
                  </a:lnTo>
                  <a:lnTo>
                    <a:pt x="32672" y="88395"/>
                  </a:lnTo>
                  <a:lnTo>
                    <a:pt x="35470" y="89068"/>
                  </a:lnTo>
                  <a:lnTo>
                    <a:pt x="38308" y="89560"/>
                  </a:lnTo>
                  <a:lnTo>
                    <a:pt x="41172" y="89869"/>
                  </a:lnTo>
                  <a:lnTo>
                    <a:pt x="44053" y="89993"/>
                  </a:lnTo>
                  <a:lnTo>
                    <a:pt x="46937" y="89933"/>
                  </a:lnTo>
                  <a:lnTo>
                    <a:pt x="49814" y="89688"/>
                  </a:lnTo>
                  <a:lnTo>
                    <a:pt x="52671" y="89259"/>
                  </a:lnTo>
                  <a:lnTo>
                    <a:pt x="55496" y="88648"/>
                  </a:lnTo>
                  <a:lnTo>
                    <a:pt x="58278" y="87858"/>
                  </a:lnTo>
                  <a:lnTo>
                    <a:pt x="61005" y="86892"/>
                  </a:lnTo>
                  <a:lnTo>
                    <a:pt x="63667" y="85754"/>
                  </a:lnTo>
                  <a:lnTo>
                    <a:pt x="66252" y="84448"/>
                  </a:lnTo>
                  <a:lnTo>
                    <a:pt x="68749" y="82980"/>
                  </a:lnTo>
                  <a:lnTo>
                    <a:pt x="71149" y="81356"/>
                  </a:lnTo>
                  <a:lnTo>
                    <a:pt x="73442" y="79583"/>
                  </a:lnTo>
                  <a:lnTo>
                    <a:pt x="75617" y="77667"/>
                  </a:lnTo>
                  <a:lnTo>
                    <a:pt x="77667" y="75617"/>
                  </a:lnTo>
                  <a:lnTo>
                    <a:pt x="79583" y="73442"/>
                  </a:lnTo>
                  <a:lnTo>
                    <a:pt x="81356" y="71149"/>
                  </a:lnTo>
                  <a:lnTo>
                    <a:pt x="82980" y="68749"/>
                  </a:lnTo>
                  <a:lnTo>
                    <a:pt x="84448" y="66252"/>
                  </a:lnTo>
                  <a:lnTo>
                    <a:pt x="85754" y="63667"/>
                  </a:lnTo>
                  <a:lnTo>
                    <a:pt x="86892" y="61005"/>
                  </a:lnTo>
                  <a:lnTo>
                    <a:pt x="87858" y="58278"/>
                  </a:lnTo>
                  <a:lnTo>
                    <a:pt x="88648" y="55496"/>
                  </a:lnTo>
                  <a:lnTo>
                    <a:pt x="89259" y="52671"/>
                  </a:lnTo>
                  <a:lnTo>
                    <a:pt x="89688" y="49814"/>
                  </a:lnTo>
                  <a:lnTo>
                    <a:pt x="89933" y="46937"/>
                  </a:lnTo>
                  <a:lnTo>
                    <a:pt x="89993" y="44053"/>
                  </a:lnTo>
                  <a:lnTo>
                    <a:pt x="89869" y="41172"/>
                  </a:lnTo>
                  <a:lnTo>
                    <a:pt x="89560" y="38308"/>
                  </a:lnTo>
                  <a:lnTo>
                    <a:pt x="89068" y="35470"/>
                  </a:lnTo>
                  <a:lnTo>
                    <a:pt x="88395" y="32672"/>
                  </a:lnTo>
                  <a:lnTo>
                    <a:pt x="87544" y="29924"/>
                  </a:lnTo>
                  <a:lnTo>
                    <a:pt x="86517" y="27239"/>
                  </a:lnTo>
                  <a:lnTo>
                    <a:pt x="85321" y="24626"/>
                  </a:lnTo>
                  <a:lnTo>
                    <a:pt x="83958" y="22097"/>
                  </a:lnTo>
                  <a:lnTo>
                    <a:pt x="82436" y="19662"/>
                  </a:lnTo>
                  <a:lnTo>
                    <a:pt x="80759" y="17331"/>
                  </a:lnTo>
                  <a:lnTo>
                    <a:pt x="78936" y="15114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g799"/>
            <p:cNvSpPr/>
            <p:nvPr/>
          </p:nvSpPr>
          <p:spPr>
            <a:xfrm>
              <a:off x="5851273" y="4039629"/>
              <a:ext cx="89995" cy="89995"/>
            </a:xfrm>
            <a:custGeom>
              <a:avLst/>
              <a:pathLst>
                <a:path w="89995" h="89995">
                  <a:moveTo>
                    <a:pt x="77048" y="12947"/>
                  </a:moveTo>
                  <a:lnTo>
                    <a:pt x="74959" y="10989"/>
                  </a:lnTo>
                  <a:lnTo>
                    <a:pt x="72746" y="9171"/>
                  </a:lnTo>
                  <a:lnTo>
                    <a:pt x="70419" y="7500"/>
                  </a:lnTo>
                  <a:lnTo>
                    <a:pt x="67988" y="5983"/>
                  </a:lnTo>
                  <a:lnTo>
                    <a:pt x="65462" y="4626"/>
                  </a:lnTo>
                  <a:lnTo>
                    <a:pt x="62853" y="3436"/>
                  </a:lnTo>
                  <a:lnTo>
                    <a:pt x="60169" y="2416"/>
                  </a:lnTo>
                  <a:lnTo>
                    <a:pt x="57424" y="1571"/>
                  </a:lnTo>
                  <a:lnTo>
                    <a:pt x="54627" y="904"/>
                  </a:lnTo>
                  <a:lnTo>
                    <a:pt x="51791" y="419"/>
                  </a:lnTo>
                  <a:lnTo>
                    <a:pt x="48927" y="117"/>
                  </a:lnTo>
                  <a:lnTo>
                    <a:pt x="46047" y="0"/>
                  </a:lnTo>
                  <a:lnTo>
                    <a:pt x="43162" y="67"/>
                  </a:lnTo>
                  <a:lnTo>
                    <a:pt x="40285" y="319"/>
                  </a:lnTo>
                  <a:lnTo>
                    <a:pt x="37428" y="754"/>
                  </a:lnTo>
                  <a:lnTo>
                    <a:pt x="34601" y="1371"/>
                  </a:lnTo>
                  <a:lnTo>
                    <a:pt x="31818" y="2168"/>
                  </a:lnTo>
                  <a:lnTo>
                    <a:pt x="29088" y="3141"/>
                  </a:lnTo>
                  <a:lnTo>
                    <a:pt x="26424" y="4285"/>
                  </a:lnTo>
                  <a:lnTo>
                    <a:pt x="23836" y="5597"/>
                  </a:lnTo>
                  <a:lnTo>
                    <a:pt x="21335" y="7071"/>
                  </a:lnTo>
                  <a:lnTo>
                    <a:pt x="18931" y="8700"/>
                  </a:lnTo>
                  <a:lnTo>
                    <a:pt x="16634" y="10479"/>
                  </a:lnTo>
                  <a:lnTo>
                    <a:pt x="14454" y="12400"/>
                  </a:lnTo>
                  <a:lnTo>
                    <a:pt x="12400" y="14454"/>
                  </a:lnTo>
                  <a:lnTo>
                    <a:pt x="10479" y="16634"/>
                  </a:lnTo>
                  <a:lnTo>
                    <a:pt x="8700" y="18931"/>
                  </a:lnTo>
                  <a:lnTo>
                    <a:pt x="7071" y="21335"/>
                  </a:lnTo>
                  <a:lnTo>
                    <a:pt x="5597" y="23836"/>
                  </a:lnTo>
                  <a:lnTo>
                    <a:pt x="4285" y="26424"/>
                  </a:lnTo>
                  <a:lnTo>
                    <a:pt x="3141" y="29088"/>
                  </a:lnTo>
                  <a:lnTo>
                    <a:pt x="2168" y="31818"/>
                  </a:lnTo>
                  <a:lnTo>
                    <a:pt x="1371" y="34601"/>
                  </a:lnTo>
                  <a:lnTo>
                    <a:pt x="754" y="37428"/>
                  </a:lnTo>
                  <a:lnTo>
                    <a:pt x="319" y="40285"/>
                  </a:lnTo>
                  <a:lnTo>
                    <a:pt x="67" y="43162"/>
                  </a:lnTo>
                  <a:lnTo>
                    <a:pt x="0" y="46047"/>
                  </a:lnTo>
                  <a:lnTo>
                    <a:pt x="117" y="48927"/>
                  </a:lnTo>
                  <a:lnTo>
                    <a:pt x="419" y="51791"/>
                  </a:lnTo>
                  <a:lnTo>
                    <a:pt x="904" y="54627"/>
                  </a:lnTo>
                  <a:lnTo>
                    <a:pt x="1571" y="57424"/>
                  </a:lnTo>
                  <a:lnTo>
                    <a:pt x="2416" y="60169"/>
                  </a:lnTo>
                  <a:lnTo>
                    <a:pt x="3436" y="62853"/>
                  </a:lnTo>
                  <a:lnTo>
                    <a:pt x="4626" y="65462"/>
                  </a:lnTo>
                  <a:lnTo>
                    <a:pt x="5983" y="67988"/>
                  </a:lnTo>
                  <a:lnTo>
                    <a:pt x="7500" y="70419"/>
                  </a:lnTo>
                  <a:lnTo>
                    <a:pt x="9171" y="72746"/>
                  </a:lnTo>
                  <a:lnTo>
                    <a:pt x="10989" y="74959"/>
                  </a:lnTo>
                  <a:lnTo>
                    <a:pt x="12947" y="77048"/>
                  </a:lnTo>
                  <a:lnTo>
                    <a:pt x="15036" y="79006"/>
                  </a:lnTo>
                  <a:lnTo>
                    <a:pt x="17249" y="80824"/>
                  </a:lnTo>
                  <a:lnTo>
                    <a:pt x="19576" y="82495"/>
                  </a:lnTo>
                  <a:lnTo>
                    <a:pt x="22007" y="84012"/>
                  </a:lnTo>
                  <a:lnTo>
                    <a:pt x="24533" y="85369"/>
                  </a:lnTo>
                  <a:lnTo>
                    <a:pt x="27142" y="86559"/>
                  </a:lnTo>
                  <a:lnTo>
                    <a:pt x="29826" y="87579"/>
                  </a:lnTo>
                  <a:lnTo>
                    <a:pt x="32571" y="88424"/>
                  </a:lnTo>
                  <a:lnTo>
                    <a:pt x="35368" y="89090"/>
                  </a:lnTo>
                  <a:lnTo>
                    <a:pt x="38204" y="89576"/>
                  </a:lnTo>
                  <a:lnTo>
                    <a:pt x="41068" y="89878"/>
                  </a:lnTo>
                  <a:lnTo>
                    <a:pt x="43948" y="89995"/>
                  </a:lnTo>
                  <a:lnTo>
                    <a:pt x="46833" y="89928"/>
                  </a:lnTo>
                  <a:lnTo>
                    <a:pt x="49709" y="89676"/>
                  </a:lnTo>
                  <a:lnTo>
                    <a:pt x="52567" y="89241"/>
                  </a:lnTo>
                  <a:lnTo>
                    <a:pt x="55394" y="88623"/>
                  </a:lnTo>
                  <a:lnTo>
                    <a:pt x="58177" y="87827"/>
                  </a:lnTo>
                  <a:lnTo>
                    <a:pt x="60907" y="86854"/>
                  </a:lnTo>
                  <a:lnTo>
                    <a:pt x="63571" y="85710"/>
                  </a:lnTo>
                  <a:lnTo>
                    <a:pt x="66159" y="84398"/>
                  </a:lnTo>
                  <a:lnTo>
                    <a:pt x="68660" y="82924"/>
                  </a:lnTo>
                  <a:lnTo>
                    <a:pt x="71064" y="81294"/>
                  </a:lnTo>
                  <a:lnTo>
                    <a:pt x="73360" y="79516"/>
                  </a:lnTo>
                  <a:lnTo>
                    <a:pt x="75541" y="77595"/>
                  </a:lnTo>
                  <a:lnTo>
                    <a:pt x="77595" y="75541"/>
                  </a:lnTo>
                  <a:lnTo>
                    <a:pt x="79516" y="73360"/>
                  </a:lnTo>
                  <a:lnTo>
                    <a:pt x="81294" y="71064"/>
                  </a:lnTo>
                  <a:lnTo>
                    <a:pt x="82924" y="68660"/>
                  </a:lnTo>
                  <a:lnTo>
                    <a:pt x="84398" y="66159"/>
                  </a:lnTo>
                  <a:lnTo>
                    <a:pt x="85710" y="63571"/>
                  </a:lnTo>
                  <a:lnTo>
                    <a:pt x="86854" y="60907"/>
                  </a:lnTo>
                  <a:lnTo>
                    <a:pt x="87827" y="58177"/>
                  </a:lnTo>
                  <a:lnTo>
                    <a:pt x="88623" y="55394"/>
                  </a:lnTo>
                  <a:lnTo>
                    <a:pt x="89241" y="52567"/>
                  </a:lnTo>
                  <a:lnTo>
                    <a:pt x="89676" y="49709"/>
                  </a:lnTo>
                  <a:lnTo>
                    <a:pt x="89928" y="46833"/>
                  </a:lnTo>
                  <a:lnTo>
                    <a:pt x="89995" y="43948"/>
                  </a:lnTo>
                  <a:lnTo>
                    <a:pt x="89878" y="41068"/>
                  </a:lnTo>
                  <a:lnTo>
                    <a:pt x="89576" y="38204"/>
                  </a:lnTo>
                  <a:lnTo>
                    <a:pt x="89090" y="35368"/>
                  </a:lnTo>
                  <a:lnTo>
                    <a:pt x="88424" y="32571"/>
                  </a:lnTo>
                  <a:lnTo>
                    <a:pt x="87579" y="29826"/>
                  </a:lnTo>
                  <a:lnTo>
                    <a:pt x="86559" y="27142"/>
                  </a:lnTo>
                  <a:lnTo>
                    <a:pt x="85369" y="24533"/>
                  </a:lnTo>
                  <a:lnTo>
                    <a:pt x="84012" y="22007"/>
                  </a:lnTo>
                  <a:lnTo>
                    <a:pt x="82495" y="19576"/>
                  </a:lnTo>
                  <a:lnTo>
                    <a:pt x="80824" y="17249"/>
                  </a:lnTo>
                  <a:lnTo>
                    <a:pt x="79006" y="15036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g800"/>
            <p:cNvSpPr/>
            <p:nvPr/>
          </p:nvSpPr>
          <p:spPr>
            <a:xfrm>
              <a:off x="5851283" y="4145520"/>
              <a:ext cx="89977" cy="89977"/>
            </a:xfrm>
            <a:custGeom>
              <a:avLst/>
              <a:pathLst>
                <a:path w="89977" h="89977">
                  <a:moveTo>
                    <a:pt x="76609" y="13367"/>
                  </a:moveTo>
                  <a:lnTo>
                    <a:pt x="74493" y="11381"/>
                  </a:lnTo>
                  <a:lnTo>
                    <a:pt x="72255" y="9532"/>
                  </a:lnTo>
                  <a:lnTo>
                    <a:pt x="69906" y="7830"/>
                  </a:lnTo>
                  <a:lnTo>
                    <a:pt x="67454" y="6280"/>
                  </a:lnTo>
                  <a:lnTo>
                    <a:pt x="64909" y="4889"/>
                  </a:lnTo>
                  <a:lnTo>
                    <a:pt x="62283" y="3663"/>
                  </a:lnTo>
                  <a:lnTo>
                    <a:pt x="59586" y="2607"/>
                  </a:lnTo>
                  <a:lnTo>
                    <a:pt x="56829" y="1725"/>
                  </a:lnTo>
                  <a:lnTo>
                    <a:pt x="54023" y="1021"/>
                  </a:lnTo>
                  <a:lnTo>
                    <a:pt x="51180" y="497"/>
                  </a:lnTo>
                  <a:lnTo>
                    <a:pt x="48311" y="156"/>
                  </a:lnTo>
                  <a:lnTo>
                    <a:pt x="45429" y="0"/>
                  </a:lnTo>
                  <a:lnTo>
                    <a:pt x="42545" y="28"/>
                  </a:lnTo>
                  <a:lnTo>
                    <a:pt x="39672" y="241"/>
                  </a:lnTo>
                  <a:lnTo>
                    <a:pt x="36819" y="638"/>
                  </a:lnTo>
                  <a:lnTo>
                    <a:pt x="34001" y="1217"/>
                  </a:lnTo>
                  <a:lnTo>
                    <a:pt x="31228" y="1976"/>
                  </a:lnTo>
                  <a:lnTo>
                    <a:pt x="28511" y="2912"/>
                  </a:lnTo>
                  <a:lnTo>
                    <a:pt x="25862" y="4020"/>
                  </a:lnTo>
                  <a:lnTo>
                    <a:pt x="23291" y="5297"/>
                  </a:lnTo>
                  <a:lnTo>
                    <a:pt x="20810" y="6737"/>
                  </a:lnTo>
                  <a:lnTo>
                    <a:pt x="18428" y="8335"/>
                  </a:lnTo>
                  <a:lnTo>
                    <a:pt x="16155" y="10083"/>
                  </a:lnTo>
                  <a:lnTo>
                    <a:pt x="14001" y="11974"/>
                  </a:lnTo>
                  <a:lnTo>
                    <a:pt x="11974" y="14001"/>
                  </a:lnTo>
                  <a:lnTo>
                    <a:pt x="10083" y="16155"/>
                  </a:lnTo>
                  <a:lnTo>
                    <a:pt x="8335" y="18428"/>
                  </a:lnTo>
                  <a:lnTo>
                    <a:pt x="6737" y="20810"/>
                  </a:lnTo>
                  <a:lnTo>
                    <a:pt x="5297" y="23291"/>
                  </a:lnTo>
                  <a:lnTo>
                    <a:pt x="4020" y="25862"/>
                  </a:lnTo>
                  <a:lnTo>
                    <a:pt x="2912" y="28511"/>
                  </a:lnTo>
                  <a:lnTo>
                    <a:pt x="1976" y="31228"/>
                  </a:lnTo>
                  <a:lnTo>
                    <a:pt x="1217" y="34001"/>
                  </a:lnTo>
                  <a:lnTo>
                    <a:pt x="638" y="36819"/>
                  </a:lnTo>
                  <a:lnTo>
                    <a:pt x="241" y="39672"/>
                  </a:lnTo>
                  <a:lnTo>
                    <a:pt x="28" y="42545"/>
                  </a:lnTo>
                  <a:lnTo>
                    <a:pt x="0" y="45429"/>
                  </a:lnTo>
                  <a:lnTo>
                    <a:pt x="156" y="48311"/>
                  </a:lnTo>
                  <a:lnTo>
                    <a:pt x="497" y="51180"/>
                  </a:lnTo>
                  <a:lnTo>
                    <a:pt x="1021" y="54023"/>
                  </a:lnTo>
                  <a:lnTo>
                    <a:pt x="1725" y="56829"/>
                  </a:lnTo>
                  <a:lnTo>
                    <a:pt x="2607" y="59586"/>
                  </a:lnTo>
                  <a:lnTo>
                    <a:pt x="3663" y="62283"/>
                  </a:lnTo>
                  <a:lnTo>
                    <a:pt x="4889" y="64909"/>
                  </a:lnTo>
                  <a:lnTo>
                    <a:pt x="6280" y="67454"/>
                  </a:lnTo>
                  <a:lnTo>
                    <a:pt x="7830" y="69906"/>
                  </a:lnTo>
                  <a:lnTo>
                    <a:pt x="9532" y="72255"/>
                  </a:lnTo>
                  <a:lnTo>
                    <a:pt x="11381" y="74493"/>
                  </a:lnTo>
                  <a:lnTo>
                    <a:pt x="13367" y="76609"/>
                  </a:lnTo>
                  <a:lnTo>
                    <a:pt x="15483" y="78595"/>
                  </a:lnTo>
                  <a:lnTo>
                    <a:pt x="17721" y="80444"/>
                  </a:lnTo>
                  <a:lnTo>
                    <a:pt x="20071" y="82146"/>
                  </a:lnTo>
                  <a:lnTo>
                    <a:pt x="22522" y="83696"/>
                  </a:lnTo>
                  <a:lnTo>
                    <a:pt x="25067" y="85087"/>
                  </a:lnTo>
                  <a:lnTo>
                    <a:pt x="27693" y="86313"/>
                  </a:lnTo>
                  <a:lnTo>
                    <a:pt x="30390" y="87369"/>
                  </a:lnTo>
                  <a:lnTo>
                    <a:pt x="33147" y="88251"/>
                  </a:lnTo>
                  <a:lnTo>
                    <a:pt x="35953" y="88956"/>
                  </a:lnTo>
                  <a:lnTo>
                    <a:pt x="38796" y="89479"/>
                  </a:lnTo>
                  <a:lnTo>
                    <a:pt x="41665" y="89820"/>
                  </a:lnTo>
                  <a:lnTo>
                    <a:pt x="44547" y="89977"/>
                  </a:lnTo>
                  <a:lnTo>
                    <a:pt x="47431" y="89948"/>
                  </a:lnTo>
                  <a:lnTo>
                    <a:pt x="50305" y="89735"/>
                  </a:lnTo>
                  <a:lnTo>
                    <a:pt x="53157" y="89338"/>
                  </a:lnTo>
                  <a:lnTo>
                    <a:pt x="55975" y="88759"/>
                  </a:lnTo>
                  <a:lnTo>
                    <a:pt x="58748" y="88000"/>
                  </a:lnTo>
                  <a:lnTo>
                    <a:pt x="61465" y="87064"/>
                  </a:lnTo>
                  <a:lnTo>
                    <a:pt x="64114" y="85956"/>
                  </a:lnTo>
                  <a:lnTo>
                    <a:pt x="66685" y="84679"/>
                  </a:lnTo>
                  <a:lnTo>
                    <a:pt x="69166" y="83239"/>
                  </a:lnTo>
                  <a:lnTo>
                    <a:pt x="71548" y="81641"/>
                  </a:lnTo>
                  <a:lnTo>
                    <a:pt x="73821" y="79893"/>
                  </a:lnTo>
                  <a:lnTo>
                    <a:pt x="75975" y="78002"/>
                  </a:lnTo>
                  <a:lnTo>
                    <a:pt x="78002" y="75975"/>
                  </a:lnTo>
                  <a:lnTo>
                    <a:pt x="79893" y="73821"/>
                  </a:lnTo>
                  <a:lnTo>
                    <a:pt x="81641" y="71548"/>
                  </a:lnTo>
                  <a:lnTo>
                    <a:pt x="83239" y="69166"/>
                  </a:lnTo>
                  <a:lnTo>
                    <a:pt x="84679" y="66685"/>
                  </a:lnTo>
                  <a:lnTo>
                    <a:pt x="85956" y="64114"/>
                  </a:lnTo>
                  <a:lnTo>
                    <a:pt x="87064" y="61465"/>
                  </a:lnTo>
                  <a:lnTo>
                    <a:pt x="88000" y="58748"/>
                  </a:lnTo>
                  <a:lnTo>
                    <a:pt x="88759" y="55975"/>
                  </a:lnTo>
                  <a:lnTo>
                    <a:pt x="89338" y="53157"/>
                  </a:lnTo>
                  <a:lnTo>
                    <a:pt x="89735" y="50305"/>
                  </a:lnTo>
                  <a:lnTo>
                    <a:pt x="89948" y="47431"/>
                  </a:lnTo>
                  <a:lnTo>
                    <a:pt x="89977" y="44547"/>
                  </a:lnTo>
                  <a:lnTo>
                    <a:pt x="89820" y="41665"/>
                  </a:lnTo>
                  <a:lnTo>
                    <a:pt x="89479" y="38796"/>
                  </a:lnTo>
                  <a:lnTo>
                    <a:pt x="88956" y="35953"/>
                  </a:lnTo>
                  <a:lnTo>
                    <a:pt x="88251" y="33147"/>
                  </a:lnTo>
                  <a:lnTo>
                    <a:pt x="87369" y="30390"/>
                  </a:lnTo>
                  <a:lnTo>
                    <a:pt x="86313" y="27693"/>
                  </a:lnTo>
                  <a:lnTo>
                    <a:pt x="85087" y="25067"/>
                  </a:lnTo>
                  <a:lnTo>
                    <a:pt x="83696" y="22522"/>
                  </a:lnTo>
                  <a:lnTo>
                    <a:pt x="82146" y="20071"/>
                  </a:lnTo>
                  <a:lnTo>
                    <a:pt x="80444" y="17721"/>
                  </a:lnTo>
                  <a:lnTo>
                    <a:pt x="78595" y="15483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g801"/>
            <p:cNvSpPr/>
            <p:nvPr/>
          </p:nvSpPr>
          <p:spPr>
            <a:xfrm>
              <a:off x="5851283" y="4251401"/>
              <a:ext cx="89977" cy="89977"/>
            </a:xfrm>
            <a:custGeom>
              <a:avLst/>
              <a:pathLst>
                <a:path w="89977" h="89977">
                  <a:moveTo>
                    <a:pt x="76617" y="13359"/>
                  </a:moveTo>
                  <a:lnTo>
                    <a:pt x="74502" y="11373"/>
                  </a:lnTo>
                  <a:lnTo>
                    <a:pt x="72265" y="9526"/>
                  </a:lnTo>
                  <a:lnTo>
                    <a:pt x="69915" y="7824"/>
                  </a:lnTo>
                  <a:lnTo>
                    <a:pt x="67464" y="6274"/>
                  </a:lnTo>
                  <a:lnTo>
                    <a:pt x="64920" y="4884"/>
                  </a:lnTo>
                  <a:lnTo>
                    <a:pt x="62294" y="3659"/>
                  </a:lnTo>
                  <a:lnTo>
                    <a:pt x="59597" y="2603"/>
                  </a:lnTo>
                  <a:lnTo>
                    <a:pt x="56840" y="1722"/>
                  </a:lnTo>
                  <a:lnTo>
                    <a:pt x="54034" y="1018"/>
                  </a:lnTo>
                  <a:lnTo>
                    <a:pt x="51191" y="495"/>
                  </a:lnTo>
                  <a:lnTo>
                    <a:pt x="48323" y="155"/>
                  </a:lnTo>
                  <a:lnTo>
                    <a:pt x="45441" y="0"/>
                  </a:lnTo>
                  <a:lnTo>
                    <a:pt x="42557" y="29"/>
                  </a:lnTo>
                  <a:lnTo>
                    <a:pt x="39683" y="242"/>
                  </a:lnTo>
                  <a:lnTo>
                    <a:pt x="36831" y="640"/>
                  </a:lnTo>
                  <a:lnTo>
                    <a:pt x="34012" y="1220"/>
                  </a:lnTo>
                  <a:lnTo>
                    <a:pt x="31239" y="1980"/>
                  </a:lnTo>
                  <a:lnTo>
                    <a:pt x="28522" y="2916"/>
                  </a:lnTo>
                  <a:lnTo>
                    <a:pt x="25873" y="4025"/>
                  </a:lnTo>
                  <a:lnTo>
                    <a:pt x="23302" y="5303"/>
                  </a:lnTo>
                  <a:lnTo>
                    <a:pt x="20820" y="6744"/>
                  </a:lnTo>
                  <a:lnTo>
                    <a:pt x="18438" y="8342"/>
                  </a:lnTo>
                  <a:lnTo>
                    <a:pt x="16164" y="10090"/>
                  </a:lnTo>
                  <a:lnTo>
                    <a:pt x="14010" y="11982"/>
                  </a:lnTo>
                  <a:lnTo>
                    <a:pt x="11982" y="14010"/>
                  </a:lnTo>
                  <a:lnTo>
                    <a:pt x="10090" y="16164"/>
                  </a:lnTo>
                  <a:lnTo>
                    <a:pt x="8342" y="18438"/>
                  </a:lnTo>
                  <a:lnTo>
                    <a:pt x="6744" y="20820"/>
                  </a:lnTo>
                  <a:lnTo>
                    <a:pt x="5303" y="23302"/>
                  </a:lnTo>
                  <a:lnTo>
                    <a:pt x="4025" y="25873"/>
                  </a:lnTo>
                  <a:lnTo>
                    <a:pt x="2916" y="28522"/>
                  </a:lnTo>
                  <a:lnTo>
                    <a:pt x="1980" y="31239"/>
                  </a:lnTo>
                  <a:lnTo>
                    <a:pt x="1220" y="34012"/>
                  </a:lnTo>
                  <a:lnTo>
                    <a:pt x="640" y="36831"/>
                  </a:lnTo>
                  <a:lnTo>
                    <a:pt x="242" y="39683"/>
                  </a:lnTo>
                  <a:lnTo>
                    <a:pt x="29" y="42557"/>
                  </a:lnTo>
                  <a:lnTo>
                    <a:pt x="0" y="45441"/>
                  </a:lnTo>
                  <a:lnTo>
                    <a:pt x="155" y="48323"/>
                  </a:lnTo>
                  <a:lnTo>
                    <a:pt x="495" y="51191"/>
                  </a:lnTo>
                  <a:lnTo>
                    <a:pt x="1018" y="54034"/>
                  </a:lnTo>
                  <a:lnTo>
                    <a:pt x="1722" y="56840"/>
                  </a:lnTo>
                  <a:lnTo>
                    <a:pt x="2603" y="59597"/>
                  </a:lnTo>
                  <a:lnTo>
                    <a:pt x="3659" y="62294"/>
                  </a:lnTo>
                  <a:lnTo>
                    <a:pt x="4884" y="64920"/>
                  </a:lnTo>
                  <a:lnTo>
                    <a:pt x="6274" y="67464"/>
                  </a:lnTo>
                  <a:lnTo>
                    <a:pt x="7824" y="69915"/>
                  </a:lnTo>
                  <a:lnTo>
                    <a:pt x="9526" y="72265"/>
                  </a:lnTo>
                  <a:lnTo>
                    <a:pt x="11373" y="74502"/>
                  </a:lnTo>
                  <a:lnTo>
                    <a:pt x="13359" y="76617"/>
                  </a:lnTo>
                  <a:lnTo>
                    <a:pt x="15475" y="78603"/>
                  </a:lnTo>
                  <a:lnTo>
                    <a:pt x="17712" y="80451"/>
                  </a:lnTo>
                  <a:lnTo>
                    <a:pt x="20061" y="82153"/>
                  </a:lnTo>
                  <a:lnTo>
                    <a:pt x="22513" y="83702"/>
                  </a:lnTo>
                  <a:lnTo>
                    <a:pt x="25057" y="85092"/>
                  </a:lnTo>
                  <a:lnTo>
                    <a:pt x="27683" y="86318"/>
                  </a:lnTo>
                  <a:lnTo>
                    <a:pt x="30380" y="87373"/>
                  </a:lnTo>
                  <a:lnTo>
                    <a:pt x="33137" y="88255"/>
                  </a:lnTo>
                  <a:lnTo>
                    <a:pt x="35942" y="88958"/>
                  </a:lnTo>
                  <a:lnTo>
                    <a:pt x="38785" y="89481"/>
                  </a:lnTo>
                  <a:lnTo>
                    <a:pt x="41653" y="89821"/>
                  </a:lnTo>
                  <a:lnTo>
                    <a:pt x="44536" y="89977"/>
                  </a:lnTo>
                  <a:lnTo>
                    <a:pt x="47419" y="89948"/>
                  </a:lnTo>
                  <a:lnTo>
                    <a:pt x="50293" y="89734"/>
                  </a:lnTo>
                  <a:lnTo>
                    <a:pt x="53146" y="89337"/>
                  </a:lnTo>
                  <a:lnTo>
                    <a:pt x="55964" y="88757"/>
                  </a:lnTo>
                  <a:lnTo>
                    <a:pt x="58738" y="87997"/>
                  </a:lnTo>
                  <a:lnTo>
                    <a:pt x="61455" y="87061"/>
                  </a:lnTo>
                  <a:lnTo>
                    <a:pt x="64104" y="85951"/>
                  </a:lnTo>
                  <a:lnTo>
                    <a:pt x="66675" y="84674"/>
                  </a:lnTo>
                  <a:lnTo>
                    <a:pt x="69156" y="83233"/>
                  </a:lnTo>
                  <a:lnTo>
                    <a:pt x="71539" y="81635"/>
                  </a:lnTo>
                  <a:lnTo>
                    <a:pt x="73812" y="79886"/>
                  </a:lnTo>
                  <a:lnTo>
                    <a:pt x="75967" y="77994"/>
                  </a:lnTo>
                  <a:lnTo>
                    <a:pt x="77994" y="75967"/>
                  </a:lnTo>
                  <a:lnTo>
                    <a:pt x="79886" y="73812"/>
                  </a:lnTo>
                  <a:lnTo>
                    <a:pt x="81635" y="71539"/>
                  </a:lnTo>
                  <a:lnTo>
                    <a:pt x="83233" y="69156"/>
                  </a:lnTo>
                  <a:lnTo>
                    <a:pt x="84674" y="66675"/>
                  </a:lnTo>
                  <a:lnTo>
                    <a:pt x="85951" y="64104"/>
                  </a:lnTo>
                  <a:lnTo>
                    <a:pt x="87061" y="61455"/>
                  </a:lnTo>
                  <a:lnTo>
                    <a:pt x="87997" y="58738"/>
                  </a:lnTo>
                  <a:lnTo>
                    <a:pt x="88757" y="55964"/>
                  </a:lnTo>
                  <a:lnTo>
                    <a:pt x="89337" y="53146"/>
                  </a:lnTo>
                  <a:lnTo>
                    <a:pt x="89734" y="50293"/>
                  </a:lnTo>
                  <a:lnTo>
                    <a:pt x="89948" y="47419"/>
                  </a:lnTo>
                  <a:lnTo>
                    <a:pt x="89977" y="44536"/>
                  </a:lnTo>
                  <a:lnTo>
                    <a:pt x="89821" y="41653"/>
                  </a:lnTo>
                  <a:lnTo>
                    <a:pt x="89481" y="38785"/>
                  </a:lnTo>
                  <a:lnTo>
                    <a:pt x="88958" y="35942"/>
                  </a:lnTo>
                  <a:lnTo>
                    <a:pt x="88255" y="33137"/>
                  </a:lnTo>
                  <a:lnTo>
                    <a:pt x="87373" y="30380"/>
                  </a:lnTo>
                  <a:lnTo>
                    <a:pt x="86318" y="27683"/>
                  </a:lnTo>
                  <a:lnTo>
                    <a:pt x="85092" y="25057"/>
                  </a:lnTo>
                  <a:lnTo>
                    <a:pt x="83702" y="22513"/>
                  </a:lnTo>
                  <a:lnTo>
                    <a:pt x="82153" y="20061"/>
                  </a:lnTo>
                  <a:lnTo>
                    <a:pt x="80451" y="17712"/>
                  </a:lnTo>
                  <a:lnTo>
                    <a:pt x="78603" y="15475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g802"/>
            <p:cNvSpPr/>
            <p:nvPr/>
          </p:nvSpPr>
          <p:spPr>
            <a:xfrm>
              <a:off x="5851272" y="4357272"/>
              <a:ext cx="89999" cy="89999"/>
            </a:xfrm>
            <a:custGeom>
              <a:avLst/>
              <a:pathLst>
                <a:path w="89999" h="89999">
                  <a:moveTo>
                    <a:pt x="77336" y="12662"/>
                  </a:moveTo>
                  <a:lnTo>
                    <a:pt x="75265" y="10724"/>
                  </a:lnTo>
                  <a:lnTo>
                    <a:pt x="73069" y="8926"/>
                  </a:lnTo>
                  <a:lnTo>
                    <a:pt x="70758" y="7276"/>
                  </a:lnTo>
                  <a:lnTo>
                    <a:pt x="68341" y="5782"/>
                  </a:lnTo>
                  <a:lnTo>
                    <a:pt x="65828" y="4449"/>
                  </a:lnTo>
                  <a:lnTo>
                    <a:pt x="63230" y="3282"/>
                  </a:lnTo>
                  <a:lnTo>
                    <a:pt x="60556" y="2287"/>
                  </a:lnTo>
                  <a:lnTo>
                    <a:pt x="57819" y="1467"/>
                  </a:lnTo>
                  <a:lnTo>
                    <a:pt x="55029" y="826"/>
                  </a:lnTo>
                  <a:lnTo>
                    <a:pt x="52198" y="367"/>
                  </a:lnTo>
                  <a:lnTo>
                    <a:pt x="49337" y="91"/>
                  </a:lnTo>
                  <a:lnTo>
                    <a:pt x="46458" y="0"/>
                  </a:lnTo>
                  <a:lnTo>
                    <a:pt x="43573" y="93"/>
                  </a:lnTo>
                  <a:lnTo>
                    <a:pt x="40695" y="371"/>
                  </a:lnTo>
                  <a:lnTo>
                    <a:pt x="37834" y="833"/>
                  </a:lnTo>
                  <a:lnTo>
                    <a:pt x="35002" y="1475"/>
                  </a:lnTo>
                  <a:lnTo>
                    <a:pt x="32211" y="2297"/>
                  </a:lnTo>
                  <a:lnTo>
                    <a:pt x="29473" y="3294"/>
                  </a:lnTo>
                  <a:lnTo>
                    <a:pt x="26799" y="4463"/>
                  </a:lnTo>
                  <a:lnTo>
                    <a:pt x="24200" y="5798"/>
                  </a:lnTo>
                  <a:lnTo>
                    <a:pt x="21686" y="7295"/>
                  </a:lnTo>
                  <a:lnTo>
                    <a:pt x="19268" y="8946"/>
                  </a:lnTo>
                  <a:lnTo>
                    <a:pt x="16955" y="10745"/>
                  </a:lnTo>
                  <a:lnTo>
                    <a:pt x="14758" y="12685"/>
                  </a:lnTo>
                  <a:lnTo>
                    <a:pt x="12685" y="14758"/>
                  </a:lnTo>
                  <a:lnTo>
                    <a:pt x="10745" y="16955"/>
                  </a:lnTo>
                  <a:lnTo>
                    <a:pt x="8946" y="19268"/>
                  </a:lnTo>
                  <a:lnTo>
                    <a:pt x="7295" y="21686"/>
                  </a:lnTo>
                  <a:lnTo>
                    <a:pt x="5798" y="24200"/>
                  </a:lnTo>
                  <a:lnTo>
                    <a:pt x="4463" y="26799"/>
                  </a:lnTo>
                  <a:lnTo>
                    <a:pt x="3294" y="29473"/>
                  </a:lnTo>
                  <a:lnTo>
                    <a:pt x="2297" y="32211"/>
                  </a:lnTo>
                  <a:lnTo>
                    <a:pt x="1475" y="35002"/>
                  </a:lnTo>
                  <a:lnTo>
                    <a:pt x="833" y="37834"/>
                  </a:lnTo>
                  <a:lnTo>
                    <a:pt x="371" y="40695"/>
                  </a:lnTo>
                  <a:lnTo>
                    <a:pt x="93" y="43573"/>
                  </a:lnTo>
                  <a:lnTo>
                    <a:pt x="0" y="46458"/>
                  </a:lnTo>
                  <a:lnTo>
                    <a:pt x="91" y="49337"/>
                  </a:lnTo>
                  <a:lnTo>
                    <a:pt x="367" y="52198"/>
                  </a:lnTo>
                  <a:lnTo>
                    <a:pt x="826" y="55029"/>
                  </a:lnTo>
                  <a:lnTo>
                    <a:pt x="1467" y="57819"/>
                  </a:lnTo>
                  <a:lnTo>
                    <a:pt x="2287" y="60556"/>
                  </a:lnTo>
                  <a:lnTo>
                    <a:pt x="3282" y="63230"/>
                  </a:lnTo>
                  <a:lnTo>
                    <a:pt x="4449" y="65828"/>
                  </a:lnTo>
                  <a:lnTo>
                    <a:pt x="5782" y="68341"/>
                  </a:lnTo>
                  <a:lnTo>
                    <a:pt x="7276" y="70758"/>
                  </a:lnTo>
                  <a:lnTo>
                    <a:pt x="8926" y="73069"/>
                  </a:lnTo>
                  <a:lnTo>
                    <a:pt x="10724" y="75265"/>
                  </a:lnTo>
                  <a:lnTo>
                    <a:pt x="12662" y="77336"/>
                  </a:lnTo>
                  <a:lnTo>
                    <a:pt x="14734" y="79275"/>
                  </a:lnTo>
                  <a:lnTo>
                    <a:pt x="16929" y="81072"/>
                  </a:lnTo>
                  <a:lnTo>
                    <a:pt x="19240" y="82722"/>
                  </a:lnTo>
                  <a:lnTo>
                    <a:pt x="21657" y="84216"/>
                  </a:lnTo>
                  <a:lnTo>
                    <a:pt x="24170" y="85550"/>
                  </a:lnTo>
                  <a:lnTo>
                    <a:pt x="26769" y="86716"/>
                  </a:lnTo>
                  <a:lnTo>
                    <a:pt x="29442" y="87712"/>
                  </a:lnTo>
                  <a:lnTo>
                    <a:pt x="32180" y="88531"/>
                  </a:lnTo>
                  <a:lnTo>
                    <a:pt x="34970" y="89172"/>
                  </a:lnTo>
                  <a:lnTo>
                    <a:pt x="37801" y="89632"/>
                  </a:lnTo>
                  <a:lnTo>
                    <a:pt x="40662" y="89907"/>
                  </a:lnTo>
                  <a:lnTo>
                    <a:pt x="43540" y="89999"/>
                  </a:lnTo>
                  <a:lnTo>
                    <a:pt x="46425" y="89905"/>
                  </a:lnTo>
                  <a:lnTo>
                    <a:pt x="49304" y="89627"/>
                  </a:lnTo>
                  <a:lnTo>
                    <a:pt x="52165" y="89166"/>
                  </a:lnTo>
                  <a:lnTo>
                    <a:pt x="54996" y="88523"/>
                  </a:lnTo>
                  <a:lnTo>
                    <a:pt x="57787" y="87701"/>
                  </a:lnTo>
                  <a:lnTo>
                    <a:pt x="60525" y="86704"/>
                  </a:lnTo>
                  <a:lnTo>
                    <a:pt x="63199" y="85535"/>
                  </a:lnTo>
                  <a:lnTo>
                    <a:pt x="65798" y="84200"/>
                  </a:lnTo>
                  <a:lnTo>
                    <a:pt x="68312" y="82704"/>
                  </a:lnTo>
                  <a:lnTo>
                    <a:pt x="70731" y="81053"/>
                  </a:lnTo>
                  <a:lnTo>
                    <a:pt x="73043" y="79253"/>
                  </a:lnTo>
                  <a:lnTo>
                    <a:pt x="75240" y="77313"/>
                  </a:lnTo>
                  <a:lnTo>
                    <a:pt x="77313" y="75240"/>
                  </a:lnTo>
                  <a:lnTo>
                    <a:pt x="79253" y="73043"/>
                  </a:lnTo>
                  <a:lnTo>
                    <a:pt x="81053" y="70731"/>
                  </a:lnTo>
                  <a:lnTo>
                    <a:pt x="82704" y="68312"/>
                  </a:lnTo>
                  <a:lnTo>
                    <a:pt x="84200" y="65798"/>
                  </a:lnTo>
                  <a:lnTo>
                    <a:pt x="85535" y="63199"/>
                  </a:lnTo>
                  <a:lnTo>
                    <a:pt x="86704" y="60525"/>
                  </a:lnTo>
                  <a:lnTo>
                    <a:pt x="87701" y="57787"/>
                  </a:lnTo>
                  <a:lnTo>
                    <a:pt x="88523" y="54996"/>
                  </a:lnTo>
                  <a:lnTo>
                    <a:pt x="89166" y="52165"/>
                  </a:lnTo>
                  <a:lnTo>
                    <a:pt x="89627" y="49304"/>
                  </a:lnTo>
                  <a:lnTo>
                    <a:pt x="89905" y="46425"/>
                  </a:lnTo>
                  <a:lnTo>
                    <a:pt x="89999" y="43540"/>
                  </a:lnTo>
                  <a:lnTo>
                    <a:pt x="89907" y="40662"/>
                  </a:lnTo>
                  <a:lnTo>
                    <a:pt x="89632" y="37801"/>
                  </a:lnTo>
                  <a:lnTo>
                    <a:pt x="89172" y="34970"/>
                  </a:lnTo>
                  <a:lnTo>
                    <a:pt x="88531" y="32180"/>
                  </a:lnTo>
                  <a:lnTo>
                    <a:pt x="87712" y="29442"/>
                  </a:lnTo>
                  <a:lnTo>
                    <a:pt x="86716" y="26769"/>
                  </a:lnTo>
                  <a:lnTo>
                    <a:pt x="85550" y="24170"/>
                  </a:lnTo>
                  <a:lnTo>
                    <a:pt x="84216" y="21657"/>
                  </a:lnTo>
                  <a:lnTo>
                    <a:pt x="82722" y="19240"/>
                  </a:lnTo>
                  <a:lnTo>
                    <a:pt x="81072" y="16929"/>
                  </a:lnTo>
                  <a:lnTo>
                    <a:pt x="79275" y="14734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g803"/>
            <p:cNvSpPr/>
            <p:nvPr/>
          </p:nvSpPr>
          <p:spPr>
            <a:xfrm>
              <a:off x="5851290" y="4463171"/>
              <a:ext cx="89963" cy="89963"/>
            </a:xfrm>
            <a:custGeom>
              <a:avLst/>
              <a:pathLst>
                <a:path w="89963" h="89963">
                  <a:moveTo>
                    <a:pt x="76166" y="13796"/>
                  </a:moveTo>
                  <a:lnTo>
                    <a:pt x="74023" y="11782"/>
                  </a:lnTo>
                  <a:lnTo>
                    <a:pt x="71761" y="9904"/>
                  </a:lnTo>
                  <a:lnTo>
                    <a:pt x="69389" y="8170"/>
                  </a:lnTo>
                  <a:lnTo>
                    <a:pt x="66917" y="6587"/>
                  </a:lnTo>
                  <a:lnTo>
                    <a:pt x="64354" y="5162"/>
                  </a:lnTo>
                  <a:lnTo>
                    <a:pt x="61712" y="3901"/>
                  </a:lnTo>
                  <a:lnTo>
                    <a:pt x="59001" y="2809"/>
                  </a:lnTo>
                  <a:lnTo>
                    <a:pt x="56233" y="1889"/>
                  </a:lnTo>
                  <a:lnTo>
                    <a:pt x="53418" y="1147"/>
                  </a:lnTo>
                  <a:lnTo>
                    <a:pt x="50569" y="585"/>
                  </a:lnTo>
                  <a:lnTo>
                    <a:pt x="47697" y="206"/>
                  </a:lnTo>
                  <a:lnTo>
                    <a:pt x="44813" y="10"/>
                  </a:lnTo>
                  <a:lnTo>
                    <a:pt x="41930" y="0"/>
                  </a:lnTo>
                  <a:lnTo>
                    <a:pt x="39060" y="174"/>
                  </a:lnTo>
                  <a:lnTo>
                    <a:pt x="36214" y="532"/>
                  </a:lnTo>
                  <a:lnTo>
                    <a:pt x="33404" y="1073"/>
                  </a:lnTo>
                  <a:lnTo>
                    <a:pt x="30642" y="1794"/>
                  </a:lnTo>
                  <a:lnTo>
                    <a:pt x="27939" y="2693"/>
                  </a:lnTo>
                  <a:lnTo>
                    <a:pt x="25305" y="3765"/>
                  </a:lnTo>
                  <a:lnTo>
                    <a:pt x="22753" y="5007"/>
                  </a:lnTo>
                  <a:lnTo>
                    <a:pt x="20292" y="6413"/>
                  </a:lnTo>
                  <a:lnTo>
                    <a:pt x="17932" y="7978"/>
                  </a:lnTo>
                  <a:lnTo>
                    <a:pt x="15683" y="9695"/>
                  </a:lnTo>
                  <a:lnTo>
                    <a:pt x="13555" y="11556"/>
                  </a:lnTo>
                  <a:lnTo>
                    <a:pt x="11556" y="13555"/>
                  </a:lnTo>
                  <a:lnTo>
                    <a:pt x="9695" y="15683"/>
                  </a:lnTo>
                  <a:lnTo>
                    <a:pt x="7978" y="17932"/>
                  </a:lnTo>
                  <a:lnTo>
                    <a:pt x="6413" y="20292"/>
                  </a:lnTo>
                  <a:lnTo>
                    <a:pt x="5007" y="22753"/>
                  </a:lnTo>
                  <a:lnTo>
                    <a:pt x="3765" y="25305"/>
                  </a:lnTo>
                  <a:lnTo>
                    <a:pt x="2693" y="27939"/>
                  </a:lnTo>
                  <a:lnTo>
                    <a:pt x="1794" y="30642"/>
                  </a:lnTo>
                  <a:lnTo>
                    <a:pt x="1073" y="33404"/>
                  </a:lnTo>
                  <a:lnTo>
                    <a:pt x="532" y="36214"/>
                  </a:lnTo>
                  <a:lnTo>
                    <a:pt x="174" y="39060"/>
                  </a:lnTo>
                  <a:lnTo>
                    <a:pt x="0" y="41930"/>
                  </a:lnTo>
                  <a:lnTo>
                    <a:pt x="10" y="44813"/>
                  </a:lnTo>
                  <a:lnTo>
                    <a:pt x="206" y="47697"/>
                  </a:lnTo>
                  <a:lnTo>
                    <a:pt x="585" y="50569"/>
                  </a:lnTo>
                  <a:lnTo>
                    <a:pt x="1147" y="53418"/>
                  </a:lnTo>
                  <a:lnTo>
                    <a:pt x="1889" y="56233"/>
                  </a:lnTo>
                  <a:lnTo>
                    <a:pt x="2809" y="59001"/>
                  </a:lnTo>
                  <a:lnTo>
                    <a:pt x="3901" y="61712"/>
                  </a:lnTo>
                  <a:lnTo>
                    <a:pt x="5162" y="64354"/>
                  </a:lnTo>
                  <a:lnTo>
                    <a:pt x="6587" y="66917"/>
                  </a:lnTo>
                  <a:lnTo>
                    <a:pt x="8170" y="69389"/>
                  </a:lnTo>
                  <a:lnTo>
                    <a:pt x="9904" y="71761"/>
                  </a:lnTo>
                  <a:lnTo>
                    <a:pt x="11782" y="74023"/>
                  </a:lnTo>
                  <a:lnTo>
                    <a:pt x="13796" y="76166"/>
                  </a:lnTo>
                  <a:lnTo>
                    <a:pt x="15939" y="78180"/>
                  </a:lnTo>
                  <a:lnTo>
                    <a:pt x="18201" y="80058"/>
                  </a:lnTo>
                  <a:lnTo>
                    <a:pt x="20573" y="81792"/>
                  </a:lnTo>
                  <a:lnTo>
                    <a:pt x="23045" y="83375"/>
                  </a:lnTo>
                  <a:lnTo>
                    <a:pt x="25608" y="84800"/>
                  </a:lnTo>
                  <a:lnTo>
                    <a:pt x="28250" y="86061"/>
                  </a:lnTo>
                  <a:lnTo>
                    <a:pt x="30961" y="87154"/>
                  </a:lnTo>
                  <a:lnTo>
                    <a:pt x="33729" y="88073"/>
                  </a:lnTo>
                  <a:lnTo>
                    <a:pt x="36544" y="88815"/>
                  </a:lnTo>
                  <a:lnTo>
                    <a:pt x="39393" y="89377"/>
                  </a:lnTo>
                  <a:lnTo>
                    <a:pt x="42266" y="89756"/>
                  </a:lnTo>
                  <a:lnTo>
                    <a:pt x="45149" y="89952"/>
                  </a:lnTo>
                  <a:lnTo>
                    <a:pt x="48032" y="89963"/>
                  </a:lnTo>
                  <a:lnTo>
                    <a:pt x="50902" y="89789"/>
                  </a:lnTo>
                  <a:lnTo>
                    <a:pt x="53748" y="89430"/>
                  </a:lnTo>
                  <a:lnTo>
                    <a:pt x="56558" y="88890"/>
                  </a:lnTo>
                  <a:lnTo>
                    <a:pt x="59320" y="88168"/>
                  </a:lnTo>
                  <a:lnTo>
                    <a:pt x="62024" y="87270"/>
                  </a:lnTo>
                  <a:lnTo>
                    <a:pt x="64657" y="86197"/>
                  </a:lnTo>
                  <a:lnTo>
                    <a:pt x="67209" y="84955"/>
                  </a:lnTo>
                  <a:lnTo>
                    <a:pt x="69671" y="83549"/>
                  </a:lnTo>
                  <a:lnTo>
                    <a:pt x="72030" y="81984"/>
                  </a:lnTo>
                  <a:lnTo>
                    <a:pt x="74279" y="80268"/>
                  </a:lnTo>
                  <a:lnTo>
                    <a:pt x="76407" y="78406"/>
                  </a:lnTo>
                  <a:lnTo>
                    <a:pt x="78406" y="76407"/>
                  </a:lnTo>
                  <a:lnTo>
                    <a:pt x="80268" y="74279"/>
                  </a:lnTo>
                  <a:lnTo>
                    <a:pt x="81984" y="72030"/>
                  </a:lnTo>
                  <a:lnTo>
                    <a:pt x="83549" y="69671"/>
                  </a:lnTo>
                  <a:lnTo>
                    <a:pt x="84955" y="67209"/>
                  </a:lnTo>
                  <a:lnTo>
                    <a:pt x="86197" y="64657"/>
                  </a:lnTo>
                  <a:lnTo>
                    <a:pt x="87270" y="62024"/>
                  </a:lnTo>
                  <a:lnTo>
                    <a:pt x="88168" y="59320"/>
                  </a:lnTo>
                  <a:lnTo>
                    <a:pt x="88890" y="56558"/>
                  </a:lnTo>
                  <a:lnTo>
                    <a:pt x="89430" y="53748"/>
                  </a:lnTo>
                  <a:lnTo>
                    <a:pt x="89789" y="50902"/>
                  </a:lnTo>
                  <a:lnTo>
                    <a:pt x="89963" y="48032"/>
                  </a:lnTo>
                  <a:lnTo>
                    <a:pt x="89952" y="45149"/>
                  </a:lnTo>
                  <a:lnTo>
                    <a:pt x="89756" y="42266"/>
                  </a:lnTo>
                  <a:lnTo>
                    <a:pt x="89377" y="39393"/>
                  </a:lnTo>
                  <a:lnTo>
                    <a:pt x="88815" y="36544"/>
                  </a:lnTo>
                  <a:lnTo>
                    <a:pt x="88073" y="33729"/>
                  </a:lnTo>
                  <a:lnTo>
                    <a:pt x="87154" y="30961"/>
                  </a:lnTo>
                  <a:lnTo>
                    <a:pt x="86061" y="28250"/>
                  </a:lnTo>
                  <a:lnTo>
                    <a:pt x="84800" y="25608"/>
                  </a:lnTo>
                  <a:lnTo>
                    <a:pt x="83375" y="23045"/>
                  </a:lnTo>
                  <a:lnTo>
                    <a:pt x="81792" y="20573"/>
                  </a:lnTo>
                  <a:lnTo>
                    <a:pt x="80058" y="18201"/>
                  </a:lnTo>
                  <a:lnTo>
                    <a:pt x="78180" y="15939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g804"/>
            <p:cNvSpPr/>
            <p:nvPr/>
          </p:nvSpPr>
          <p:spPr>
            <a:xfrm>
              <a:off x="5851272" y="4569035"/>
              <a:ext cx="89999" cy="89999"/>
            </a:xfrm>
            <a:custGeom>
              <a:avLst/>
              <a:pathLst>
                <a:path w="89999" h="89999">
                  <a:moveTo>
                    <a:pt x="77380" y="12618"/>
                  </a:moveTo>
                  <a:lnTo>
                    <a:pt x="75311" y="10683"/>
                  </a:lnTo>
                  <a:lnTo>
                    <a:pt x="73118" y="8888"/>
                  </a:lnTo>
                  <a:lnTo>
                    <a:pt x="70809" y="7242"/>
                  </a:lnTo>
                  <a:lnTo>
                    <a:pt x="68394" y="5751"/>
                  </a:lnTo>
                  <a:lnTo>
                    <a:pt x="65884" y="4421"/>
                  </a:lnTo>
                  <a:lnTo>
                    <a:pt x="63287" y="3258"/>
                  </a:lnTo>
                  <a:lnTo>
                    <a:pt x="60615" y="2267"/>
                  </a:lnTo>
                  <a:lnTo>
                    <a:pt x="57879" y="1451"/>
                  </a:lnTo>
                  <a:lnTo>
                    <a:pt x="55090" y="814"/>
                  </a:lnTo>
                  <a:lnTo>
                    <a:pt x="52259" y="359"/>
                  </a:lnTo>
                  <a:lnTo>
                    <a:pt x="49399" y="87"/>
                  </a:lnTo>
                  <a:lnTo>
                    <a:pt x="46521" y="0"/>
                  </a:lnTo>
                  <a:lnTo>
                    <a:pt x="43636" y="97"/>
                  </a:lnTo>
                  <a:lnTo>
                    <a:pt x="40757" y="379"/>
                  </a:lnTo>
                  <a:lnTo>
                    <a:pt x="37896" y="845"/>
                  </a:lnTo>
                  <a:lnTo>
                    <a:pt x="35063" y="1491"/>
                  </a:lnTo>
                  <a:lnTo>
                    <a:pt x="32272" y="2317"/>
                  </a:lnTo>
                  <a:lnTo>
                    <a:pt x="29532" y="3318"/>
                  </a:lnTo>
                  <a:lnTo>
                    <a:pt x="26857" y="4490"/>
                  </a:lnTo>
                  <a:lnTo>
                    <a:pt x="24255" y="5829"/>
                  </a:lnTo>
                  <a:lnTo>
                    <a:pt x="21740" y="7329"/>
                  </a:lnTo>
                  <a:lnTo>
                    <a:pt x="19319" y="8983"/>
                  </a:lnTo>
                  <a:lnTo>
                    <a:pt x="17004" y="10786"/>
                  </a:lnTo>
                  <a:lnTo>
                    <a:pt x="14805" y="12729"/>
                  </a:lnTo>
                  <a:lnTo>
                    <a:pt x="12729" y="14805"/>
                  </a:lnTo>
                  <a:lnTo>
                    <a:pt x="10786" y="17004"/>
                  </a:lnTo>
                  <a:lnTo>
                    <a:pt x="8983" y="19319"/>
                  </a:lnTo>
                  <a:lnTo>
                    <a:pt x="7329" y="21740"/>
                  </a:lnTo>
                  <a:lnTo>
                    <a:pt x="5829" y="24255"/>
                  </a:lnTo>
                  <a:lnTo>
                    <a:pt x="4490" y="26857"/>
                  </a:lnTo>
                  <a:lnTo>
                    <a:pt x="3318" y="29532"/>
                  </a:lnTo>
                  <a:lnTo>
                    <a:pt x="2317" y="32272"/>
                  </a:lnTo>
                  <a:lnTo>
                    <a:pt x="1491" y="35063"/>
                  </a:lnTo>
                  <a:lnTo>
                    <a:pt x="845" y="37896"/>
                  </a:lnTo>
                  <a:lnTo>
                    <a:pt x="379" y="40757"/>
                  </a:lnTo>
                  <a:lnTo>
                    <a:pt x="97" y="43636"/>
                  </a:lnTo>
                  <a:lnTo>
                    <a:pt x="0" y="46521"/>
                  </a:lnTo>
                  <a:lnTo>
                    <a:pt x="87" y="49399"/>
                  </a:lnTo>
                  <a:lnTo>
                    <a:pt x="359" y="52259"/>
                  </a:lnTo>
                  <a:lnTo>
                    <a:pt x="814" y="55090"/>
                  </a:lnTo>
                  <a:lnTo>
                    <a:pt x="1451" y="57879"/>
                  </a:lnTo>
                  <a:lnTo>
                    <a:pt x="2267" y="60615"/>
                  </a:lnTo>
                  <a:lnTo>
                    <a:pt x="3258" y="63287"/>
                  </a:lnTo>
                  <a:lnTo>
                    <a:pt x="4421" y="65884"/>
                  </a:lnTo>
                  <a:lnTo>
                    <a:pt x="5751" y="68394"/>
                  </a:lnTo>
                  <a:lnTo>
                    <a:pt x="7242" y="70809"/>
                  </a:lnTo>
                  <a:lnTo>
                    <a:pt x="8888" y="73118"/>
                  </a:lnTo>
                  <a:lnTo>
                    <a:pt x="10683" y="75311"/>
                  </a:lnTo>
                  <a:lnTo>
                    <a:pt x="12618" y="77380"/>
                  </a:lnTo>
                  <a:lnTo>
                    <a:pt x="14687" y="79315"/>
                  </a:lnTo>
                  <a:lnTo>
                    <a:pt x="16880" y="81110"/>
                  </a:lnTo>
                  <a:lnTo>
                    <a:pt x="19189" y="82756"/>
                  </a:lnTo>
                  <a:lnTo>
                    <a:pt x="21604" y="84247"/>
                  </a:lnTo>
                  <a:lnTo>
                    <a:pt x="24115" y="85577"/>
                  </a:lnTo>
                  <a:lnTo>
                    <a:pt x="26711" y="86740"/>
                  </a:lnTo>
                  <a:lnTo>
                    <a:pt x="29383" y="87731"/>
                  </a:lnTo>
                  <a:lnTo>
                    <a:pt x="32119" y="88547"/>
                  </a:lnTo>
                  <a:lnTo>
                    <a:pt x="34908" y="89184"/>
                  </a:lnTo>
                  <a:lnTo>
                    <a:pt x="37739" y="89639"/>
                  </a:lnTo>
                  <a:lnTo>
                    <a:pt x="40599" y="89911"/>
                  </a:lnTo>
                  <a:lnTo>
                    <a:pt x="43477" y="89999"/>
                  </a:lnTo>
                  <a:lnTo>
                    <a:pt x="46362" y="89901"/>
                  </a:lnTo>
                  <a:lnTo>
                    <a:pt x="49241" y="89619"/>
                  </a:lnTo>
                  <a:lnTo>
                    <a:pt x="52103" y="89154"/>
                  </a:lnTo>
                  <a:lnTo>
                    <a:pt x="54935" y="88507"/>
                  </a:lnTo>
                  <a:lnTo>
                    <a:pt x="57727" y="87681"/>
                  </a:lnTo>
                  <a:lnTo>
                    <a:pt x="60466" y="86680"/>
                  </a:lnTo>
                  <a:lnTo>
                    <a:pt x="63142" y="85508"/>
                  </a:lnTo>
                  <a:lnTo>
                    <a:pt x="65743" y="84169"/>
                  </a:lnTo>
                  <a:lnTo>
                    <a:pt x="68259" y="82669"/>
                  </a:lnTo>
                  <a:lnTo>
                    <a:pt x="70679" y="81015"/>
                  </a:lnTo>
                  <a:lnTo>
                    <a:pt x="72994" y="79212"/>
                  </a:lnTo>
                  <a:lnTo>
                    <a:pt x="75194" y="77269"/>
                  </a:lnTo>
                  <a:lnTo>
                    <a:pt x="77269" y="75194"/>
                  </a:lnTo>
                  <a:lnTo>
                    <a:pt x="79212" y="72994"/>
                  </a:lnTo>
                  <a:lnTo>
                    <a:pt x="81015" y="70679"/>
                  </a:lnTo>
                  <a:lnTo>
                    <a:pt x="82669" y="68259"/>
                  </a:lnTo>
                  <a:lnTo>
                    <a:pt x="84169" y="65743"/>
                  </a:lnTo>
                  <a:lnTo>
                    <a:pt x="85508" y="63142"/>
                  </a:lnTo>
                  <a:lnTo>
                    <a:pt x="86680" y="60466"/>
                  </a:lnTo>
                  <a:lnTo>
                    <a:pt x="87681" y="57727"/>
                  </a:lnTo>
                  <a:lnTo>
                    <a:pt x="88507" y="54935"/>
                  </a:lnTo>
                  <a:lnTo>
                    <a:pt x="89154" y="52103"/>
                  </a:lnTo>
                  <a:lnTo>
                    <a:pt x="89619" y="49241"/>
                  </a:lnTo>
                  <a:lnTo>
                    <a:pt x="89901" y="46362"/>
                  </a:lnTo>
                  <a:lnTo>
                    <a:pt x="89999" y="43477"/>
                  </a:lnTo>
                  <a:lnTo>
                    <a:pt x="89911" y="40599"/>
                  </a:lnTo>
                  <a:lnTo>
                    <a:pt x="89639" y="37739"/>
                  </a:lnTo>
                  <a:lnTo>
                    <a:pt x="89184" y="34908"/>
                  </a:lnTo>
                  <a:lnTo>
                    <a:pt x="88547" y="32119"/>
                  </a:lnTo>
                  <a:lnTo>
                    <a:pt x="87731" y="29383"/>
                  </a:lnTo>
                  <a:lnTo>
                    <a:pt x="86740" y="26711"/>
                  </a:lnTo>
                  <a:lnTo>
                    <a:pt x="85577" y="24115"/>
                  </a:lnTo>
                  <a:lnTo>
                    <a:pt x="84247" y="21604"/>
                  </a:lnTo>
                  <a:lnTo>
                    <a:pt x="82756" y="19189"/>
                  </a:lnTo>
                  <a:lnTo>
                    <a:pt x="81110" y="16880"/>
                  </a:lnTo>
                  <a:lnTo>
                    <a:pt x="79315" y="14687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g805"/>
            <p:cNvSpPr/>
            <p:nvPr/>
          </p:nvSpPr>
          <p:spPr>
            <a:xfrm>
              <a:off x="5851291" y="4674936"/>
              <a:ext cx="89960" cy="89960"/>
            </a:xfrm>
            <a:custGeom>
              <a:avLst/>
              <a:pathLst>
                <a:path w="89960" h="89960">
                  <a:moveTo>
                    <a:pt x="76373" y="13586"/>
                  </a:moveTo>
                  <a:lnTo>
                    <a:pt x="74243" y="11585"/>
                  </a:lnTo>
                  <a:lnTo>
                    <a:pt x="71993" y="9721"/>
                  </a:lnTo>
                  <a:lnTo>
                    <a:pt x="69631" y="8002"/>
                  </a:lnTo>
                  <a:lnTo>
                    <a:pt x="67169" y="6435"/>
                  </a:lnTo>
                  <a:lnTo>
                    <a:pt x="64615" y="5027"/>
                  </a:lnTo>
                  <a:lnTo>
                    <a:pt x="61980" y="3782"/>
                  </a:lnTo>
                  <a:lnTo>
                    <a:pt x="59276" y="2707"/>
                  </a:lnTo>
                  <a:lnTo>
                    <a:pt x="56513" y="1805"/>
                  </a:lnTo>
                  <a:lnTo>
                    <a:pt x="53702" y="1081"/>
                  </a:lnTo>
                  <a:lnTo>
                    <a:pt x="50856" y="538"/>
                  </a:lnTo>
                  <a:lnTo>
                    <a:pt x="47985" y="176"/>
                  </a:lnTo>
                  <a:lnTo>
                    <a:pt x="45102" y="0"/>
                  </a:lnTo>
                  <a:lnTo>
                    <a:pt x="42219" y="7"/>
                  </a:lnTo>
                  <a:lnTo>
                    <a:pt x="39347" y="200"/>
                  </a:lnTo>
                  <a:lnTo>
                    <a:pt x="36498" y="577"/>
                  </a:lnTo>
                  <a:lnTo>
                    <a:pt x="33684" y="1136"/>
                  </a:lnTo>
                  <a:lnTo>
                    <a:pt x="30916" y="1875"/>
                  </a:lnTo>
                  <a:lnTo>
                    <a:pt x="28206" y="2791"/>
                  </a:lnTo>
                  <a:lnTo>
                    <a:pt x="25566" y="3881"/>
                  </a:lnTo>
                  <a:lnTo>
                    <a:pt x="23004" y="5140"/>
                  </a:lnTo>
                  <a:lnTo>
                    <a:pt x="20534" y="6562"/>
                  </a:lnTo>
                  <a:lnTo>
                    <a:pt x="18163" y="8143"/>
                  </a:lnTo>
                  <a:lnTo>
                    <a:pt x="15903" y="9874"/>
                  </a:lnTo>
                  <a:lnTo>
                    <a:pt x="13762" y="11750"/>
                  </a:lnTo>
                  <a:lnTo>
                    <a:pt x="11750" y="13762"/>
                  </a:lnTo>
                  <a:lnTo>
                    <a:pt x="9874" y="15903"/>
                  </a:lnTo>
                  <a:lnTo>
                    <a:pt x="8143" y="18163"/>
                  </a:lnTo>
                  <a:lnTo>
                    <a:pt x="6562" y="20534"/>
                  </a:lnTo>
                  <a:lnTo>
                    <a:pt x="5140" y="23004"/>
                  </a:lnTo>
                  <a:lnTo>
                    <a:pt x="3881" y="25566"/>
                  </a:lnTo>
                  <a:lnTo>
                    <a:pt x="2791" y="28206"/>
                  </a:lnTo>
                  <a:lnTo>
                    <a:pt x="1875" y="30916"/>
                  </a:lnTo>
                  <a:lnTo>
                    <a:pt x="1136" y="33684"/>
                  </a:lnTo>
                  <a:lnTo>
                    <a:pt x="577" y="36498"/>
                  </a:lnTo>
                  <a:lnTo>
                    <a:pt x="200" y="39347"/>
                  </a:lnTo>
                  <a:lnTo>
                    <a:pt x="7" y="42219"/>
                  </a:lnTo>
                  <a:lnTo>
                    <a:pt x="0" y="45102"/>
                  </a:lnTo>
                  <a:lnTo>
                    <a:pt x="176" y="47985"/>
                  </a:lnTo>
                  <a:lnTo>
                    <a:pt x="538" y="50856"/>
                  </a:lnTo>
                  <a:lnTo>
                    <a:pt x="1081" y="53702"/>
                  </a:lnTo>
                  <a:lnTo>
                    <a:pt x="1805" y="56513"/>
                  </a:lnTo>
                  <a:lnTo>
                    <a:pt x="2707" y="59276"/>
                  </a:lnTo>
                  <a:lnTo>
                    <a:pt x="3782" y="61980"/>
                  </a:lnTo>
                  <a:lnTo>
                    <a:pt x="5027" y="64615"/>
                  </a:lnTo>
                  <a:lnTo>
                    <a:pt x="6435" y="67169"/>
                  </a:lnTo>
                  <a:lnTo>
                    <a:pt x="8002" y="69631"/>
                  </a:lnTo>
                  <a:lnTo>
                    <a:pt x="9721" y="71993"/>
                  </a:lnTo>
                  <a:lnTo>
                    <a:pt x="11585" y="74243"/>
                  </a:lnTo>
                  <a:lnTo>
                    <a:pt x="13586" y="76373"/>
                  </a:lnTo>
                  <a:lnTo>
                    <a:pt x="15717" y="78374"/>
                  </a:lnTo>
                  <a:lnTo>
                    <a:pt x="17967" y="80238"/>
                  </a:lnTo>
                  <a:lnTo>
                    <a:pt x="20328" y="81957"/>
                  </a:lnTo>
                  <a:lnTo>
                    <a:pt x="22791" y="83524"/>
                  </a:lnTo>
                  <a:lnTo>
                    <a:pt x="25345" y="84933"/>
                  </a:lnTo>
                  <a:lnTo>
                    <a:pt x="27980" y="86177"/>
                  </a:lnTo>
                  <a:lnTo>
                    <a:pt x="30684" y="87253"/>
                  </a:lnTo>
                  <a:lnTo>
                    <a:pt x="33447" y="88154"/>
                  </a:lnTo>
                  <a:lnTo>
                    <a:pt x="36258" y="88878"/>
                  </a:lnTo>
                  <a:lnTo>
                    <a:pt x="39104" y="89422"/>
                  </a:lnTo>
                  <a:lnTo>
                    <a:pt x="41975" y="89783"/>
                  </a:lnTo>
                  <a:lnTo>
                    <a:pt x="44857" y="89960"/>
                  </a:lnTo>
                  <a:lnTo>
                    <a:pt x="47741" y="89952"/>
                  </a:lnTo>
                  <a:lnTo>
                    <a:pt x="50613" y="89760"/>
                  </a:lnTo>
                  <a:lnTo>
                    <a:pt x="53462" y="89383"/>
                  </a:lnTo>
                  <a:lnTo>
                    <a:pt x="56276" y="88824"/>
                  </a:lnTo>
                  <a:lnTo>
                    <a:pt x="59043" y="88085"/>
                  </a:lnTo>
                  <a:lnTo>
                    <a:pt x="61753" y="87168"/>
                  </a:lnTo>
                  <a:lnTo>
                    <a:pt x="64394" y="86078"/>
                  </a:lnTo>
                  <a:lnTo>
                    <a:pt x="66955" y="84820"/>
                  </a:lnTo>
                  <a:lnTo>
                    <a:pt x="69426" y="83397"/>
                  </a:lnTo>
                  <a:lnTo>
                    <a:pt x="71796" y="81817"/>
                  </a:lnTo>
                  <a:lnTo>
                    <a:pt x="74057" y="80086"/>
                  </a:lnTo>
                  <a:lnTo>
                    <a:pt x="76197" y="78210"/>
                  </a:lnTo>
                  <a:lnTo>
                    <a:pt x="78210" y="76197"/>
                  </a:lnTo>
                  <a:lnTo>
                    <a:pt x="80086" y="74057"/>
                  </a:lnTo>
                  <a:lnTo>
                    <a:pt x="81817" y="71796"/>
                  </a:lnTo>
                  <a:lnTo>
                    <a:pt x="83397" y="69426"/>
                  </a:lnTo>
                  <a:lnTo>
                    <a:pt x="84820" y="66955"/>
                  </a:lnTo>
                  <a:lnTo>
                    <a:pt x="86078" y="64394"/>
                  </a:lnTo>
                  <a:lnTo>
                    <a:pt x="87168" y="61753"/>
                  </a:lnTo>
                  <a:lnTo>
                    <a:pt x="88085" y="59043"/>
                  </a:lnTo>
                  <a:lnTo>
                    <a:pt x="88824" y="56276"/>
                  </a:lnTo>
                  <a:lnTo>
                    <a:pt x="89383" y="53462"/>
                  </a:lnTo>
                  <a:lnTo>
                    <a:pt x="89760" y="50613"/>
                  </a:lnTo>
                  <a:lnTo>
                    <a:pt x="89952" y="47741"/>
                  </a:lnTo>
                  <a:lnTo>
                    <a:pt x="89960" y="44857"/>
                  </a:lnTo>
                  <a:lnTo>
                    <a:pt x="89783" y="41975"/>
                  </a:lnTo>
                  <a:lnTo>
                    <a:pt x="89422" y="39104"/>
                  </a:lnTo>
                  <a:lnTo>
                    <a:pt x="88878" y="36258"/>
                  </a:lnTo>
                  <a:lnTo>
                    <a:pt x="88154" y="33447"/>
                  </a:lnTo>
                  <a:lnTo>
                    <a:pt x="87253" y="30684"/>
                  </a:lnTo>
                  <a:lnTo>
                    <a:pt x="86177" y="27980"/>
                  </a:lnTo>
                  <a:lnTo>
                    <a:pt x="84933" y="25345"/>
                  </a:lnTo>
                  <a:lnTo>
                    <a:pt x="83524" y="22791"/>
                  </a:lnTo>
                  <a:lnTo>
                    <a:pt x="81957" y="20328"/>
                  </a:lnTo>
                  <a:lnTo>
                    <a:pt x="80238" y="17967"/>
                  </a:lnTo>
                  <a:lnTo>
                    <a:pt x="78374" y="15717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g806"/>
            <p:cNvSpPr/>
            <p:nvPr/>
          </p:nvSpPr>
          <p:spPr>
            <a:xfrm>
              <a:off x="5851276" y="4780802"/>
              <a:ext cx="89991" cy="89991"/>
            </a:xfrm>
            <a:custGeom>
              <a:avLst/>
              <a:pathLst>
                <a:path w="89991" h="89991">
                  <a:moveTo>
                    <a:pt x="76910" y="13081"/>
                  </a:moveTo>
                  <a:lnTo>
                    <a:pt x="74811" y="11114"/>
                  </a:lnTo>
                  <a:lnTo>
                    <a:pt x="72591" y="9286"/>
                  </a:lnTo>
                  <a:lnTo>
                    <a:pt x="70257" y="7605"/>
                  </a:lnTo>
                  <a:lnTo>
                    <a:pt x="67819" y="6078"/>
                  </a:lnTo>
                  <a:lnTo>
                    <a:pt x="65287" y="4710"/>
                  </a:lnTo>
                  <a:lnTo>
                    <a:pt x="62672" y="3508"/>
                  </a:lnTo>
                  <a:lnTo>
                    <a:pt x="59984" y="2477"/>
                  </a:lnTo>
                  <a:lnTo>
                    <a:pt x="57235" y="1620"/>
                  </a:lnTo>
                  <a:lnTo>
                    <a:pt x="54435" y="942"/>
                  </a:lnTo>
                  <a:lnTo>
                    <a:pt x="51597" y="444"/>
                  </a:lnTo>
                  <a:lnTo>
                    <a:pt x="48731" y="130"/>
                  </a:lnTo>
                  <a:lnTo>
                    <a:pt x="45851" y="0"/>
                  </a:lnTo>
                  <a:lnTo>
                    <a:pt x="42966" y="54"/>
                  </a:lnTo>
                  <a:lnTo>
                    <a:pt x="40090" y="294"/>
                  </a:lnTo>
                  <a:lnTo>
                    <a:pt x="37234" y="717"/>
                  </a:lnTo>
                  <a:lnTo>
                    <a:pt x="34410" y="1322"/>
                  </a:lnTo>
                  <a:lnTo>
                    <a:pt x="31630" y="2107"/>
                  </a:lnTo>
                  <a:lnTo>
                    <a:pt x="28904" y="3068"/>
                  </a:lnTo>
                  <a:lnTo>
                    <a:pt x="26245" y="4201"/>
                  </a:lnTo>
                  <a:lnTo>
                    <a:pt x="23662" y="5501"/>
                  </a:lnTo>
                  <a:lnTo>
                    <a:pt x="21168" y="6964"/>
                  </a:lnTo>
                  <a:lnTo>
                    <a:pt x="18771" y="8584"/>
                  </a:lnTo>
                  <a:lnTo>
                    <a:pt x="16482" y="10353"/>
                  </a:lnTo>
                  <a:lnTo>
                    <a:pt x="14310" y="12264"/>
                  </a:lnTo>
                  <a:lnTo>
                    <a:pt x="12264" y="14310"/>
                  </a:lnTo>
                  <a:lnTo>
                    <a:pt x="10353" y="16482"/>
                  </a:lnTo>
                  <a:lnTo>
                    <a:pt x="8584" y="18771"/>
                  </a:lnTo>
                  <a:lnTo>
                    <a:pt x="6964" y="21168"/>
                  </a:lnTo>
                  <a:lnTo>
                    <a:pt x="5501" y="23662"/>
                  </a:lnTo>
                  <a:lnTo>
                    <a:pt x="4201" y="26245"/>
                  </a:lnTo>
                  <a:lnTo>
                    <a:pt x="3068" y="28904"/>
                  </a:lnTo>
                  <a:lnTo>
                    <a:pt x="2107" y="31630"/>
                  </a:lnTo>
                  <a:lnTo>
                    <a:pt x="1322" y="34410"/>
                  </a:lnTo>
                  <a:lnTo>
                    <a:pt x="717" y="37234"/>
                  </a:lnTo>
                  <a:lnTo>
                    <a:pt x="294" y="40090"/>
                  </a:lnTo>
                  <a:lnTo>
                    <a:pt x="54" y="42966"/>
                  </a:lnTo>
                  <a:lnTo>
                    <a:pt x="0" y="45851"/>
                  </a:lnTo>
                  <a:lnTo>
                    <a:pt x="130" y="48731"/>
                  </a:lnTo>
                  <a:lnTo>
                    <a:pt x="444" y="51597"/>
                  </a:lnTo>
                  <a:lnTo>
                    <a:pt x="942" y="54435"/>
                  </a:lnTo>
                  <a:lnTo>
                    <a:pt x="1620" y="57235"/>
                  </a:lnTo>
                  <a:lnTo>
                    <a:pt x="2477" y="59984"/>
                  </a:lnTo>
                  <a:lnTo>
                    <a:pt x="3508" y="62672"/>
                  </a:lnTo>
                  <a:lnTo>
                    <a:pt x="4710" y="65287"/>
                  </a:lnTo>
                  <a:lnTo>
                    <a:pt x="6078" y="67819"/>
                  </a:lnTo>
                  <a:lnTo>
                    <a:pt x="7605" y="70257"/>
                  </a:lnTo>
                  <a:lnTo>
                    <a:pt x="9286" y="72591"/>
                  </a:lnTo>
                  <a:lnTo>
                    <a:pt x="11114" y="74811"/>
                  </a:lnTo>
                  <a:lnTo>
                    <a:pt x="13081" y="76910"/>
                  </a:lnTo>
                  <a:lnTo>
                    <a:pt x="15179" y="78877"/>
                  </a:lnTo>
                  <a:lnTo>
                    <a:pt x="17400" y="80704"/>
                  </a:lnTo>
                  <a:lnTo>
                    <a:pt x="19734" y="82385"/>
                  </a:lnTo>
                  <a:lnTo>
                    <a:pt x="22172" y="83913"/>
                  </a:lnTo>
                  <a:lnTo>
                    <a:pt x="24704" y="85280"/>
                  </a:lnTo>
                  <a:lnTo>
                    <a:pt x="27319" y="86482"/>
                  </a:lnTo>
                  <a:lnTo>
                    <a:pt x="30006" y="87514"/>
                  </a:lnTo>
                  <a:lnTo>
                    <a:pt x="32756" y="88371"/>
                  </a:lnTo>
                  <a:lnTo>
                    <a:pt x="35555" y="89049"/>
                  </a:lnTo>
                  <a:lnTo>
                    <a:pt x="38394" y="89547"/>
                  </a:lnTo>
                  <a:lnTo>
                    <a:pt x="41259" y="89861"/>
                  </a:lnTo>
                  <a:lnTo>
                    <a:pt x="44140" y="89991"/>
                  </a:lnTo>
                  <a:lnTo>
                    <a:pt x="47025" y="89936"/>
                  </a:lnTo>
                  <a:lnTo>
                    <a:pt x="49901" y="89697"/>
                  </a:lnTo>
                  <a:lnTo>
                    <a:pt x="52756" y="89274"/>
                  </a:lnTo>
                  <a:lnTo>
                    <a:pt x="55580" y="88669"/>
                  </a:lnTo>
                  <a:lnTo>
                    <a:pt x="58361" y="87884"/>
                  </a:lnTo>
                  <a:lnTo>
                    <a:pt x="61086" y="86923"/>
                  </a:lnTo>
                  <a:lnTo>
                    <a:pt x="63746" y="85790"/>
                  </a:lnTo>
                  <a:lnTo>
                    <a:pt x="66328" y="84489"/>
                  </a:lnTo>
                  <a:lnTo>
                    <a:pt x="68823" y="83026"/>
                  </a:lnTo>
                  <a:lnTo>
                    <a:pt x="71220" y="81407"/>
                  </a:lnTo>
                  <a:lnTo>
                    <a:pt x="73509" y="79638"/>
                  </a:lnTo>
                  <a:lnTo>
                    <a:pt x="75681" y="77727"/>
                  </a:lnTo>
                  <a:lnTo>
                    <a:pt x="77727" y="75681"/>
                  </a:lnTo>
                  <a:lnTo>
                    <a:pt x="79638" y="73509"/>
                  </a:lnTo>
                  <a:lnTo>
                    <a:pt x="81407" y="71220"/>
                  </a:lnTo>
                  <a:lnTo>
                    <a:pt x="83026" y="68823"/>
                  </a:lnTo>
                  <a:lnTo>
                    <a:pt x="84489" y="66328"/>
                  </a:lnTo>
                  <a:lnTo>
                    <a:pt x="85790" y="63746"/>
                  </a:lnTo>
                  <a:lnTo>
                    <a:pt x="86923" y="61086"/>
                  </a:lnTo>
                  <a:lnTo>
                    <a:pt x="87884" y="58361"/>
                  </a:lnTo>
                  <a:lnTo>
                    <a:pt x="88669" y="55580"/>
                  </a:lnTo>
                  <a:lnTo>
                    <a:pt x="89274" y="52756"/>
                  </a:lnTo>
                  <a:lnTo>
                    <a:pt x="89697" y="49901"/>
                  </a:lnTo>
                  <a:lnTo>
                    <a:pt x="89936" y="47025"/>
                  </a:lnTo>
                  <a:lnTo>
                    <a:pt x="89991" y="44140"/>
                  </a:lnTo>
                  <a:lnTo>
                    <a:pt x="89861" y="41259"/>
                  </a:lnTo>
                  <a:lnTo>
                    <a:pt x="89547" y="38394"/>
                  </a:lnTo>
                  <a:lnTo>
                    <a:pt x="89049" y="35555"/>
                  </a:lnTo>
                  <a:lnTo>
                    <a:pt x="88371" y="32756"/>
                  </a:lnTo>
                  <a:lnTo>
                    <a:pt x="87514" y="30006"/>
                  </a:lnTo>
                  <a:lnTo>
                    <a:pt x="86482" y="27319"/>
                  </a:lnTo>
                  <a:lnTo>
                    <a:pt x="85280" y="24704"/>
                  </a:lnTo>
                  <a:lnTo>
                    <a:pt x="83913" y="22172"/>
                  </a:lnTo>
                  <a:lnTo>
                    <a:pt x="82385" y="19734"/>
                  </a:lnTo>
                  <a:lnTo>
                    <a:pt x="80704" y="17400"/>
                  </a:lnTo>
                  <a:lnTo>
                    <a:pt x="78877" y="15179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g807"/>
            <p:cNvSpPr/>
            <p:nvPr/>
          </p:nvSpPr>
          <p:spPr>
            <a:xfrm>
              <a:off x="5851285" y="4886693"/>
              <a:ext cx="89972" cy="89972"/>
            </a:xfrm>
            <a:custGeom>
              <a:avLst/>
              <a:pathLst>
                <a:path w="89972" h="89972">
                  <a:moveTo>
                    <a:pt x="76530" y="13441"/>
                  </a:moveTo>
                  <a:lnTo>
                    <a:pt x="74409" y="11449"/>
                  </a:lnTo>
                  <a:lnTo>
                    <a:pt x="72167" y="9596"/>
                  </a:lnTo>
                  <a:lnTo>
                    <a:pt x="69814" y="7888"/>
                  </a:lnTo>
                  <a:lnTo>
                    <a:pt x="67358" y="6332"/>
                  </a:lnTo>
                  <a:lnTo>
                    <a:pt x="64811" y="4935"/>
                  </a:lnTo>
                  <a:lnTo>
                    <a:pt x="62182" y="3703"/>
                  </a:lnTo>
                  <a:lnTo>
                    <a:pt x="59482" y="2640"/>
                  </a:lnTo>
                  <a:lnTo>
                    <a:pt x="56723" y="1752"/>
                  </a:lnTo>
                  <a:lnTo>
                    <a:pt x="53915" y="1041"/>
                  </a:lnTo>
                  <a:lnTo>
                    <a:pt x="51071" y="511"/>
                  </a:lnTo>
                  <a:lnTo>
                    <a:pt x="48202" y="163"/>
                  </a:lnTo>
                  <a:lnTo>
                    <a:pt x="45320" y="0"/>
                  </a:lnTo>
                  <a:lnTo>
                    <a:pt x="42436" y="21"/>
                  </a:lnTo>
                  <a:lnTo>
                    <a:pt x="39563" y="227"/>
                  </a:lnTo>
                  <a:lnTo>
                    <a:pt x="36712" y="617"/>
                  </a:lnTo>
                  <a:lnTo>
                    <a:pt x="33895" y="1190"/>
                  </a:lnTo>
                  <a:lnTo>
                    <a:pt x="31123" y="1942"/>
                  </a:lnTo>
                  <a:lnTo>
                    <a:pt x="28409" y="2871"/>
                  </a:lnTo>
                  <a:lnTo>
                    <a:pt x="25763" y="3974"/>
                  </a:lnTo>
                  <a:lnTo>
                    <a:pt x="23195" y="5245"/>
                  </a:lnTo>
                  <a:lnTo>
                    <a:pt x="20717" y="6679"/>
                  </a:lnTo>
                  <a:lnTo>
                    <a:pt x="18339" y="8270"/>
                  </a:lnTo>
                  <a:lnTo>
                    <a:pt x="16071" y="10013"/>
                  </a:lnTo>
                  <a:lnTo>
                    <a:pt x="13921" y="11899"/>
                  </a:lnTo>
                  <a:lnTo>
                    <a:pt x="11899" y="13921"/>
                  </a:lnTo>
                  <a:lnTo>
                    <a:pt x="10013" y="16071"/>
                  </a:lnTo>
                  <a:lnTo>
                    <a:pt x="8270" y="18339"/>
                  </a:lnTo>
                  <a:lnTo>
                    <a:pt x="6679" y="20717"/>
                  </a:lnTo>
                  <a:lnTo>
                    <a:pt x="5245" y="23195"/>
                  </a:lnTo>
                  <a:lnTo>
                    <a:pt x="3974" y="25763"/>
                  </a:lnTo>
                  <a:lnTo>
                    <a:pt x="2871" y="28409"/>
                  </a:lnTo>
                  <a:lnTo>
                    <a:pt x="1942" y="31123"/>
                  </a:lnTo>
                  <a:lnTo>
                    <a:pt x="1190" y="33895"/>
                  </a:lnTo>
                  <a:lnTo>
                    <a:pt x="617" y="36712"/>
                  </a:lnTo>
                  <a:lnTo>
                    <a:pt x="227" y="39563"/>
                  </a:lnTo>
                  <a:lnTo>
                    <a:pt x="21" y="42436"/>
                  </a:lnTo>
                  <a:lnTo>
                    <a:pt x="0" y="45320"/>
                  </a:lnTo>
                  <a:lnTo>
                    <a:pt x="163" y="48202"/>
                  </a:lnTo>
                  <a:lnTo>
                    <a:pt x="511" y="51071"/>
                  </a:lnTo>
                  <a:lnTo>
                    <a:pt x="1041" y="53915"/>
                  </a:lnTo>
                  <a:lnTo>
                    <a:pt x="1752" y="56723"/>
                  </a:lnTo>
                  <a:lnTo>
                    <a:pt x="2640" y="59482"/>
                  </a:lnTo>
                  <a:lnTo>
                    <a:pt x="3703" y="62182"/>
                  </a:lnTo>
                  <a:lnTo>
                    <a:pt x="4935" y="64811"/>
                  </a:lnTo>
                  <a:lnTo>
                    <a:pt x="6332" y="67358"/>
                  </a:lnTo>
                  <a:lnTo>
                    <a:pt x="7888" y="69814"/>
                  </a:lnTo>
                  <a:lnTo>
                    <a:pt x="9596" y="72167"/>
                  </a:lnTo>
                  <a:lnTo>
                    <a:pt x="11449" y="74409"/>
                  </a:lnTo>
                  <a:lnTo>
                    <a:pt x="13441" y="76530"/>
                  </a:lnTo>
                  <a:lnTo>
                    <a:pt x="15562" y="78522"/>
                  </a:lnTo>
                  <a:lnTo>
                    <a:pt x="17804" y="80375"/>
                  </a:lnTo>
                  <a:lnTo>
                    <a:pt x="20157" y="82083"/>
                  </a:lnTo>
                  <a:lnTo>
                    <a:pt x="22613" y="83639"/>
                  </a:lnTo>
                  <a:lnTo>
                    <a:pt x="25160" y="85036"/>
                  </a:lnTo>
                  <a:lnTo>
                    <a:pt x="27789" y="86268"/>
                  </a:lnTo>
                  <a:lnTo>
                    <a:pt x="30489" y="87331"/>
                  </a:lnTo>
                  <a:lnTo>
                    <a:pt x="33248" y="88219"/>
                  </a:lnTo>
                  <a:lnTo>
                    <a:pt x="36056" y="88930"/>
                  </a:lnTo>
                  <a:lnTo>
                    <a:pt x="38900" y="89460"/>
                  </a:lnTo>
                  <a:lnTo>
                    <a:pt x="41769" y="89808"/>
                  </a:lnTo>
                  <a:lnTo>
                    <a:pt x="44651" y="89972"/>
                  </a:lnTo>
                  <a:lnTo>
                    <a:pt x="47535" y="89950"/>
                  </a:lnTo>
                  <a:lnTo>
                    <a:pt x="50408" y="89744"/>
                  </a:lnTo>
                  <a:lnTo>
                    <a:pt x="53259" y="89354"/>
                  </a:lnTo>
                  <a:lnTo>
                    <a:pt x="56076" y="88781"/>
                  </a:lnTo>
                  <a:lnTo>
                    <a:pt x="58848" y="88029"/>
                  </a:lnTo>
                  <a:lnTo>
                    <a:pt x="61562" y="87100"/>
                  </a:lnTo>
                  <a:lnTo>
                    <a:pt x="64208" y="85997"/>
                  </a:lnTo>
                  <a:lnTo>
                    <a:pt x="66776" y="84726"/>
                  </a:lnTo>
                  <a:lnTo>
                    <a:pt x="69254" y="83292"/>
                  </a:lnTo>
                  <a:lnTo>
                    <a:pt x="71632" y="81701"/>
                  </a:lnTo>
                  <a:lnTo>
                    <a:pt x="73900" y="79958"/>
                  </a:lnTo>
                  <a:lnTo>
                    <a:pt x="76050" y="78072"/>
                  </a:lnTo>
                  <a:lnTo>
                    <a:pt x="78072" y="76050"/>
                  </a:lnTo>
                  <a:lnTo>
                    <a:pt x="79958" y="73900"/>
                  </a:lnTo>
                  <a:lnTo>
                    <a:pt x="81701" y="71632"/>
                  </a:lnTo>
                  <a:lnTo>
                    <a:pt x="83292" y="69254"/>
                  </a:lnTo>
                  <a:lnTo>
                    <a:pt x="84726" y="66776"/>
                  </a:lnTo>
                  <a:lnTo>
                    <a:pt x="85997" y="64208"/>
                  </a:lnTo>
                  <a:lnTo>
                    <a:pt x="87100" y="61562"/>
                  </a:lnTo>
                  <a:lnTo>
                    <a:pt x="88029" y="58848"/>
                  </a:lnTo>
                  <a:lnTo>
                    <a:pt x="88781" y="56076"/>
                  </a:lnTo>
                  <a:lnTo>
                    <a:pt x="89354" y="53259"/>
                  </a:lnTo>
                  <a:lnTo>
                    <a:pt x="89744" y="50408"/>
                  </a:lnTo>
                  <a:lnTo>
                    <a:pt x="89950" y="47535"/>
                  </a:lnTo>
                  <a:lnTo>
                    <a:pt x="89972" y="44651"/>
                  </a:lnTo>
                  <a:lnTo>
                    <a:pt x="89808" y="41769"/>
                  </a:lnTo>
                  <a:lnTo>
                    <a:pt x="89460" y="38900"/>
                  </a:lnTo>
                  <a:lnTo>
                    <a:pt x="88930" y="36056"/>
                  </a:lnTo>
                  <a:lnTo>
                    <a:pt x="88219" y="33248"/>
                  </a:lnTo>
                  <a:lnTo>
                    <a:pt x="87331" y="30489"/>
                  </a:lnTo>
                  <a:lnTo>
                    <a:pt x="86268" y="27789"/>
                  </a:lnTo>
                  <a:lnTo>
                    <a:pt x="85036" y="25160"/>
                  </a:lnTo>
                  <a:lnTo>
                    <a:pt x="83639" y="22613"/>
                  </a:lnTo>
                  <a:lnTo>
                    <a:pt x="82083" y="20157"/>
                  </a:lnTo>
                  <a:lnTo>
                    <a:pt x="80375" y="17804"/>
                  </a:lnTo>
                  <a:lnTo>
                    <a:pt x="78522" y="15562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g808"/>
            <p:cNvSpPr/>
            <p:nvPr/>
          </p:nvSpPr>
          <p:spPr>
            <a:xfrm>
              <a:off x="5851280" y="4992570"/>
              <a:ext cx="89982" cy="89982"/>
            </a:xfrm>
            <a:custGeom>
              <a:avLst/>
              <a:pathLst>
                <a:path w="89982" h="89982">
                  <a:moveTo>
                    <a:pt x="76708" y="13274"/>
                  </a:moveTo>
                  <a:lnTo>
                    <a:pt x="74597" y="11294"/>
                  </a:lnTo>
                  <a:lnTo>
                    <a:pt x="72365" y="9452"/>
                  </a:lnTo>
                  <a:lnTo>
                    <a:pt x="70021" y="7757"/>
                  </a:lnTo>
                  <a:lnTo>
                    <a:pt x="67573" y="6214"/>
                  </a:lnTo>
                  <a:lnTo>
                    <a:pt x="65033" y="4831"/>
                  </a:lnTo>
                  <a:lnTo>
                    <a:pt x="62411" y="3613"/>
                  </a:lnTo>
                  <a:lnTo>
                    <a:pt x="59716" y="2564"/>
                  </a:lnTo>
                  <a:lnTo>
                    <a:pt x="56962" y="1691"/>
                  </a:lnTo>
                  <a:lnTo>
                    <a:pt x="54158" y="995"/>
                  </a:lnTo>
                  <a:lnTo>
                    <a:pt x="51316" y="480"/>
                  </a:lnTo>
                  <a:lnTo>
                    <a:pt x="48449" y="147"/>
                  </a:lnTo>
                  <a:lnTo>
                    <a:pt x="45567" y="0"/>
                  </a:lnTo>
                  <a:lnTo>
                    <a:pt x="42683" y="36"/>
                  </a:lnTo>
                  <a:lnTo>
                    <a:pt x="39808" y="258"/>
                  </a:lnTo>
                  <a:lnTo>
                    <a:pt x="36955" y="664"/>
                  </a:lnTo>
                  <a:lnTo>
                    <a:pt x="34135" y="1251"/>
                  </a:lnTo>
                  <a:lnTo>
                    <a:pt x="31359" y="2019"/>
                  </a:lnTo>
                  <a:lnTo>
                    <a:pt x="28640" y="2963"/>
                  </a:lnTo>
                  <a:lnTo>
                    <a:pt x="25987" y="4079"/>
                  </a:lnTo>
                  <a:lnTo>
                    <a:pt x="23413" y="5364"/>
                  </a:lnTo>
                  <a:lnTo>
                    <a:pt x="20927" y="6812"/>
                  </a:lnTo>
                  <a:lnTo>
                    <a:pt x="18540" y="8416"/>
                  </a:lnTo>
                  <a:lnTo>
                    <a:pt x="16262" y="10171"/>
                  </a:lnTo>
                  <a:lnTo>
                    <a:pt x="14102" y="12069"/>
                  </a:lnTo>
                  <a:lnTo>
                    <a:pt x="12069" y="14102"/>
                  </a:lnTo>
                  <a:lnTo>
                    <a:pt x="10171" y="16262"/>
                  </a:lnTo>
                  <a:lnTo>
                    <a:pt x="8416" y="18540"/>
                  </a:lnTo>
                  <a:lnTo>
                    <a:pt x="6812" y="20927"/>
                  </a:lnTo>
                  <a:lnTo>
                    <a:pt x="5364" y="23413"/>
                  </a:lnTo>
                  <a:lnTo>
                    <a:pt x="4079" y="25987"/>
                  </a:lnTo>
                  <a:lnTo>
                    <a:pt x="2963" y="28640"/>
                  </a:lnTo>
                  <a:lnTo>
                    <a:pt x="2019" y="31359"/>
                  </a:lnTo>
                  <a:lnTo>
                    <a:pt x="1251" y="34135"/>
                  </a:lnTo>
                  <a:lnTo>
                    <a:pt x="664" y="36955"/>
                  </a:lnTo>
                  <a:lnTo>
                    <a:pt x="258" y="39808"/>
                  </a:lnTo>
                  <a:lnTo>
                    <a:pt x="36" y="42683"/>
                  </a:lnTo>
                  <a:lnTo>
                    <a:pt x="0" y="45567"/>
                  </a:lnTo>
                  <a:lnTo>
                    <a:pt x="147" y="48449"/>
                  </a:lnTo>
                  <a:lnTo>
                    <a:pt x="480" y="51316"/>
                  </a:lnTo>
                  <a:lnTo>
                    <a:pt x="995" y="54158"/>
                  </a:lnTo>
                  <a:lnTo>
                    <a:pt x="1691" y="56962"/>
                  </a:lnTo>
                  <a:lnTo>
                    <a:pt x="2564" y="59716"/>
                  </a:lnTo>
                  <a:lnTo>
                    <a:pt x="3613" y="62411"/>
                  </a:lnTo>
                  <a:lnTo>
                    <a:pt x="4831" y="65033"/>
                  </a:lnTo>
                  <a:lnTo>
                    <a:pt x="6214" y="67573"/>
                  </a:lnTo>
                  <a:lnTo>
                    <a:pt x="7757" y="70021"/>
                  </a:lnTo>
                  <a:lnTo>
                    <a:pt x="9452" y="72365"/>
                  </a:lnTo>
                  <a:lnTo>
                    <a:pt x="11294" y="74597"/>
                  </a:lnTo>
                  <a:lnTo>
                    <a:pt x="13274" y="76708"/>
                  </a:lnTo>
                  <a:lnTo>
                    <a:pt x="15384" y="78688"/>
                  </a:lnTo>
                  <a:lnTo>
                    <a:pt x="17616" y="80529"/>
                  </a:lnTo>
                  <a:lnTo>
                    <a:pt x="19961" y="82225"/>
                  </a:lnTo>
                  <a:lnTo>
                    <a:pt x="22408" y="83768"/>
                  </a:lnTo>
                  <a:lnTo>
                    <a:pt x="24949" y="85151"/>
                  </a:lnTo>
                  <a:lnTo>
                    <a:pt x="27571" y="86369"/>
                  </a:lnTo>
                  <a:lnTo>
                    <a:pt x="30265" y="87417"/>
                  </a:lnTo>
                  <a:lnTo>
                    <a:pt x="33020" y="88291"/>
                  </a:lnTo>
                  <a:lnTo>
                    <a:pt x="35824" y="88987"/>
                  </a:lnTo>
                  <a:lnTo>
                    <a:pt x="38665" y="89502"/>
                  </a:lnTo>
                  <a:lnTo>
                    <a:pt x="41533" y="89834"/>
                  </a:lnTo>
                  <a:lnTo>
                    <a:pt x="44415" y="89982"/>
                  </a:lnTo>
                  <a:lnTo>
                    <a:pt x="47299" y="89945"/>
                  </a:lnTo>
                  <a:lnTo>
                    <a:pt x="50173" y="89724"/>
                  </a:lnTo>
                  <a:lnTo>
                    <a:pt x="53027" y="89318"/>
                  </a:lnTo>
                  <a:lnTo>
                    <a:pt x="55847" y="88730"/>
                  </a:lnTo>
                  <a:lnTo>
                    <a:pt x="58622" y="87963"/>
                  </a:lnTo>
                  <a:lnTo>
                    <a:pt x="61342" y="87019"/>
                  </a:lnTo>
                  <a:lnTo>
                    <a:pt x="63995" y="85902"/>
                  </a:lnTo>
                  <a:lnTo>
                    <a:pt x="66569" y="84618"/>
                  </a:lnTo>
                  <a:lnTo>
                    <a:pt x="69055" y="83170"/>
                  </a:lnTo>
                  <a:lnTo>
                    <a:pt x="71442" y="81566"/>
                  </a:lnTo>
                  <a:lnTo>
                    <a:pt x="73720" y="79811"/>
                  </a:lnTo>
                  <a:lnTo>
                    <a:pt x="75880" y="77913"/>
                  </a:lnTo>
                  <a:lnTo>
                    <a:pt x="77913" y="75880"/>
                  </a:lnTo>
                  <a:lnTo>
                    <a:pt x="79811" y="73720"/>
                  </a:lnTo>
                  <a:lnTo>
                    <a:pt x="81566" y="71442"/>
                  </a:lnTo>
                  <a:lnTo>
                    <a:pt x="83170" y="69055"/>
                  </a:lnTo>
                  <a:lnTo>
                    <a:pt x="84618" y="66569"/>
                  </a:lnTo>
                  <a:lnTo>
                    <a:pt x="85902" y="63995"/>
                  </a:lnTo>
                  <a:lnTo>
                    <a:pt x="87019" y="61342"/>
                  </a:lnTo>
                  <a:lnTo>
                    <a:pt x="87963" y="58622"/>
                  </a:lnTo>
                  <a:lnTo>
                    <a:pt x="88730" y="55847"/>
                  </a:lnTo>
                  <a:lnTo>
                    <a:pt x="89318" y="53027"/>
                  </a:lnTo>
                  <a:lnTo>
                    <a:pt x="89724" y="50173"/>
                  </a:lnTo>
                  <a:lnTo>
                    <a:pt x="89945" y="47299"/>
                  </a:lnTo>
                  <a:lnTo>
                    <a:pt x="89982" y="44415"/>
                  </a:lnTo>
                  <a:lnTo>
                    <a:pt x="89834" y="41533"/>
                  </a:lnTo>
                  <a:lnTo>
                    <a:pt x="89502" y="38665"/>
                  </a:lnTo>
                  <a:lnTo>
                    <a:pt x="88987" y="35824"/>
                  </a:lnTo>
                  <a:lnTo>
                    <a:pt x="88291" y="33020"/>
                  </a:lnTo>
                  <a:lnTo>
                    <a:pt x="87417" y="30265"/>
                  </a:lnTo>
                  <a:lnTo>
                    <a:pt x="86369" y="27571"/>
                  </a:lnTo>
                  <a:lnTo>
                    <a:pt x="85151" y="24949"/>
                  </a:lnTo>
                  <a:lnTo>
                    <a:pt x="83768" y="22408"/>
                  </a:lnTo>
                  <a:lnTo>
                    <a:pt x="82225" y="19961"/>
                  </a:lnTo>
                  <a:lnTo>
                    <a:pt x="80529" y="17616"/>
                  </a:lnTo>
                  <a:lnTo>
                    <a:pt x="78688" y="15384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g809"/>
            <p:cNvSpPr/>
            <p:nvPr/>
          </p:nvSpPr>
          <p:spPr>
            <a:xfrm>
              <a:off x="5851273" y="5098445"/>
              <a:ext cx="89995" cy="89995"/>
            </a:xfrm>
            <a:custGeom>
              <a:avLst/>
              <a:pathLst>
                <a:path w="89995" h="89995">
                  <a:moveTo>
                    <a:pt x="77049" y="12946"/>
                  </a:moveTo>
                  <a:lnTo>
                    <a:pt x="74959" y="10988"/>
                  </a:lnTo>
                  <a:lnTo>
                    <a:pt x="72747" y="9170"/>
                  </a:lnTo>
                  <a:lnTo>
                    <a:pt x="70420" y="7499"/>
                  </a:lnTo>
                  <a:lnTo>
                    <a:pt x="67989" y="5982"/>
                  </a:lnTo>
                  <a:lnTo>
                    <a:pt x="65463" y="4626"/>
                  </a:lnTo>
                  <a:lnTo>
                    <a:pt x="62853" y="3435"/>
                  </a:lnTo>
                  <a:lnTo>
                    <a:pt x="60170" y="2415"/>
                  </a:lnTo>
                  <a:lnTo>
                    <a:pt x="57425" y="1571"/>
                  </a:lnTo>
                  <a:lnTo>
                    <a:pt x="54628" y="904"/>
                  </a:lnTo>
                  <a:lnTo>
                    <a:pt x="51792" y="419"/>
                  </a:lnTo>
                  <a:lnTo>
                    <a:pt x="48928" y="117"/>
                  </a:lnTo>
                  <a:lnTo>
                    <a:pt x="46048" y="0"/>
                  </a:lnTo>
                  <a:lnTo>
                    <a:pt x="43163" y="67"/>
                  </a:lnTo>
                  <a:lnTo>
                    <a:pt x="40286" y="319"/>
                  </a:lnTo>
                  <a:lnTo>
                    <a:pt x="37429" y="754"/>
                  </a:lnTo>
                  <a:lnTo>
                    <a:pt x="34602" y="1372"/>
                  </a:lnTo>
                  <a:lnTo>
                    <a:pt x="31818" y="2168"/>
                  </a:lnTo>
                  <a:lnTo>
                    <a:pt x="29089" y="3141"/>
                  </a:lnTo>
                  <a:lnTo>
                    <a:pt x="26424" y="4285"/>
                  </a:lnTo>
                  <a:lnTo>
                    <a:pt x="23836" y="5597"/>
                  </a:lnTo>
                  <a:lnTo>
                    <a:pt x="21335" y="7071"/>
                  </a:lnTo>
                  <a:lnTo>
                    <a:pt x="18932" y="8701"/>
                  </a:lnTo>
                  <a:lnTo>
                    <a:pt x="16635" y="10480"/>
                  </a:lnTo>
                  <a:lnTo>
                    <a:pt x="14455" y="12400"/>
                  </a:lnTo>
                  <a:lnTo>
                    <a:pt x="12400" y="14455"/>
                  </a:lnTo>
                  <a:lnTo>
                    <a:pt x="10480" y="16635"/>
                  </a:lnTo>
                  <a:lnTo>
                    <a:pt x="8701" y="18932"/>
                  </a:lnTo>
                  <a:lnTo>
                    <a:pt x="7071" y="21335"/>
                  </a:lnTo>
                  <a:lnTo>
                    <a:pt x="5597" y="23836"/>
                  </a:lnTo>
                  <a:lnTo>
                    <a:pt x="4285" y="26424"/>
                  </a:lnTo>
                  <a:lnTo>
                    <a:pt x="3141" y="29089"/>
                  </a:lnTo>
                  <a:lnTo>
                    <a:pt x="2168" y="31818"/>
                  </a:lnTo>
                  <a:lnTo>
                    <a:pt x="1372" y="34602"/>
                  </a:lnTo>
                  <a:lnTo>
                    <a:pt x="754" y="37429"/>
                  </a:lnTo>
                  <a:lnTo>
                    <a:pt x="319" y="40286"/>
                  </a:lnTo>
                  <a:lnTo>
                    <a:pt x="67" y="43163"/>
                  </a:lnTo>
                  <a:lnTo>
                    <a:pt x="0" y="46048"/>
                  </a:lnTo>
                  <a:lnTo>
                    <a:pt x="117" y="48928"/>
                  </a:lnTo>
                  <a:lnTo>
                    <a:pt x="419" y="51792"/>
                  </a:lnTo>
                  <a:lnTo>
                    <a:pt x="904" y="54628"/>
                  </a:lnTo>
                  <a:lnTo>
                    <a:pt x="1571" y="57425"/>
                  </a:lnTo>
                  <a:lnTo>
                    <a:pt x="2415" y="60170"/>
                  </a:lnTo>
                  <a:lnTo>
                    <a:pt x="3435" y="62853"/>
                  </a:lnTo>
                  <a:lnTo>
                    <a:pt x="4626" y="65463"/>
                  </a:lnTo>
                  <a:lnTo>
                    <a:pt x="5982" y="67989"/>
                  </a:lnTo>
                  <a:lnTo>
                    <a:pt x="7499" y="70420"/>
                  </a:lnTo>
                  <a:lnTo>
                    <a:pt x="9170" y="72747"/>
                  </a:lnTo>
                  <a:lnTo>
                    <a:pt x="10988" y="74959"/>
                  </a:lnTo>
                  <a:lnTo>
                    <a:pt x="12946" y="77049"/>
                  </a:lnTo>
                  <a:lnTo>
                    <a:pt x="15036" y="79007"/>
                  </a:lnTo>
                  <a:lnTo>
                    <a:pt x="17248" y="80825"/>
                  </a:lnTo>
                  <a:lnTo>
                    <a:pt x="19575" y="82496"/>
                  </a:lnTo>
                  <a:lnTo>
                    <a:pt x="22006" y="84013"/>
                  </a:lnTo>
                  <a:lnTo>
                    <a:pt x="24532" y="85369"/>
                  </a:lnTo>
                  <a:lnTo>
                    <a:pt x="27142" y="86560"/>
                  </a:lnTo>
                  <a:lnTo>
                    <a:pt x="29825" y="87579"/>
                  </a:lnTo>
                  <a:lnTo>
                    <a:pt x="32570" y="88424"/>
                  </a:lnTo>
                  <a:lnTo>
                    <a:pt x="35367" y="89091"/>
                  </a:lnTo>
                  <a:lnTo>
                    <a:pt x="38203" y="89576"/>
                  </a:lnTo>
                  <a:lnTo>
                    <a:pt x="41067" y="89878"/>
                  </a:lnTo>
                  <a:lnTo>
                    <a:pt x="43947" y="89995"/>
                  </a:lnTo>
                  <a:lnTo>
                    <a:pt x="46832" y="89928"/>
                  </a:lnTo>
                  <a:lnTo>
                    <a:pt x="49709" y="89676"/>
                  </a:lnTo>
                  <a:lnTo>
                    <a:pt x="52566" y="89241"/>
                  </a:lnTo>
                  <a:lnTo>
                    <a:pt x="55393" y="88623"/>
                  </a:lnTo>
                  <a:lnTo>
                    <a:pt x="58177" y="87827"/>
                  </a:lnTo>
                  <a:lnTo>
                    <a:pt x="60906" y="86854"/>
                  </a:lnTo>
                  <a:lnTo>
                    <a:pt x="63571" y="85709"/>
                  </a:lnTo>
                  <a:lnTo>
                    <a:pt x="66159" y="84398"/>
                  </a:lnTo>
                  <a:lnTo>
                    <a:pt x="68660" y="82924"/>
                  </a:lnTo>
                  <a:lnTo>
                    <a:pt x="71063" y="81294"/>
                  </a:lnTo>
                  <a:lnTo>
                    <a:pt x="73360" y="79515"/>
                  </a:lnTo>
                  <a:lnTo>
                    <a:pt x="75540" y="77595"/>
                  </a:lnTo>
                  <a:lnTo>
                    <a:pt x="77595" y="75540"/>
                  </a:lnTo>
                  <a:lnTo>
                    <a:pt x="79515" y="73360"/>
                  </a:lnTo>
                  <a:lnTo>
                    <a:pt x="81294" y="71063"/>
                  </a:lnTo>
                  <a:lnTo>
                    <a:pt x="82924" y="68660"/>
                  </a:lnTo>
                  <a:lnTo>
                    <a:pt x="84398" y="66159"/>
                  </a:lnTo>
                  <a:lnTo>
                    <a:pt x="85709" y="63571"/>
                  </a:lnTo>
                  <a:lnTo>
                    <a:pt x="86854" y="60906"/>
                  </a:lnTo>
                  <a:lnTo>
                    <a:pt x="87827" y="58177"/>
                  </a:lnTo>
                  <a:lnTo>
                    <a:pt x="88623" y="55393"/>
                  </a:lnTo>
                  <a:lnTo>
                    <a:pt x="89241" y="52566"/>
                  </a:lnTo>
                  <a:lnTo>
                    <a:pt x="89676" y="49709"/>
                  </a:lnTo>
                  <a:lnTo>
                    <a:pt x="89928" y="46832"/>
                  </a:lnTo>
                  <a:lnTo>
                    <a:pt x="89995" y="43947"/>
                  </a:lnTo>
                  <a:lnTo>
                    <a:pt x="89878" y="41067"/>
                  </a:lnTo>
                  <a:lnTo>
                    <a:pt x="89576" y="38203"/>
                  </a:lnTo>
                  <a:lnTo>
                    <a:pt x="89091" y="35367"/>
                  </a:lnTo>
                  <a:lnTo>
                    <a:pt x="88424" y="32570"/>
                  </a:lnTo>
                  <a:lnTo>
                    <a:pt x="87579" y="29825"/>
                  </a:lnTo>
                  <a:lnTo>
                    <a:pt x="86560" y="27142"/>
                  </a:lnTo>
                  <a:lnTo>
                    <a:pt x="85369" y="24532"/>
                  </a:lnTo>
                  <a:lnTo>
                    <a:pt x="84013" y="22006"/>
                  </a:lnTo>
                  <a:lnTo>
                    <a:pt x="82496" y="19575"/>
                  </a:lnTo>
                  <a:lnTo>
                    <a:pt x="80825" y="17248"/>
                  </a:lnTo>
                  <a:lnTo>
                    <a:pt x="79007" y="15036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g810"/>
            <p:cNvSpPr/>
            <p:nvPr/>
          </p:nvSpPr>
          <p:spPr>
            <a:xfrm>
              <a:off x="5851364" y="5204417"/>
              <a:ext cx="89814" cy="89814"/>
            </a:xfrm>
            <a:custGeom>
              <a:avLst/>
              <a:pathLst>
                <a:path w="89814" h="89814">
                  <a:moveTo>
                    <a:pt x="89814" y="0"/>
                  </a:moveTo>
                  <a:lnTo>
                    <a:pt x="89537" y="276"/>
                  </a:lnTo>
                  <a:lnTo>
                    <a:pt x="89077" y="737"/>
                  </a:lnTo>
                  <a:lnTo>
                    <a:pt x="88435" y="1379"/>
                  </a:lnTo>
                  <a:lnTo>
                    <a:pt x="87614" y="2200"/>
                  </a:lnTo>
                  <a:lnTo>
                    <a:pt x="86618" y="3196"/>
                  </a:lnTo>
                  <a:lnTo>
                    <a:pt x="85450" y="4363"/>
                  </a:lnTo>
                  <a:lnTo>
                    <a:pt x="84116" y="5698"/>
                  </a:lnTo>
                  <a:lnTo>
                    <a:pt x="82620" y="7193"/>
                  </a:lnTo>
                  <a:lnTo>
                    <a:pt x="80970" y="8843"/>
                  </a:lnTo>
                  <a:lnTo>
                    <a:pt x="79172" y="10642"/>
                  </a:lnTo>
                  <a:lnTo>
                    <a:pt x="77232" y="12581"/>
                  </a:lnTo>
                  <a:lnTo>
                    <a:pt x="75160" y="14653"/>
                  </a:lnTo>
                  <a:lnTo>
                    <a:pt x="72964" y="16850"/>
                  </a:lnTo>
                  <a:lnTo>
                    <a:pt x="70652" y="19162"/>
                  </a:lnTo>
                  <a:lnTo>
                    <a:pt x="68234" y="21579"/>
                  </a:lnTo>
                  <a:lnTo>
                    <a:pt x="65721" y="24093"/>
                  </a:lnTo>
                  <a:lnTo>
                    <a:pt x="63122" y="26692"/>
                  </a:lnTo>
                  <a:lnTo>
                    <a:pt x="60448" y="29365"/>
                  </a:lnTo>
                  <a:lnTo>
                    <a:pt x="57710" y="32103"/>
                  </a:lnTo>
                  <a:lnTo>
                    <a:pt x="54920" y="34893"/>
                  </a:lnTo>
                  <a:lnTo>
                    <a:pt x="52089" y="37725"/>
                  </a:lnTo>
                  <a:lnTo>
                    <a:pt x="49228" y="40586"/>
                  </a:lnTo>
                  <a:lnTo>
                    <a:pt x="46349" y="43464"/>
                  </a:lnTo>
                  <a:lnTo>
                    <a:pt x="43464" y="46349"/>
                  </a:lnTo>
                  <a:lnTo>
                    <a:pt x="40586" y="49228"/>
                  </a:lnTo>
                  <a:lnTo>
                    <a:pt x="37725" y="52089"/>
                  </a:lnTo>
                  <a:lnTo>
                    <a:pt x="34893" y="54920"/>
                  </a:lnTo>
                  <a:lnTo>
                    <a:pt x="32103" y="57710"/>
                  </a:lnTo>
                  <a:lnTo>
                    <a:pt x="29365" y="60448"/>
                  </a:lnTo>
                  <a:lnTo>
                    <a:pt x="26692" y="63122"/>
                  </a:lnTo>
                  <a:lnTo>
                    <a:pt x="24093" y="65721"/>
                  </a:lnTo>
                  <a:lnTo>
                    <a:pt x="21579" y="68234"/>
                  </a:lnTo>
                  <a:lnTo>
                    <a:pt x="19162" y="70652"/>
                  </a:lnTo>
                  <a:lnTo>
                    <a:pt x="16850" y="72964"/>
                  </a:lnTo>
                  <a:lnTo>
                    <a:pt x="14653" y="75160"/>
                  </a:lnTo>
                  <a:lnTo>
                    <a:pt x="12581" y="77232"/>
                  </a:lnTo>
                  <a:lnTo>
                    <a:pt x="10642" y="79172"/>
                  </a:lnTo>
                  <a:lnTo>
                    <a:pt x="8843" y="80970"/>
                  </a:lnTo>
                  <a:lnTo>
                    <a:pt x="7193" y="82620"/>
                  </a:lnTo>
                  <a:lnTo>
                    <a:pt x="5698" y="84116"/>
                  </a:lnTo>
                  <a:lnTo>
                    <a:pt x="4363" y="85450"/>
                  </a:lnTo>
                  <a:lnTo>
                    <a:pt x="3196" y="86618"/>
                  </a:lnTo>
                  <a:lnTo>
                    <a:pt x="2200" y="87614"/>
                  </a:lnTo>
                  <a:lnTo>
                    <a:pt x="1379" y="88435"/>
                  </a:lnTo>
                  <a:lnTo>
                    <a:pt x="737" y="89077"/>
                  </a:lnTo>
                  <a:lnTo>
                    <a:pt x="276" y="89537"/>
                  </a:lnTo>
                  <a:lnTo>
                    <a:pt x="0" y="89814"/>
                  </a:lnTo>
                  <a:lnTo>
                    <a:pt x="276" y="89537"/>
                  </a:lnTo>
                  <a:lnTo>
                    <a:pt x="737" y="89077"/>
                  </a:lnTo>
                  <a:lnTo>
                    <a:pt x="1379" y="88435"/>
                  </a:lnTo>
                  <a:lnTo>
                    <a:pt x="2200" y="87614"/>
                  </a:lnTo>
                  <a:lnTo>
                    <a:pt x="3196" y="86618"/>
                  </a:lnTo>
                  <a:lnTo>
                    <a:pt x="4363" y="85450"/>
                  </a:lnTo>
                  <a:lnTo>
                    <a:pt x="5698" y="84116"/>
                  </a:lnTo>
                  <a:lnTo>
                    <a:pt x="7193" y="82620"/>
                  </a:lnTo>
                  <a:lnTo>
                    <a:pt x="8843" y="80970"/>
                  </a:lnTo>
                  <a:lnTo>
                    <a:pt x="10642" y="79172"/>
                  </a:lnTo>
                  <a:lnTo>
                    <a:pt x="12581" y="77232"/>
                  </a:lnTo>
                  <a:lnTo>
                    <a:pt x="14653" y="75160"/>
                  </a:lnTo>
                  <a:lnTo>
                    <a:pt x="16850" y="72964"/>
                  </a:lnTo>
                  <a:lnTo>
                    <a:pt x="19162" y="70652"/>
                  </a:lnTo>
                  <a:lnTo>
                    <a:pt x="21579" y="68234"/>
                  </a:lnTo>
                  <a:lnTo>
                    <a:pt x="24093" y="65721"/>
                  </a:lnTo>
                  <a:lnTo>
                    <a:pt x="26692" y="63122"/>
                  </a:lnTo>
                  <a:lnTo>
                    <a:pt x="29365" y="60448"/>
                  </a:lnTo>
                  <a:lnTo>
                    <a:pt x="32103" y="57710"/>
                  </a:lnTo>
                  <a:lnTo>
                    <a:pt x="34893" y="54920"/>
                  </a:lnTo>
                  <a:lnTo>
                    <a:pt x="37725" y="52089"/>
                  </a:lnTo>
                  <a:lnTo>
                    <a:pt x="40586" y="49228"/>
                  </a:lnTo>
                  <a:lnTo>
                    <a:pt x="43464" y="46349"/>
                  </a:lnTo>
                  <a:lnTo>
                    <a:pt x="46349" y="43464"/>
                  </a:lnTo>
                  <a:lnTo>
                    <a:pt x="49228" y="40586"/>
                  </a:lnTo>
                  <a:lnTo>
                    <a:pt x="52089" y="37725"/>
                  </a:lnTo>
                  <a:lnTo>
                    <a:pt x="54920" y="34893"/>
                  </a:lnTo>
                  <a:lnTo>
                    <a:pt x="57710" y="32103"/>
                  </a:lnTo>
                  <a:lnTo>
                    <a:pt x="60448" y="29365"/>
                  </a:lnTo>
                  <a:lnTo>
                    <a:pt x="63122" y="26692"/>
                  </a:lnTo>
                  <a:lnTo>
                    <a:pt x="65721" y="24093"/>
                  </a:lnTo>
                  <a:lnTo>
                    <a:pt x="68234" y="21579"/>
                  </a:lnTo>
                  <a:lnTo>
                    <a:pt x="70652" y="19162"/>
                  </a:lnTo>
                  <a:lnTo>
                    <a:pt x="72964" y="16850"/>
                  </a:lnTo>
                  <a:lnTo>
                    <a:pt x="75160" y="14653"/>
                  </a:lnTo>
                  <a:lnTo>
                    <a:pt x="77232" y="12581"/>
                  </a:lnTo>
                  <a:lnTo>
                    <a:pt x="79172" y="10642"/>
                  </a:lnTo>
                  <a:lnTo>
                    <a:pt x="80970" y="8843"/>
                  </a:lnTo>
                  <a:lnTo>
                    <a:pt x="82620" y="7193"/>
                  </a:lnTo>
                  <a:lnTo>
                    <a:pt x="84116" y="5698"/>
                  </a:lnTo>
                  <a:lnTo>
                    <a:pt x="85450" y="4363"/>
                  </a:lnTo>
                  <a:lnTo>
                    <a:pt x="86618" y="3196"/>
                  </a:lnTo>
                  <a:lnTo>
                    <a:pt x="87614" y="2200"/>
                  </a:lnTo>
                  <a:lnTo>
                    <a:pt x="88435" y="1379"/>
                  </a:lnTo>
                  <a:lnTo>
                    <a:pt x="89077" y="737"/>
                  </a:lnTo>
                  <a:lnTo>
                    <a:pt x="89537" y="276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g811"/>
            <p:cNvSpPr/>
            <p:nvPr/>
          </p:nvSpPr>
          <p:spPr>
            <a:xfrm>
              <a:off x="5851274" y="5310208"/>
              <a:ext cx="89994" cy="89994"/>
            </a:xfrm>
            <a:custGeom>
              <a:avLst/>
              <a:pathLst>
                <a:path w="89994" h="89994">
                  <a:moveTo>
                    <a:pt x="77001" y="12993"/>
                  </a:moveTo>
                  <a:lnTo>
                    <a:pt x="74909" y="11032"/>
                  </a:lnTo>
                  <a:lnTo>
                    <a:pt x="72693" y="9210"/>
                  </a:lnTo>
                  <a:lnTo>
                    <a:pt x="70364" y="7536"/>
                  </a:lnTo>
                  <a:lnTo>
                    <a:pt x="67930" y="6015"/>
                  </a:lnTo>
                  <a:lnTo>
                    <a:pt x="65403" y="4655"/>
                  </a:lnTo>
                  <a:lnTo>
                    <a:pt x="62791" y="3460"/>
                  </a:lnTo>
                  <a:lnTo>
                    <a:pt x="60106" y="2437"/>
                  </a:lnTo>
                  <a:lnTo>
                    <a:pt x="57360" y="1588"/>
                  </a:lnTo>
                  <a:lnTo>
                    <a:pt x="54562" y="917"/>
                  </a:lnTo>
                  <a:lnTo>
                    <a:pt x="51725" y="428"/>
                  </a:lnTo>
                  <a:lnTo>
                    <a:pt x="48860" y="121"/>
                  </a:lnTo>
                  <a:lnTo>
                    <a:pt x="45980" y="0"/>
                  </a:lnTo>
                  <a:lnTo>
                    <a:pt x="43096" y="63"/>
                  </a:lnTo>
                  <a:lnTo>
                    <a:pt x="40219" y="310"/>
                  </a:lnTo>
                  <a:lnTo>
                    <a:pt x="37362" y="741"/>
                  </a:lnTo>
                  <a:lnTo>
                    <a:pt x="34536" y="1355"/>
                  </a:lnTo>
                  <a:lnTo>
                    <a:pt x="31754" y="2147"/>
                  </a:lnTo>
                  <a:lnTo>
                    <a:pt x="29025" y="3116"/>
                  </a:lnTo>
                  <a:lnTo>
                    <a:pt x="26363" y="4256"/>
                  </a:lnTo>
                  <a:lnTo>
                    <a:pt x="23777" y="5564"/>
                  </a:lnTo>
                  <a:lnTo>
                    <a:pt x="21278" y="7035"/>
                  </a:lnTo>
                  <a:lnTo>
                    <a:pt x="18876" y="8661"/>
                  </a:lnTo>
                  <a:lnTo>
                    <a:pt x="16582" y="10436"/>
                  </a:lnTo>
                  <a:lnTo>
                    <a:pt x="14405" y="12354"/>
                  </a:lnTo>
                  <a:lnTo>
                    <a:pt x="12354" y="14405"/>
                  </a:lnTo>
                  <a:lnTo>
                    <a:pt x="10436" y="16582"/>
                  </a:lnTo>
                  <a:lnTo>
                    <a:pt x="8661" y="18876"/>
                  </a:lnTo>
                  <a:lnTo>
                    <a:pt x="7035" y="21278"/>
                  </a:lnTo>
                  <a:lnTo>
                    <a:pt x="5564" y="23777"/>
                  </a:lnTo>
                  <a:lnTo>
                    <a:pt x="4256" y="26363"/>
                  </a:lnTo>
                  <a:lnTo>
                    <a:pt x="3116" y="29025"/>
                  </a:lnTo>
                  <a:lnTo>
                    <a:pt x="2147" y="31754"/>
                  </a:lnTo>
                  <a:lnTo>
                    <a:pt x="1355" y="34536"/>
                  </a:lnTo>
                  <a:lnTo>
                    <a:pt x="741" y="37362"/>
                  </a:lnTo>
                  <a:lnTo>
                    <a:pt x="310" y="40219"/>
                  </a:lnTo>
                  <a:lnTo>
                    <a:pt x="63" y="43096"/>
                  </a:lnTo>
                  <a:lnTo>
                    <a:pt x="0" y="45980"/>
                  </a:lnTo>
                  <a:lnTo>
                    <a:pt x="121" y="48860"/>
                  </a:lnTo>
                  <a:lnTo>
                    <a:pt x="428" y="51725"/>
                  </a:lnTo>
                  <a:lnTo>
                    <a:pt x="917" y="54562"/>
                  </a:lnTo>
                  <a:lnTo>
                    <a:pt x="1588" y="57360"/>
                  </a:lnTo>
                  <a:lnTo>
                    <a:pt x="2437" y="60106"/>
                  </a:lnTo>
                  <a:lnTo>
                    <a:pt x="3460" y="62791"/>
                  </a:lnTo>
                  <a:lnTo>
                    <a:pt x="4655" y="65403"/>
                  </a:lnTo>
                  <a:lnTo>
                    <a:pt x="6015" y="67930"/>
                  </a:lnTo>
                  <a:lnTo>
                    <a:pt x="7536" y="70364"/>
                  </a:lnTo>
                  <a:lnTo>
                    <a:pt x="9210" y="72693"/>
                  </a:lnTo>
                  <a:lnTo>
                    <a:pt x="11032" y="74909"/>
                  </a:lnTo>
                  <a:lnTo>
                    <a:pt x="12993" y="77001"/>
                  </a:lnTo>
                  <a:lnTo>
                    <a:pt x="15085" y="78962"/>
                  </a:lnTo>
                  <a:lnTo>
                    <a:pt x="17301" y="80784"/>
                  </a:lnTo>
                  <a:lnTo>
                    <a:pt x="19630" y="82458"/>
                  </a:lnTo>
                  <a:lnTo>
                    <a:pt x="22063" y="83978"/>
                  </a:lnTo>
                  <a:lnTo>
                    <a:pt x="24591" y="85339"/>
                  </a:lnTo>
                  <a:lnTo>
                    <a:pt x="27203" y="86533"/>
                  </a:lnTo>
                  <a:lnTo>
                    <a:pt x="29887" y="87557"/>
                  </a:lnTo>
                  <a:lnTo>
                    <a:pt x="32634" y="88406"/>
                  </a:lnTo>
                  <a:lnTo>
                    <a:pt x="35432" y="89077"/>
                  </a:lnTo>
                  <a:lnTo>
                    <a:pt x="38269" y="89566"/>
                  </a:lnTo>
                  <a:lnTo>
                    <a:pt x="41133" y="89872"/>
                  </a:lnTo>
                  <a:lnTo>
                    <a:pt x="44014" y="89994"/>
                  </a:lnTo>
                  <a:lnTo>
                    <a:pt x="46898" y="89931"/>
                  </a:lnTo>
                  <a:lnTo>
                    <a:pt x="49775" y="89683"/>
                  </a:lnTo>
                  <a:lnTo>
                    <a:pt x="52632" y="89252"/>
                  </a:lnTo>
                  <a:lnTo>
                    <a:pt x="55457" y="88639"/>
                  </a:lnTo>
                  <a:lnTo>
                    <a:pt x="58240" y="87847"/>
                  </a:lnTo>
                  <a:lnTo>
                    <a:pt x="60968" y="86878"/>
                  </a:lnTo>
                  <a:lnTo>
                    <a:pt x="63631" y="85737"/>
                  </a:lnTo>
                  <a:lnTo>
                    <a:pt x="66217" y="84429"/>
                  </a:lnTo>
                  <a:lnTo>
                    <a:pt x="68716" y="82959"/>
                  </a:lnTo>
                  <a:lnTo>
                    <a:pt x="71117" y="81333"/>
                  </a:lnTo>
                  <a:lnTo>
                    <a:pt x="73411" y="79558"/>
                  </a:lnTo>
                  <a:lnTo>
                    <a:pt x="75589" y="77640"/>
                  </a:lnTo>
                  <a:lnTo>
                    <a:pt x="77640" y="75589"/>
                  </a:lnTo>
                  <a:lnTo>
                    <a:pt x="79558" y="73411"/>
                  </a:lnTo>
                  <a:lnTo>
                    <a:pt x="81333" y="71117"/>
                  </a:lnTo>
                  <a:lnTo>
                    <a:pt x="82959" y="68716"/>
                  </a:lnTo>
                  <a:lnTo>
                    <a:pt x="84429" y="66217"/>
                  </a:lnTo>
                  <a:lnTo>
                    <a:pt x="85737" y="63631"/>
                  </a:lnTo>
                  <a:lnTo>
                    <a:pt x="86878" y="60968"/>
                  </a:lnTo>
                  <a:lnTo>
                    <a:pt x="87847" y="58240"/>
                  </a:lnTo>
                  <a:lnTo>
                    <a:pt x="88639" y="55457"/>
                  </a:lnTo>
                  <a:lnTo>
                    <a:pt x="89252" y="52632"/>
                  </a:lnTo>
                  <a:lnTo>
                    <a:pt x="89683" y="49775"/>
                  </a:lnTo>
                  <a:lnTo>
                    <a:pt x="89931" y="46898"/>
                  </a:lnTo>
                  <a:lnTo>
                    <a:pt x="89994" y="44014"/>
                  </a:lnTo>
                  <a:lnTo>
                    <a:pt x="89872" y="41133"/>
                  </a:lnTo>
                  <a:lnTo>
                    <a:pt x="89566" y="38269"/>
                  </a:lnTo>
                  <a:lnTo>
                    <a:pt x="89077" y="35432"/>
                  </a:lnTo>
                  <a:lnTo>
                    <a:pt x="88406" y="32634"/>
                  </a:lnTo>
                  <a:lnTo>
                    <a:pt x="87557" y="29887"/>
                  </a:lnTo>
                  <a:lnTo>
                    <a:pt x="86533" y="27203"/>
                  </a:lnTo>
                  <a:lnTo>
                    <a:pt x="85339" y="24591"/>
                  </a:lnTo>
                  <a:lnTo>
                    <a:pt x="83978" y="22063"/>
                  </a:lnTo>
                  <a:lnTo>
                    <a:pt x="82458" y="19630"/>
                  </a:lnTo>
                  <a:lnTo>
                    <a:pt x="80784" y="17301"/>
                  </a:lnTo>
                  <a:lnTo>
                    <a:pt x="78962" y="15085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g812"/>
            <p:cNvSpPr/>
            <p:nvPr/>
          </p:nvSpPr>
          <p:spPr>
            <a:xfrm>
              <a:off x="5851272" y="5416088"/>
              <a:ext cx="89998" cy="89998"/>
            </a:xfrm>
            <a:custGeom>
              <a:avLst/>
              <a:pathLst>
                <a:path w="89998" h="89998">
                  <a:moveTo>
                    <a:pt x="77459" y="12538"/>
                  </a:moveTo>
                  <a:lnTo>
                    <a:pt x="75396" y="10608"/>
                  </a:lnTo>
                  <a:lnTo>
                    <a:pt x="73207" y="8820"/>
                  </a:lnTo>
                  <a:lnTo>
                    <a:pt x="70903" y="7179"/>
                  </a:lnTo>
                  <a:lnTo>
                    <a:pt x="68492" y="5695"/>
                  </a:lnTo>
                  <a:lnTo>
                    <a:pt x="65985" y="4372"/>
                  </a:lnTo>
                  <a:lnTo>
                    <a:pt x="63391" y="3215"/>
                  </a:lnTo>
                  <a:lnTo>
                    <a:pt x="60722" y="2231"/>
                  </a:lnTo>
                  <a:lnTo>
                    <a:pt x="57989" y="1422"/>
                  </a:lnTo>
                  <a:lnTo>
                    <a:pt x="55201" y="792"/>
                  </a:lnTo>
                  <a:lnTo>
                    <a:pt x="52372" y="344"/>
                  </a:lnTo>
                  <a:lnTo>
                    <a:pt x="49513" y="80"/>
                  </a:lnTo>
                  <a:lnTo>
                    <a:pt x="46635" y="0"/>
                  </a:lnTo>
                  <a:lnTo>
                    <a:pt x="43751" y="104"/>
                  </a:lnTo>
                  <a:lnTo>
                    <a:pt x="40871" y="394"/>
                  </a:lnTo>
                  <a:lnTo>
                    <a:pt x="38009" y="866"/>
                  </a:lnTo>
                  <a:lnTo>
                    <a:pt x="35175" y="1521"/>
                  </a:lnTo>
                  <a:lnTo>
                    <a:pt x="32382" y="2353"/>
                  </a:lnTo>
                  <a:lnTo>
                    <a:pt x="29640" y="3361"/>
                  </a:lnTo>
                  <a:lnTo>
                    <a:pt x="26962" y="4540"/>
                  </a:lnTo>
                  <a:lnTo>
                    <a:pt x="24357" y="5885"/>
                  </a:lnTo>
                  <a:lnTo>
                    <a:pt x="21838" y="7391"/>
                  </a:lnTo>
                  <a:lnTo>
                    <a:pt x="19413" y="9052"/>
                  </a:lnTo>
                  <a:lnTo>
                    <a:pt x="17094" y="10860"/>
                  </a:lnTo>
                  <a:lnTo>
                    <a:pt x="14890" y="12809"/>
                  </a:lnTo>
                  <a:lnTo>
                    <a:pt x="12809" y="14890"/>
                  </a:lnTo>
                  <a:lnTo>
                    <a:pt x="10860" y="17094"/>
                  </a:lnTo>
                  <a:lnTo>
                    <a:pt x="9052" y="19413"/>
                  </a:lnTo>
                  <a:lnTo>
                    <a:pt x="7391" y="21838"/>
                  </a:lnTo>
                  <a:lnTo>
                    <a:pt x="5885" y="24357"/>
                  </a:lnTo>
                  <a:lnTo>
                    <a:pt x="4540" y="26962"/>
                  </a:lnTo>
                  <a:lnTo>
                    <a:pt x="3361" y="29640"/>
                  </a:lnTo>
                  <a:lnTo>
                    <a:pt x="2353" y="32382"/>
                  </a:lnTo>
                  <a:lnTo>
                    <a:pt x="1521" y="35175"/>
                  </a:lnTo>
                  <a:lnTo>
                    <a:pt x="866" y="38009"/>
                  </a:lnTo>
                  <a:lnTo>
                    <a:pt x="394" y="40871"/>
                  </a:lnTo>
                  <a:lnTo>
                    <a:pt x="104" y="43751"/>
                  </a:lnTo>
                  <a:lnTo>
                    <a:pt x="0" y="46635"/>
                  </a:lnTo>
                  <a:lnTo>
                    <a:pt x="80" y="49513"/>
                  </a:lnTo>
                  <a:lnTo>
                    <a:pt x="344" y="52372"/>
                  </a:lnTo>
                  <a:lnTo>
                    <a:pt x="792" y="55201"/>
                  </a:lnTo>
                  <a:lnTo>
                    <a:pt x="1422" y="57989"/>
                  </a:lnTo>
                  <a:lnTo>
                    <a:pt x="2231" y="60722"/>
                  </a:lnTo>
                  <a:lnTo>
                    <a:pt x="3215" y="63391"/>
                  </a:lnTo>
                  <a:lnTo>
                    <a:pt x="4372" y="65985"/>
                  </a:lnTo>
                  <a:lnTo>
                    <a:pt x="5695" y="68492"/>
                  </a:lnTo>
                  <a:lnTo>
                    <a:pt x="7179" y="70903"/>
                  </a:lnTo>
                  <a:lnTo>
                    <a:pt x="8820" y="73207"/>
                  </a:lnTo>
                  <a:lnTo>
                    <a:pt x="10608" y="75396"/>
                  </a:lnTo>
                  <a:lnTo>
                    <a:pt x="12538" y="77459"/>
                  </a:lnTo>
                  <a:lnTo>
                    <a:pt x="14602" y="79389"/>
                  </a:lnTo>
                  <a:lnTo>
                    <a:pt x="16790" y="81178"/>
                  </a:lnTo>
                  <a:lnTo>
                    <a:pt x="19095" y="82818"/>
                  </a:lnTo>
                  <a:lnTo>
                    <a:pt x="21505" y="84303"/>
                  </a:lnTo>
                  <a:lnTo>
                    <a:pt x="24013" y="85626"/>
                  </a:lnTo>
                  <a:lnTo>
                    <a:pt x="26606" y="86782"/>
                  </a:lnTo>
                  <a:lnTo>
                    <a:pt x="29275" y="87767"/>
                  </a:lnTo>
                  <a:lnTo>
                    <a:pt x="32009" y="88576"/>
                  </a:lnTo>
                  <a:lnTo>
                    <a:pt x="34796" y="89205"/>
                  </a:lnTo>
                  <a:lnTo>
                    <a:pt x="37625" y="89653"/>
                  </a:lnTo>
                  <a:lnTo>
                    <a:pt x="40484" y="89918"/>
                  </a:lnTo>
                  <a:lnTo>
                    <a:pt x="43362" y="89998"/>
                  </a:lnTo>
                  <a:lnTo>
                    <a:pt x="46247" y="89893"/>
                  </a:lnTo>
                  <a:lnTo>
                    <a:pt x="49126" y="89604"/>
                  </a:lnTo>
                  <a:lnTo>
                    <a:pt x="51989" y="89131"/>
                  </a:lnTo>
                  <a:lnTo>
                    <a:pt x="54823" y="88477"/>
                  </a:lnTo>
                  <a:lnTo>
                    <a:pt x="57616" y="87644"/>
                  </a:lnTo>
                  <a:lnTo>
                    <a:pt x="60358" y="86636"/>
                  </a:lnTo>
                  <a:lnTo>
                    <a:pt x="63036" y="85457"/>
                  </a:lnTo>
                  <a:lnTo>
                    <a:pt x="65640" y="84112"/>
                  </a:lnTo>
                  <a:lnTo>
                    <a:pt x="68160" y="82606"/>
                  </a:lnTo>
                  <a:lnTo>
                    <a:pt x="70584" y="80946"/>
                  </a:lnTo>
                  <a:lnTo>
                    <a:pt x="72903" y="79137"/>
                  </a:lnTo>
                  <a:lnTo>
                    <a:pt x="75108" y="77189"/>
                  </a:lnTo>
                  <a:lnTo>
                    <a:pt x="77189" y="75108"/>
                  </a:lnTo>
                  <a:lnTo>
                    <a:pt x="79137" y="72903"/>
                  </a:lnTo>
                  <a:lnTo>
                    <a:pt x="80946" y="70584"/>
                  </a:lnTo>
                  <a:lnTo>
                    <a:pt x="82606" y="68160"/>
                  </a:lnTo>
                  <a:lnTo>
                    <a:pt x="84112" y="65640"/>
                  </a:lnTo>
                  <a:lnTo>
                    <a:pt x="85457" y="63036"/>
                  </a:lnTo>
                  <a:lnTo>
                    <a:pt x="86636" y="60358"/>
                  </a:lnTo>
                  <a:lnTo>
                    <a:pt x="87644" y="57616"/>
                  </a:lnTo>
                  <a:lnTo>
                    <a:pt x="88477" y="54823"/>
                  </a:lnTo>
                  <a:lnTo>
                    <a:pt x="89131" y="51989"/>
                  </a:lnTo>
                  <a:lnTo>
                    <a:pt x="89604" y="49126"/>
                  </a:lnTo>
                  <a:lnTo>
                    <a:pt x="89893" y="46247"/>
                  </a:lnTo>
                  <a:lnTo>
                    <a:pt x="89998" y="43362"/>
                  </a:lnTo>
                  <a:lnTo>
                    <a:pt x="89918" y="40484"/>
                  </a:lnTo>
                  <a:lnTo>
                    <a:pt x="89653" y="37625"/>
                  </a:lnTo>
                  <a:lnTo>
                    <a:pt x="89205" y="34796"/>
                  </a:lnTo>
                  <a:lnTo>
                    <a:pt x="88576" y="32009"/>
                  </a:lnTo>
                  <a:lnTo>
                    <a:pt x="87767" y="29275"/>
                  </a:lnTo>
                  <a:lnTo>
                    <a:pt x="86782" y="26606"/>
                  </a:lnTo>
                  <a:lnTo>
                    <a:pt x="85626" y="24013"/>
                  </a:lnTo>
                  <a:lnTo>
                    <a:pt x="84303" y="21505"/>
                  </a:lnTo>
                  <a:lnTo>
                    <a:pt x="82818" y="19095"/>
                  </a:lnTo>
                  <a:lnTo>
                    <a:pt x="81178" y="16790"/>
                  </a:lnTo>
                  <a:lnTo>
                    <a:pt x="79389" y="14602"/>
                  </a:lnTo>
                  <a:close/>
                </a:path>
              </a:pathLst>
            </a:cu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g813"/>
            <p:cNvSpPr/>
            <p:nvPr/>
          </p:nvSpPr>
          <p:spPr>
            <a:xfrm>
              <a:off x="5851273" y="5521970"/>
              <a:ext cx="89997" cy="89997"/>
            </a:xfrm>
            <a:custGeom>
              <a:avLst/>
              <a:pathLst>
                <a:path w="89997" h="89997">
                  <a:moveTo>
                    <a:pt x="77134" y="12863"/>
                  </a:moveTo>
                  <a:lnTo>
                    <a:pt x="75050" y="10910"/>
                  </a:lnTo>
                  <a:lnTo>
                    <a:pt x="72842" y="9098"/>
                  </a:lnTo>
                  <a:lnTo>
                    <a:pt x="70520" y="7434"/>
                  </a:lnTo>
                  <a:lnTo>
                    <a:pt x="68093" y="5923"/>
                  </a:lnTo>
                  <a:lnTo>
                    <a:pt x="65571" y="4574"/>
                  </a:lnTo>
                  <a:lnTo>
                    <a:pt x="62965" y="3390"/>
                  </a:lnTo>
                  <a:lnTo>
                    <a:pt x="60284" y="2378"/>
                  </a:lnTo>
                  <a:lnTo>
                    <a:pt x="57541" y="1540"/>
                  </a:lnTo>
                  <a:lnTo>
                    <a:pt x="54747" y="881"/>
                  </a:lnTo>
                  <a:lnTo>
                    <a:pt x="51912" y="404"/>
                  </a:lnTo>
                  <a:lnTo>
                    <a:pt x="49049" y="109"/>
                  </a:lnTo>
                  <a:lnTo>
                    <a:pt x="46169" y="0"/>
                  </a:lnTo>
                  <a:lnTo>
                    <a:pt x="43284" y="75"/>
                  </a:lnTo>
                  <a:lnTo>
                    <a:pt x="40407" y="334"/>
                  </a:lnTo>
                  <a:lnTo>
                    <a:pt x="37548" y="777"/>
                  </a:lnTo>
                  <a:lnTo>
                    <a:pt x="34720" y="1402"/>
                  </a:lnTo>
                  <a:lnTo>
                    <a:pt x="31934" y="2206"/>
                  </a:lnTo>
                  <a:lnTo>
                    <a:pt x="29202" y="3186"/>
                  </a:lnTo>
                  <a:lnTo>
                    <a:pt x="26535" y="4338"/>
                  </a:lnTo>
                  <a:lnTo>
                    <a:pt x="23944" y="5657"/>
                  </a:lnTo>
                  <a:lnTo>
                    <a:pt x="21439" y="7137"/>
                  </a:lnTo>
                  <a:lnTo>
                    <a:pt x="19031" y="8773"/>
                  </a:lnTo>
                  <a:lnTo>
                    <a:pt x="16730" y="10558"/>
                  </a:lnTo>
                  <a:lnTo>
                    <a:pt x="14544" y="12484"/>
                  </a:lnTo>
                  <a:lnTo>
                    <a:pt x="12484" y="14544"/>
                  </a:lnTo>
                  <a:lnTo>
                    <a:pt x="10558" y="16730"/>
                  </a:lnTo>
                  <a:lnTo>
                    <a:pt x="8773" y="19031"/>
                  </a:lnTo>
                  <a:lnTo>
                    <a:pt x="7137" y="21439"/>
                  </a:lnTo>
                  <a:lnTo>
                    <a:pt x="5657" y="23944"/>
                  </a:lnTo>
                  <a:lnTo>
                    <a:pt x="4338" y="26535"/>
                  </a:lnTo>
                  <a:lnTo>
                    <a:pt x="3186" y="29202"/>
                  </a:lnTo>
                  <a:lnTo>
                    <a:pt x="2206" y="31934"/>
                  </a:lnTo>
                  <a:lnTo>
                    <a:pt x="1402" y="34720"/>
                  </a:lnTo>
                  <a:lnTo>
                    <a:pt x="777" y="37548"/>
                  </a:lnTo>
                  <a:lnTo>
                    <a:pt x="334" y="40407"/>
                  </a:lnTo>
                  <a:lnTo>
                    <a:pt x="75" y="43284"/>
                  </a:lnTo>
                  <a:lnTo>
                    <a:pt x="0" y="46169"/>
                  </a:lnTo>
                  <a:lnTo>
                    <a:pt x="109" y="49049"/>
                  </a:lnTo>
                  <a:lnTo>
                    <a:pt x="404" y="51912"/>
                  </a:lnTo>
                  <a:lnTo>
                    <a:pt x="881" y="54747"/>
                  </a:lnTo>
                  <a:lnTo>
                    <a:pt x="1540" y="57541"/>
                  </a:lnTo>
                  <a:lnTo>
                    <a:pt x="2378" y="60284"/>
                  </a:lnTo>
                  <a:lnTo>
                    <a:pt x="3390" y="62965"/>
                  </a:lnTo>
                  <a:lnTo>
                    <a:pt x="4574" y="65571"/>
                  </a:lnTo>
                  <a:lnTo>
                    <a:pt x="5923" y="68093"/>
                  </a:lnTo>
                  <a:lnTo>
                    <a:pt x="7434" y="70520"/>
                  </a:lnTo>
                  <a:lnTo>
                    <a:pt x="9098" y="72842"/>
                  </a:lnTo>
                  <a:lnTo>
                    <a:pt x="10910" y="75050"/>
                  </a:lnTo>
                  <a:lnTo>
                    <a:pt x="12863" y="77134"/>
                  </a:lnTo>
                  <a:lnTo>
                    <a:pt x="14947" y="79086"/>
                  </a:lnTo>
                  <a:lnTo>
                    <a:pt x="17155" y="80898"/>
                  </a:lnTo>
                  <a:lnTo>
                    <a:pt x="19477" y="82563"/>
                  </a:lnTo>
                  <a:lnTo>
                    <a:pt x="21904" y="84073"/>
                  </a:lnTo>
                  <a:lnTo>
                    <a:pt x="24426" y="85423"/>
                  </a:lnTo>
                  <a:lnTo>
                    <a:pt x="27032" y="86607"/>
                  </a:lnTo>
                  <a:lnTo>
                    <a:pt x="29712" y="87619"/>
                  </a:lnTo>
                  <a:lnTo>
                    <a:pt x="32456" y="88457"/>
                  </a:lnTo>
                  <a:lnTo>
                    <a:pt x="35250" y="89115"/>
                  </a:lnTo>
                  <a:lnTo>
                    <a:pt x="38085" y="89593"/>
                  </a:lnTo>
                  <a:lnTo>
                    <a:pt x="40948" y="89887"/>
                  </a:lnTo>
                  <a:lnTo>
                    <a:pt x="43828" y="89997"/>
                  </a:lnTo>
                  <a:lnTo>
                    <a:pt x="46712" y="89922"/>
                  </a:lnTo>
                  <a:lnTo>
                    <a:pt x="49590" y="89663"/>
                  </a:lnTo>
                  <a:lnTo>
                    <a:pt x="52448" y="89219"/>
                  </a:lnTo>
                  <a:lnTo>
                    <a:pt x="55277" y="88594"/>
                  </a:lnTo>
                  <a:lnTo>
                    <a:pt x="58062" y="87790"/>
                  </a:lnTo>
                  <a:lnTo>
                    <a:pt x="60794" y="86811"/>
                  </a:lnTo>
                  <a:lnTo>
                    <a:pt x="63462" y="85659"/>
                  </a:lnTo>
                  <a:lnTo>
                    <a:pt x="66053" y="84340"/>
                  </a:lnTo>
                  <a:lnTo>
                    <a:pt x="68558" y="82860"/>
                  </a:lnTo>
                  <a:lnTo>
                    <a:pt x="70966" y="81224"/>
                  </a:lnTo>
                  <a:lnTo>
                    <a:pt x="73267" y="79439"/>
                  </a:lnTo>
                  <a:lnTo>
                    <a:pt x="75452" y="77512"/>
                  </a:lnTo>
                  <a:lnTo>
                    <a:pt x="77512" y="75452"/>
                  </a:lnTo>
                  <a:lnTo>
                    <a:pt x="79439" y="73267"/>
                  </a:lnTo>
                  <a:lnTo>
                    <a:pt x="81224" y="70966"/>
                  </a:lnTo>
                  <a:lnTo>
                    <a:pt x="82860" y="68558"/>
                  </a:lnTo>
                  <a:lnTo>
                    <a:pt x="84340" y="66053"/>
                  </a:lnTo>
                  <a:lnTo>
                    <a:pt x="85659" y="63462"/>
                  </a:lnTo>
                  <a:lnTo>
                    <a:pt x="86811" y="60794"/>
                  </a:lnTo>
                  <a:lnTo>
                    <a:pt x="87790" y="58062"/>
                  </a:lnTo>
                  <a:lnTo>
                    <a:pt x="88594" y="55277"/>
                  </a:lnTo>
                  <a:lnTo>
                    <a:pt x="89219" y="52448"/>
                  </a:lnTo>
                  <a:lnTo>
                    <a:pt x="89663" y="49590"/>
                  </a:lnTo>
                  <a:lnTo>
                    <a:pt x="89922" y="46712"/>
                  </a:lnTo>
                  <a:lnTo>
                    <a:pt x="89997" y="43828"/>
                  </a:lnTo>
                  <a:lnTo>
                    <a:pt x="89887" y="40948"/>
                  </a:lnTo>
                  <a:lnTo>
                    <a:pt x="89593" y="38085"/>
                  </a:lnTo>
                  <a:lnTo>
                    <a:pt x="89115" y="35250"/>
                  </a:lnTo>
                  <a:lnTo>
                    <a:pt x="88457" y="32456"/>
                  </a:lnTo>
                  <a:lnTo>
                    <a:pt x="87619" y="29712"/>
                  </a:lnTo>
                  <a:lnTo>
                    <a:pt x="86607" y="27032"/>
                  </a:lnTo>
                  <a:lnTo>
                    <a:pt x="85423" y="24426"/>
                  </a:lnTo>
                  <a:lnTo>
                    <a:pt x="84073" y="21904"/>
                  </a:lnTo>
                  <a:lnTo>
                    <a:pt x="82563" y="19477"/>
                  </a:lnTo>
                  <a:lnTo>
                    <a:pt x="80898" y="17155"/>
                  </a:lnTo>
                  <a:lnTo>
                    <a:pt x="79086" y="14947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g814"/>
            <p:cNvSpPr/>
            <p:nvPr/>
          </p:nvSpPr>
          <p:spPr>
            <a:xfrm>
              <a:off x="5851277" y="5627856"/>
              <a:ext cx="89988" cy="89988"/>
            </a:xfrm>
            <a:custGeom>
              <a:avLst/>
              <a:pathLst>
                <a:path w="89988" h="89988">
                  <a:moveTo>
                    <a:pt x="76830" y="13157"/>
                  </a:moveTo>
                  <a:lnTo>
                    <a:pt x="74727" y="11185"/>
                  </a:lnTo>
                  <a:lnTo>
                    <a:pt x="72502" y="9352"/>
                  </a:lnTo>
                  <a:lnTo>
                    <a:pt x="70164" y="7665"/>
                  </a:lnTo>
                  <a:lnTo>
                    <a:pt x="67722" y="6132"/>
                  </a:lnTo>
                  <a:lnTo>
                    <a:pt x="65187" y="4758"/>
                  </a:lnTo>
                  <a:lnTo>
                    <a:pt x="62569" y="3550"/>
                  </a:lnTo>
                  <a:lnTo>
                    <a:pt x="59879" y="2511"/>
                  </a:lnTo>
                  <a:lnTo>
                    <a:pt x="57127" y="1648"/>
                  </a:lnTo>
                  <a:lnTo>
                    <a:pt x="54326" y="963"/>
                  </a:lnTo>
                  <a:lnTo>
                    <a:pt x="51486" y="458"/>
                  </a:lnTo>
                  <a:lnTo>
                    <a:pt x="48620" y="137"/>
                  </a:lnTo>
                  <a:lnTo>
                    <a:pt x="45739" y="0"/>
                  </a:lnTo>
                  <a:lnTo>
                    <a:pt x="42855" y="47"/>
                  </a:lnTo>
                  <a:lnTo>
                    <a:pt x="39979" y="280"/>
                  </a:lnTo>
                  <a:lnTo>
                    <a:pt x="37124" y="696"/>
                  </a:lnTo>
                  <a:lnTo>
                    <a:pt x="34302" y="1294"/>
                  </a:lnTo>
                  <a:lnTo>
                    <a:pt x="31523" y="2072"/>
                  </a:lnTo>
                  <a:lnTo>
                    <a:pt x="28800" y="3026"/>
                  </a:lnTo>
                  <a:lnTo>
                    <a:pt x="26143" y="4153"/>
                  </a:lnTo>
                  <a:lnTo>
                    <a:pt x="23564" y="5447"/>
                  </a:lnTo>
                  <a:lnTo>
                    <a:pt x="21073" y="6904"/>
                  </a:lnTo>
                  <a:lnTo>
                    <a:pt x="18680" y="8518"/>
                  </a:lnTo>
                  <a:lnTo>
                    <a:pt x="16395" y="10281"/>
                  </a:lnTo>
                  <a:lnTo>
                    <a:pt x="14228" y="12187"/>
                  </a:lnTo>
                  <a:lnTo>
                    <a:pt x="12187" y="14228"/>
                  </a:lnTo>
                  <a:lnTo>
                    <a:pt x="10281" y="16395"/>
                  </a:lnTo>
                  <a:lnTo>
                    <a:pt x="8518" y="18680"/>
                  </a:lnTo>
                  <a:lnTo>
                    <a:pt x="6904" y="21073"/>
                  </a:lnTo>
                  <a:lnTo>
                    <a:pt x="5447" y="23564"/>
                  </a:lnTo>
                  <a:lnTo>
                    <a:pt x="4153" y="26143"/>
                  </a:lnTo>
                  <a:lnTo>
                    <a:pt x="3026" y="28800"/>
                  </a:lnTo>
                  <a:lnTo>
                    <a:pt x="2072" y="31523"/>
                  </a:lnTo>
                  <a:lnTo>
                    <a:pt x="1294" y="34302"/>
                  </a:lnTo>
                  <a:lnTo>
                    <a:pt x="696" y="37124"/>
                  </a:lnTo>
                  <a:lnTo>
                    <a:pt x="280" y="39979"/>
                  </a:lnTo>
                  <a:lnTo>
                    <a:pt x="47" y="42855"/>
                  </a:lnTo>
                  <a:lnTo>
                    <a:pt x="0" y="45739"/>
                  </a:lnTo>
                  <a:lnTo>
                    <a:pt x="137" y="48620"/>
                  </a:lnTo>
                  <a:lnTo>
                    <a:pt x="458" y="51486"/>
                  </a:lnTo>
                  <a:lnTo>
                    <a:pt x="963" y="54326"/>
                  </a:lnTo>
                  <a:lnTo>
                    <a:pt x="1648" y="57127"/>
                  </a:lnTo>
                  <a:lnTo>
                    <a:pt x="2511" y="59879"/>
                  </a:lnTo>
                  <a:lnTo>
                    <a:pt x="3550" y="62569"/>
                  </a:lnTo>
                  <a:lnTo>
                    <a:pt x="4758" y="65187"/>
                  </a:lnTo>
                  <a:lnTo>
                    <a:pt x="6132" y="67722"/>
                  </a:lnTo>
                  <a:lnTo>
                    <a:pt x="7665" y="70164"/>
                  </a:lnTo>
                  <a:lnTo>
                    <a:pt x="9352" y="72502"/>
                  </a:lnTo>
                  <a:lnTo>
                    <a:pt x="11185" y="74727"/>
                  </a:lnTo>
                  <a:lnTo>
                    <a:pt x="13157" y="76830"/>
                  </a:lnTo>
                  <a:lnTo>
                    <a:pt x="15260" y="78802"/>
                  </a:lnTo>
                  <a:lnTo>
                    <a:pt x="17486" y="80636"/>
                  </a:lnTo>
                  <a:lnTo>
                    <a:pt x="19824" y="82322"/>
                  </a:lnTo>
                  <a:lnTo>
                    <a:pt x="22265" y="83856"/>
                  </a:lnTo>
                  <a:lnTo>
                    <a:pt x="24801" y="85230"/>
                  </a:lnTo>
                  <a:lnTo>
                    <a:pt x="27419" y="86438"/>
                  </a:lnTo>
                  <a:lnTo>
                    <a:pt x="30109" y="87476"/>
                  </a:lnTo>
                  <a:lnTo>
                    <a:pt x="32860" y="88340"/>
                  </a:lnTo>
                  <a:lnTo>
                    <a:pt x="35662" y="89025"/>
                  </a:lnTo>
                  <a:lnTo>
                    <a:pt x="38501" y="89529"/>
                  </a:lnTo>
                  <a:lnTo>
                    <a:pt x="41367" y="89851"/>
                  </a:lnTo>
                  <a:lnTo>
                    <a:pt x="44249" y="89988"/>
                  </a:lnTo>
                  <a:lnTo>
                    <a:pt x="47133" y="89940"/>
                  </a:lnTo>
                  <a:lnTo>
                    <a:pt x="50008" y="89708"/>
                  </a:lnTo>
                  <a:lnTo>
                    <a:pt x="52863" y="89292"/>
                  </a:lnTo>
                  <a:lnTo>
                    <a:pt x="55686" y="88693"/>
                  </a:lnTo>
                  <a:lnTo>
                    <a:pt x="58464" y="87916"/>
                  </a:lnTo>
                  <a:lnTo>
                    <a:pt x="61188" y="86961"/>
                  </a:lnTo>
                  <a:lnTo>
                    <a:pt x="63844" y="85835"/>
                  </a:lnTo>
                  <a:lnTo>
                    <a:pt x="66424" y="84540"/>
                  </a:lnTo>
                  <a:lnTo>
                    <a:pt x="68915" y="83083"/>
                  </a:lnTo>
                  <a:lnTo>
                    <a:pt x="71308" y="81470"/>
                  </a:lnTo>
                  <a:lnTo>
                    <a:pt x="73593" y="79707"/>
                  </a:lnTo>
                  <a:lnTo>
                    <a:pt x="75760" y="77801"/>
                  </a:lnTo>
                  <a:lnTo>
                    <a:pt x="77801" y="75760"/>
                  </a:lnTo>
                  <a:lnTo>
                    <a:pt x="79707" y="73593"/>
                  </a:lnTo>
                  <a:lnTo>
                    <a:pt x="81470" y="71308"/>
                  </a:lnTo>
                  <a:lnTo>
                    <a:pt x="83083" y="68915"/>
                  </a:lnTo>
                  <a:lnTo>
                    <a:pt x="84540" y="66424"/>
                  </a:lnTo>
                  <a:lnTo>
                    <a:pt x="85835" y="63844"/>
                  </a:lnTo>
                  <a:lnTo>
                    <a:pt x="86961" y="61188"/>
                  </a:lnTo>
                  <a:lnTo>
                    <a:pt x="87916" y="58464"/>
                  </a:lnTo>
                  <a:lnTo>
                    <a:pt x="88693" y="55686"/>
                  </a:lnTo>
                  <a:lnTo>
                    <a:pt x="89292" y="52863"/>
                  </a:lnTo>
                  <a:lnTo>
                    <a:pt x="89708" y="50008"/>
                  </a:lnTo>
                  <a:lnTo>
                    <a:pt x="89940" y="47133"/>
                  </a:lnTo>
                  <a:lnTo>
                    <a:pt x="89988" y="44249"/>
                  </a:lnTo>
                  <a:lnTo>
                    <a:pt x="89851" y="41367"/>
                  </a:lnTo>
                  <a:lnTo>
                    <a:pt x="89529" y="38501"/>
                  </a:lnTo>
                  <a:lnTo>
                    <a:pt x="89025" y="35662"/>
                  </a:lnTo>
                  <a:lnTo>
                    <a:pt x="88340" y="32860"/>
                  </a:lnTo>
                  <a:lnTo>
                    <a:pt x="87476" y="30109"/>
                  </a:lnTo>
                  <a:lnTo>
                    <a:pt x="86438" y="27419"/>
                  </a:lnTo>
                  <a:lnTo>
                    <a:pt x="85230" y="24801"/>
                  </a:lnTo>
                  <a:lnTo>
                    <a:pt x="83856" y="22265"/>
                  </a:lnTo>
                  <a:lnTo>
                    <a:pt x="82322" y="19824"/>
                  </a:lnTo>
                  <a:lnTo>
                    <a:pt x="80636" y="17486"/>
                  </a:lnTo>
                  <a:lnTo>
                    <a:pt x="78802" y="15260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g815"/>
            <p:cNvSpPr/>
            <p:nvPr/>
          </p:nvSpPr>
          <p:spPr>
            <a:xfrm>
              <a:off x="5851274" y="5733734"/>
              <a:ext cx="89995" cy="89995"/>
            </a:xfrm>
            <a:custGeom>
              <a:avLst/>
              <a:pathLst>
                <a:path w="89995" h="89995">
                  <a:moveTo>
                    <a:pt x="77624" y="12370"/>
                  </a:moveTo>
                  <a:lnTo>
                    <a:pt x="75571" y="10451"/>
                  </a:lnTo>
                  <a:lnTo>
                    <a:pt x="73393" y="8675"/>
                  </a:lnTo>
                  <a:lnTo>
                    <a:pt x="71098" y="7048"/>
                  </a:lnTo>
                  <a:lnTo>
                    <a:pt x="68696" y="5576"/>
                  </a:lnTo>
                  <a:lnTo>
                    <a:pt x="66196" y="4267"/>
                  </a:lnTo>
                  <a:lnTo>
                    <a:pt x="63610" y="3125"/>
                  </a:lnTo>
                  <a:lnTo>
                    <a:pt x="60946" y="2155"/>
                  </a:lnTo>
                  <a:lnTo>
                    <a:pt x="58218" y="1361"/>
                  </a:lnTo>
                  <a:lnTo>
                    <a:pt x="55435" y="746"/>
                  </a:lnTo>
                  <a:lnTo>
                    <a:pt x="52609" y="313"/>
                  </a:lnTo>
                  <a:lnTo>
                    <a:pt x="49751" y="64"/>
                  </a:lnTo>
                  <a:lnTo>
                    <a:pt x="46875" y="0"/>
                  </a:lnTo>
                  <a:lnTo>
                    <a:pt x="43990" y="120"/>
                  </a:lnTo>
                  <a:lnTo>
                    <a:pt x="41110" y="425"/>
                  </a:lnTo>
                  <a:lnTo>
                    <a:pt x="38245" y="913"/>
                  </a:lnTo>
                  <a:lnTo>
                    <a:pt x="35409" y="1582"/>
                  </a:lnTo>
                  <a:lnTo>
                    <a:pt x="32612" y="2429"/>
                  </a:lnTo>
                  <a:lnTo>
                    <a:pt x="29865" y="3452"/>
                  </a:lnTo>
                  <a:lnTo>
                    <a:pt x="27181" y="4645"/>
                  </a:lnTo>
                  <a:lnTo>
                    <a:pt x="24570" y="6004"/>
                  </a:lnTo>
                  <a:lnTo>
                    <a:pt x="22043" y="7523"/>
                  </a:lnTo>
                  <a:lnTo>
                    <a:pt x="19610" y="9196"/>
                  </a:lnTo>
                  <a:lnTo>
                    <a:pt x="17282" y="11016"/>
                  </a:lnTo>
                  <a:lnTo>
                    <a:pt x="15068" y="12976"/>
                  </a:lnTo>
                  <a:lnTo>
                    <a:pt x="12976" y="15068"/>
                  </a:lnTo>
                  <a:lnTo>
                    <a:pt x="11016" y="17282"/>
                  </a:lnTo>
                  <a:lnTo>
                    <a:pt x="9196" y="19610"/>
                  </a:lnTo>
                  <a:lnTo>
                    <a:pt x="7523" y="22043"/>
                  </a:lnTo>
                  <a:lnTo>
                    <a:pt x="6004" y="24570"/>
                  </a:lnTo>
                  <a:lnTo>
                    <a:pt x="4645" y="27181"/>
                  </a:lnTo>
                  <a:lnTo>
                    <a:pt x="3452" y="29865"/>
                  </a:lnTo>
                  <a:lnTo>
                    <a:pt x="2429" y="32612"/>
                  </a:lnTo>
                  <a:lnTo>
                    <a:pt x="1582" y="35409"/>
                  </a:lnTo>
                  <a:lnTo>
                    <a:pt x="913" y="38245"/>
                  </a:lnTo>
                  <a:lnTo>
                    <a:pt x="425" y="41110"/>
                  </a:lnTo>
                  <a:lnTo>
                    <a:pt x="120" y="43990"/>
                  </a:lnTo>
                  <a:lnTo>
                    <a:pt x="0" y="46875"/>
                  </a:lnTo>
                  <a:lnTo>
                    <a:pt x="64" y="49751"/>
                  </a:lnTo>
                  <a:lnTo>
                    <a:pt x="313" y="52609"/>
                  </a:lnTo>
                  <a:lnTo>
                    <a:pt x="746" y="55435"/>
                  </a:lnTo>
                  <a:lnTo>
                    <a:pt x="1361" y="58218"/>
                  </a:lnTo>
                  <a:lnTo>
                    <a:pt x="2155" y="60946"/>
                  </a:lnTo>
                  <a:lnTo>
                    <a:pt x="3125" y="63610"/>
                  </a:lnTo>
                  <a:lnTo>
                    <a:pt x="4267" y="66196"/>
                  </a:lnTo>
                  <a:lnTo>
                    <a:pt x="5576" y="68696"/>
                  </a:lnTo>
                  <a:lnTo>
                    <a:pt x="7048" y="71098"/>
                  </a:lnTo>
                  <a:lnTo>
                    <a:pt x="8675" y="73393"/>
                  </a:lnTo>
                  <a:lnTo>
                    <a:pt x="10451" y="75571"/>
                  </a:lnTo>
                  <a:lnTo>
                    <a:pt x="12370" y="77624"/>
                  </a:lnTo>
                  <a:lnTo>
                    <a:pt x="14423" y="79543"/>
                  </a:lnTo>
                  <a:lnTo>
                    <a:pt x="16601" y="81319"/>
                  </a:lnTo>
                  <a:lnTo>
                    <a:pt x="18896" y="82947"/>
                  </a:lnTo>
                  <a:lnTo>
                    <a:pt x="21298" y="84418"/>
                  </a:lnTo>
                  <a:lnTo>
                    <a:pt x="23798" y="85727"/>
                  </a:lnTo>
                  <a:lnTo>
                    <a:pt x="26384" y="86870"/>
                  </a:lnTo>
                  <a:lnTo>
                    <a:pt x="29048" y="87840"/>
                  </a:lnTo>
                  <a:lnTo>
                    <a:pt x="31776" y="88633"/>
                  </a:lnTo>
                  <a:lnTo>
                    <a:pt x="34559" y="89248"/>
                  </a:lnTo>
                  <a:lnTo>
                    <a:pt x="37385" y="89681"/>
                  </a:lnTo>
                  <a:lnTo>
                    <a:pt x="40243" y="89930"/>
                  </a:lnTo>
                  <a:lnTo>
                    <a:pt x="43119" y="89995"/>
                  </a:lnTo>
                  <a:lnTo>
                    <a:pt x="46004" y="89874"/>
                  </a:lnTo>
                  <a:lnTo>
                    <a:pt x="48884" y="89569"/>
                  </a:lnTo>
                  <a:lnTo>
                    <a:pt x="51749" y="89082"/>
                  </a:lnTo>
                  <a:lnTo>
                    <a:pt x="54585" y="88412"/>
                  </a:lnTo>
                  <a:lnTo>
                    <a:pt x="57383" y="87565"/>
                  </a:lnTo>
                  <a:lnTo>
                    <a:pt x="60129" y="86543"/>
                  </a:lnTo>
                  <a:lnTo>
                    <a:pt x="62813" y="85349"/>
                  </a:lnTo>
                  <a:lnTo>
                    <a:pt x="65424" y="83991"/>
                  </a:lnTo>
                  <a:lnTo>
                    <a:pt x="67951" y="82471"/>
                  </a:lnTo>
                  <a:lnTo>
                    <a:pt x="70384" y="80798"/>
                  </a:lnTo>
                  <a:lnTo>
                    <a:pt x="72712" y="78978"/>
                  </a:lnTo>
                  <a:lnTo>
                    <a:pt x="74927" y="77018"/>
                  </a:lnTo>
                  <a:lnTo>
                    <a:pt x="77018" y="74927"/>
                  </a:lnTo>
                  <a:lnTo>
                    <a:pt x="78978" y="72712"/>
                  </a:lnTo>
                  <a:lnTo>
                    <a:pt x="80798" y="70384"/>
                  </a:lnTo>
                  <a:lnTo>
                    <a:pt x="82471" y="67951"/>
                  </a:lnTo>
                  <a:lnTo>
                    <a:pt x="83991" y="65424"/>
                  </a:lnTo>
                  <a:lnTo>
                    <a:pt x="85349" y="62813"/>
                  </a:lnTo>
                  <a:lnTo>
                    <a:pt x="86543" y="60129"/>
                  </a:lnTo>
                  <a:lnTo>
                    <a:pt x="87565" y="57383"/>
                  </a:lnTo>
                  <a:lnTo>
                    <a:pt x="88412" y="54585"/>
                  </a:lnTo>
                  <a:lnTo>
                    <a:pt x="89082" y="51749"/>
                  </a:lnTo>
                  <a:lnTo>
                    <a:pt x="89569" y="48884"/>
                  </a:lnTo>
                  <a:lnTo>
                    <a:pt x="89874" y="46004"/>
                  </a:lnTo>
                  <a:lnTo>
                    <a:pt x="89995" y="43119"/>
                  </a:lnTo>
                  <a:lnTo>
                    <a:pt x="89930" y="40243"/>
                  </a:lnTo>
                  <a:lnTo>
                    <a:pt x="89681" y="37385"/>
                  </a:lnTo>
                  <a:lnTo>
                    <a:pt x="89248" y="34559"/>
                  </a:lnTo>
                  <a:lnTo>
                    <a:pt x="88633" y="31776"/>
                  </a:lnTo>
                  <a:lnTo>
                    <a:pt x="87840" y="29048"/>
                  </a:lnTo>
                  <a:lnTo>
                    <a:pt x="86870" y="26384"/>
                  </a:lnTo>
                  <a:lnTo>
                    <a:pt x="85727" y="23798"/>
                  </a:lnTo>
                  <a:lnTo>
                    <a:pt x="84418" y="21298"/>
                  </a:lnTo>
                  <a:lnTo>
                    <a:pt x="82947" y="18896"/>
                  </a:lnTo>
                  <a:lnTo>
                    <a:pt x="81319" y="16601"/>
                  </a:lnTo>
                  <a:lnTo>
                    <a:pt x="79543" y="14423"/>
                  </a:lnTo>
                  <a:close/>
                </a:path>
              </a:pathLst>
            </a:custGeom>
            <a:solidFill>
              <a:srgbClr val="F2F7FA">
                <a:alpha val="100000"/>
              </a:srgbClr>
            </a:solidFill>
            <a:ln w="9525" cap="rnd">
              <a:solidFill>
                <a:srgbClr val="F2F7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g816"/>
            <p:cNvSpPr/>
            <p:nvPr/>
          </p:nvSpPr>
          <p:spPr>
            <a:xfrm>
              <a:off x="5851289" y="5839631"/>
              <a:ext cx="89965" cy="89965"/>
            </a:xfrm>
            <a:custGeom>
              <a:avLst/>
              <a:pathLst>
                <a:path w="89965" h="89965">
                  <a:moveTo>
                    <a:pt x="76440" y="13525"/>
                  </a:moveTo>
                  <a:lnTo>
                    <a:pt x="74314" y="11528"/>
                  </a:lnTo>
                  <a:lnTo>
                    <a:pt x="72067" y="9668"/>
                  </a:lnTo>
                  <a:lnTo>
                    <a:pt x="69709" y="7954"/>
                  </a:lnTo>
                  <a:lnTo>
                    <a:pt x="67249" y="6392"/>
                  </a:lnTo>
                  <a:lnTo>
                    <a:pt x="64698" y="4988"/>
                  </a:lnTo>
                  <a:lnTo>
                    <a:pt x="62066" y="3749"/>
                  </a:lnTo>
                  <a:lnTo>
                    <a:pt x="59363" y="2679"/>
                  </a:lnTo>
                  <a:lnTo>
                    <a:pt x="56602" y="1783"/>
                  </a:lnTo>
                  <a:lnTo>
                    <a:pt x="53793" y="1064"/>
                  </a:lnTo>
                  <a:lnTo>
                    <a:pt x="50947" y="526"/>
                  </a:lnTo>
                  <a:lnTo>
                    <a:pt x="48077" y="171"/>
                  </a:lnTo>
                  <a:lnTo>
                    <a:pt x="45195" y="0"/>
                  </a:lnTo>
                  <a:lnTo>
                    <a:pt x="42311" y="13"/>
                  </a:lnTo>
                  <a:lnTo>
                    <a:pt x="39438" y="211"/>
                  </a:lnTo>
                  <a:lnTo>
                    <a:pt x="36589" y="594"/>
                  </a:lnTo>
                  <a:lnTo>
                    <a:pt x="33773" y="1159"/>
                  </a:lnTo>
                  <a:lnTo>
                    <a:pt x="31004" y="1903"/>
                  </a:lnTo>
                  <a:lnTo>
                    <a:pt x="28292" y="2825"/>
                  </a:lnTo>
                  <a:lnTo>
                    <a:pt x="25649" y="3920"/>
                  </a:lnTo>
                  <a:lnTo>
                    <a:pt x="23085" y="5184"/>
                  </a:lnTo>
                  <a:lnTo>
                    <a:pt x="20612" y="6612"/>
                  </a:lnTo>
                  <a:lnTo>
                    <a:pt x="18238" y="8197"/>
                  </a:lnTo>
                  <a:lnTo>
                    <a:pt x="15974" y="9933"/>
                  </a:lnTo>
                  <a:lnTo>
                    <a:pt x="13830" y="11813"/>
                  </a:lnTo>
                  <a:lnTo>
                    <a:pt x="11813" y="13830"/>
                  </a:lnTo>
                  <a:lnTo>
                    <a:pt x="9933" y="15974"/>
                  </a:lnTo>
                  <a:lnTo>
                    <a:pt x="8197" y="18238"/>
                  </a:lnTo>
                  <a:lnTo>
                    <a:pt x="6612" y="20612"/>
                  </a:lnTo>
                  <a:lnTo>
                    <a:pt x="5184" y="23085"/>
                  </a:lnTo>
                  <a:lnTo>
                    <a:pt x="3920" y="25649"/>
                  </a:lnTo>
                  <a:lnTo>
                    <a:pt x="2825" y="28292"/>
                  </a:lnTo>
                  <a:lnTo>
                    <a:pt x="1903" y="31004"/>
                  </a:lnTo>
                  <a:lnTo>
                    <a:pt x="1159" y="33773"/>
                  </a:lnTo>
                  <a:lnTo>
                    <a:pt x="594" y="36589"/>
                  </a:lnTo>
                  <a:lnTo>
                    <a:pt x="211" y="39438"/>
                  </a:lnTo>
                  <a:lnTo>
                    <a:pt x="13" y="42311"/>
                  </a:lnTo>
                  <a:lnTo>
                    <a:pt x="0" y="45195"/>
                  </a:lnTo>
                  <a:lnTo>
                    <a:pt x="171" y="48077"/>
                  </a:lnTo>
                  <a:lnTo>
                    <a:pt x="526" y="50947"/>
                  </a:lnTo>
                  <a:lnTo>
                    <a:pt x="1064" y="53793"/>
                  </a:lnTo>
                  <a:lnTo>
                    <a:pt x="1783" y="56602"/>
                  </a:lnTo>
                  <a:lnTo>
                    <a:pt x="2679" y="59363"/>
                  </a:lnTo>
                  <a:lnTo>
                    <a:pt x="3749" y="62066"/>
                  </a:lnTo>
                  <a:lnTo>
                    <a:pt x="4988" y="64698"/>
                  </a:lnTo>
                  <a:lnTo>
                    <a:pt x="6392" y="67249"/>
                  </a:lnTo>
                  <a:lnTo>
                    <a:pt x="7954" y="69709"/>
                  </a:lnTo>
                  <a:lnTo>
                    <a:pt x="9668" y="72067"/>
                  </a:lnTo>
                  <a:lnTo>
                    <a:pt x="11528" y="74314"/>
                  </a:lnTo>
                  <a:lnTo>
                    <a:pt x="13525" y="76440"/>
                  </a:lnTo>
                  <a:lnTo>
                    <a:pt x="15651" y="78437"/>
                  </a:lnTo>
                  <a:lnTo>
                    <a:pt x="17898" y="80296"/>
                  </a:lnTo>
                  <a:lnTo>
                    <a:pt x="20256" y="82011"/>
                  </a:lnTo>
                  <a:lnTo>
                    <a:pt x="22716" y="83573"/>
                  </a:lnTo>
                  <a:lnTo>
                    <a:pt x="25267" y="84977"/>
                  </a:lnTo>
                  <a:lnTo>
                    <a:pt x="27899" y="86216"/>
                  </a:lnTo>
                  <a:lnTo>
                    <a:pt x="30601" y="87286"/>
                  </a:lnTo>
                  <a:lnTo>
                    <a:pt x="33363" y="88182"/>
                  </a:lnTo>
                  <a:lnTo>
                    <a:pt x="36172" y="88901"/>
                  </a:lnTo>
                  <a:lnTo>
                    <a:pt x="39018" y="89439"/>
                  </a:lnTo>
                  <a:lnTo>
                    <a:pt x="41888" y="89794"/>
                  </a:lnTo>
                  <a:lnTo>
                    <a:pt x="44770" y="89965"/>
                  </a:lnTo>
                  <a:lnTo>
                    <a:pt x="47654" y="89952"/>
                  </a:lnTo>
                  <a:lnTo>
                    <a:pt x="50526" y="89753"/>
                  </a:lnTo>
                  <a:lnTo>
                    <a:pt x="53376" y="89371"/>
                  </a:lnTo>
                  <a:lnTo>
                    <a:pt x="56191" y="88806"/>
                  </a:lnTo>
                  <a:lnTo>
                    <a:pt x="58961" y="88061"/>
                  </a:lnTo>
                  <a:lnTo>
                    <a:pt x="61672" y="87139"/>
                  </a:lnTo>
                  <a:lnTo>
                    <a:pt x="64316" y="86044"/>
                  </a:lnTo>
                  <a:lnTo>
                    <a:pt x="66879" y="84780"/>
                  </a:lnTo>
                  <a:lnTo>
                    <a:pt x="69353" y="83353"/>
                  </a:lnTo>
                  <a:lnTo>
                    <a:pt x="71727" y="81768"/>
                  </a:lnTo>
                  <a:lnTo>
                    <a:pt x="73991" y="80032"/>
                  </a:lnTo>
                  <a:lnTo>
                    <a:pt x="76135" y="78152"/>
                  </a:lnTo>
                  <a:lnTo>
                    <a:pt x="78152" y="76135"/>
                  </a:lnTo>
                  <a:lnTo>
                    <a:pt x="80032" y="73991"/>
                  </a:lnTo>
                  <a:lnTo>
                    <a:pt x="81768" y="71727"/>
                  </a:lnTo>
                  <a:lnTo>
                    <a:pt x="83353" y="69353"/>
                  </a:lnTo>
                  <a:lnTo>
                    <a:pt x="84780" y="66879"/>
                  </a:lnTo>
                  <a:lnTo>
                    <a:pt x="86044" y="64316"/>
                  </a:lnTo>
                  <a:lnTo>
                    <a:pt x="87139" y="61672"/>
                  </a:lnTo>
                  <a:lnTo>
                    <a:pt x="88061" y="58961"/>
                  </a:lnTo>
                  <a:lnTo>
                    <a:pt x="88806" y="56191"/>
                  </a:lnTo>
                  <a:lnTo>
                    <a:pt x="89371" y="53376"/>
                  </a:lnTo>
                  <a:lnTo>
                    <a:pt x="89753" y="50526"/>
                  </a:lnTo>
                  <a:lnTo>
                    <a:pt x="89952" y="47654"/>
                  </a:lnTo>
                  <a:lnTo>
                    <a:pt x="89965" y="44770"/>
                  </a:lnTo>
                  <a:lnTo>
                    <a:pt x="89794" y="41888"/>
                  </a:lnTo>
                  <a:lnTo>
                    <a:pt x="89439" y="39018"/>
                  </a:lnTo>
                  <a:lnTo>
                    <a:pt x="88901" y="36172"/>
                  </a:lnTo>
                  <a:lnTo>
                    <a:pt x="88182" y="33363"/>
                  </a:lnTo>
                  <a:lnTo>
                    <a:pt x="87286" y="30601"/>
                  </a:lnTo>
                  <a:lnTo>
                    <a:pt x="86216" y="27899"/>
                  </a:lnTo>
                  <a:lnTo>
                    <a:pt x="84977" y="25267"/>
                  </a:lnTo>
                  <a:lnTo>
                    <a:pt x="83573" y="22716"/>
                  </a:lnTo>
                  <a:lnTo>
                    <a:pt x="82011" y="20256"/>
                  </a:lnTo>
                  <a:lnTo>
                    <a:pt x="80296" y="17898"/>
                  </a:lnTo>
                  <a:lnTo>
                    <a:pt x="78437" y="15651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g817"/>
            <p:cNvSpPr/>
            <p:nvPr/>
          </p:nvSpPr>
          <p:spPr>
            <a:xfrm>
              <a:off x="5851272" y="5945496"/>
              <a:ext cx="89998" cy="89998"/>
            </a:xfrm>
            <a:custGeom>
              <a:avLst/>
              <a:pathLst>
                <a:path w="89998" h="89998">
                  <a:moveTo>
                    <a:pt x="77417" y="12581"/>
                  </a:moveTo>
                  <a:lnTo>
                    <a:pt x="75351" y="10648"/>
                  </a:lnTo>
                  <a:lnTo>
                    <a:pt x="73160" y="8856"/>
                  </a:lnTo>
                  <a:lnTo>
                    <a:pt x="70853" y="7213"/>
                  </a:lnTo>
                  <a:lnTo>
                    <a:pt x="68440" y="5725"/>
                  </a:lnTo>
                  <a:lnTo>
                    <a:pt x="65931" y="4398"/>
                  </a:lnTo>
                  <a:lnTo>
                    <a:pt x="63336" y="3238"/>
                  </a:lnTo>
                  <a:lnTo>
                    <a:pt x="60665" y="2250"/>
                  </a:lnTo>
                  <a:lnTo>
                    <a:pt x="57930" y="1437"/>
                  </a:lnTo>
                  <a:lnTo>
                    <a:pt x="55142" y="804"/>
                  </a:lnTo>
                  <a:lnTo>
                    <a:pt x="52312" y="352"/>
                  </a:lnTo>
                  <a:lnTo>
                    <a:pt x="49452" y="83"/>
                  </a:lnTo>
                  <a:lnTo>
                    <a:pt x="46574" y="0"/>
                  </a:lnTo>
                  <a:lnTo>
                    <a:pt x="43690" y="100"/>
                  </a:lnTo>
                  <a:lnTo>
                    <a:pt x="40810" y="386"/>
                  </a:lnTo>
                  <a:lnTo>
                    <a:pt x="37948" y="855"/>
                  </a:lnTo>
                  <a:lnTo>
                    <a:pt x="35115" y="1505"/>
                  </a:lnTo>
                  <a:lnTo>
                    <a:pt x="32323" y="2334"/>
                  </a:lnTo>
                  <a:lnTo>
                    <a:pt x="29583" y="3338"/>
                  </a:lnTo>
                  <a:lnTo>
                    <a:pt x="26906" y="4514"/>
                  </a:lnTo>
                  <a:lnTo>
                    <a:pt x="24303" y="5855"/>
                  </a:lnTo>
                  <a:lnTo>
                    <a:pt x="21785" y="7358"/>
                  </a:lnTo>
                  <a:lnTo>
                    <a:pt x="19363" y="9015"/>
                  </a:lnTo>
                  <a:lnTo>
                    <a:pt x="17046" y="10821"/>
                  </a:lnTo>
                  <a:lnTo>
                    <a:pt x="14844" y="12766"/>
                  </a:lnTo>
                  <a:lnTo>
                    <a:pt x="12766" y="14844"/>
                  </a:lnTo>
                  <a:lnTo>
                    <a:pt x="10821" y="17046"/>
                  </a:lnTo>
                  <a:lnTo>
                    <a:pt x="9015" y="19363"/>
                  </a:lnTo>
                  <a:lnTo>
                    <a:pt x="7358" y="21785"/>
                  </a:lnTo>
                  <a:lnTo>
                    <a:pt x="5855" y="24303"/>
                  </a:lnTo>
                  <a:lnTo>
                    <a:pt x="4514" y="26906"/>
                  </a:lnTo>
                  <a:lnTo>
                    <a:pt x="3338" y="29583"/>
                  </a:lnTo>
                  <a:lnTo>
                    <a:pt x="2334" y="32323"/>
                  </a:lnTo>
                  <a:lnTo>
                    <a:pt x="1505" y="35115"/>
                  </a:lnTo>
                  <a:lnTo>
                    <a:pt x="855" y="37948"/>
                  </a:lnTo>
                  <a:lnTo>
                    <a:pt x="386" y="40810"/>
                  </a:lnTo>
                  <a:lnTo>
                    <a:pt x="100" y="43690"/>
                  </a:lnTo>
                  <a:lnTo>
                    <a:pt x="0" y="46574"/>
                  </a:lnTo>
                  <a:lnTo>
                    <a:pt x="83" y="49452"/>
                  </a:lnTo>
                  <a:lnTo>
                    <a:pt x="352" y="52312"/>
                  </a:lnTo>
                  <a:lnTo>
                    <a:pt x="804" y="55142"/>
                  </a:lnTo>
                  <a:lnTo>
                    <a:pt x="1437" y="57930"/>
                  </a:lnTo>
                  <a:lnTo>
                    <a:pt x="2250" y="60665"/>
                  </a:lnTo>
                  <a:lnTo>
                    <a:pt x="3238" y="63336"/>
                  </a:lnTo>
                  <a:lnTo>
                    <a:pt x="4398" y="65931"/>
                  </a:lnTo>
                  <a:lnTo>
                    <a:pt x="5725" y="68440"/>
                  </a:lnTo>
                  <a:lnTo>
                    <a:pt x="7213" y="70853"/>
                  </a:lnTo>
                  <a:lnTo>
                    <a:pt x="8856" y="73160"/>
                  </a:lnTo>
                  <a:lnTo>
                    <a:pt x="10648" y="75351"/>
                  </a:lnTo>
                  <a:lnTo>
                    <a:pt x="12581" y="77417"/>
                  </a:lnTo>
                  <a:lnTo>
                    <a:pt x="14647" y="79350"/>
                  </a:lnTo>
                  <a:lnTo>
                    <a:pt x="16838" y="81142"/>
                  </a:lnTo>
                  <a:lnTo>
                    <a:pt x="19145" y="82785"/>
                  </a:lnTo>
                  <a:lnTo>
                    <a:pt x="21558" y="84273"/>
                  </a:lnTo>
                  <a:lnTo>
                    <a:pt x="24067" y="85600"/>
                  </a:lnTo>
                  <a:lnTo>
                    <a:pt x="26662" y="86760"/>
                  </a:lnTo>
                  <a:lnTo>
                    <a:pt x="29333" y="87748"/>
                  </a:lnTo>
                  <a:lnTo>
                    <a:pt x="32068" y="88560"/>
                  </a:lnTo>
                  <a:lnTo>
                    <a:pt x="34856" y="89194"/>
                  </a:lnTo>
                  <a:lnTo>
                    <a:pt x="37686" y="89646"/>
                  </a:lnTo>
                  <a:lnTo>
                    <a:pt x="40546" y="89915"/>
                  </a:lnTo>
                  <a:lnTo>
                    <a:pt x="43424" y="89998"/>
                  </a:lnTo>
                  <a:lnTo>
                    <a:pt x="46308" y="89897"/>
                  </a:lnTo>
                  <a:lnTo>
                    <a:pt x="49188" y="89612"/>
                  </a:lnTo>
                  <a:lnTo>
                    <a:pt x="52050" y="89143"/>
                  </a:lnTo>
                  <a:lnTo>
                    <a:pt x="54883" y="88493"/>
                  </a:lnTo>
                  <a:lnTo>
                    <a:pt x="57675" y="87664"/>
                  </a:lnTo>
                  <a:lnTo>
                    <a:pt x="60415" y="86660"/>
                  </a:lnTo>
                  <a:lnTo>
                    <a:pt x="63092" y="85484"/>
                  </a:lnTo>
                  <a:lnTo>
                    <a:pt x="65695" y="84143"/>
                  </a:lnTo>
                  <a:lnTo>
                    <a:pt x="68213" y="82640"/>
                  </a:lnTo>
                  <a:lnTo>
                    <a:pt x="70635" y="80983"/>
                  </a:lnTo>
                  <a:lnTo>
                    <a:pt x="72952" y="79177"/>
                  </a:lnTo>
                  <a:lnTo>
                    <a:pt x="75154" y="77232"/>
                  </a:lnTo>
                  <a:lnTo>
                    <a:pt x="77232" y="75154"/>
                  </a:lnTo>
                  <a:lnTo>
                    <a:pt x="79177" y="72952"/>
                  </a:lnTo>
                  <a:lnTo>
                    <a:pt x="80983" y="70635"/>
                  </a:lnTo>
                  <a:lnTo>
                    <a:pt x="82640" y="68213"/>
                  </a:lnTo>
                  <a:lnTo>
                    <a:pt x="84143" y="65695"/>
                  </a:lnTo>
                  <a:lnTo>
                    <a:pt x="85484" y="63092"/>
                  </a:lnTo>
                  <a:lnTo>
                    <a:pt x="86660" y="60415"/>
                  </a:lnTo>
                  <a:lnTo>
                    <a:pt x="87664" y="57675"/>
                  </a:lnTo>
                  <a:lnTo>
                    <a:pt x="88493" y="54883"/>
                  </a:lnTo>
                  <a:lnTo>
                    <a:pt x="89143" y="52050"/>
                  </a:lnTo>
                  <a:lnTo>
                    <a:pt x="89612" y="49188"/>
                  </a:lnTo>
                  <a:lnTo>
                    <a:pt x="89897" y="46308"/>
                  </a:lnTo>
                  <a:lnTo>
                    <a:pt x="89998" y="43424"/>
                  </a:lnTo>
                  <a:lnTo>
                    <a:pt x="89915" y="40546"/>
                  </a:lnTo>
                  <a:lnTo>
                    <a:pt x="89646" y="37686"/>
                  </a:lnTo>
                  <a:lnTo>
                    <a:pt x="89194" y="34856"/>
                  </a:lnTo>
                  <a:lnTo>
                    <a:pt x="88560" y="32068"/>
                  </a:lnTo>
                  <a:lnTo>
                    <a:pt x="87748" y="29333"/>
                  </a:lnTo>
                  <a:lnTo>
                    <a:pt x="86760" y="26662"/>
                  </a:lnTo>
                  <a:lnTo>
                    <a:pt x="85600" y="24067"/>
                  </a:lnTo>
                  <a:lnTo>
                    <a:pt x="84273" y="21558"/>
                  </a:lnTo>
                  <a:lnTo>
                    <a:pt x="82785" y="19145"/>
                  </a:lnTo>
                  <a:lnTo>
                    <a:pt x="81142" y="16838"/>
                  </a:lnTo>
                  <a:lnTo>
                    <a:pt x="79350" y="14647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g818"/>
            <p:cNvSpPr/>
            <p:nvPr/>
          </p:nvSpPr>
          <p:spPr>
            <a:xfrm>
              <a:off x="5957161" y="3721990"/>
              <a:ext cx="89984" cy="89984"/>
            </a:xfrm>
            <a:custGeom>
              <a:avLst/>
              <a:pathLst>
                <a:path w="89984" h="89984">
                  <a:moveTo>
                    <a:pt x="83798" y="6186"/>
                  </a:moveTo>
                  <a:lnTo>
                    <a:pt x="82258" y="4806"/>
                  </a:lnTo>
                  <a:lnTo>
                    <a:pt x="80566" y="3591"/>
                  </a:lnTo>
                  <a:lnTo>
                    <a:pt x="78727" y="2547"/>
                  </a:lnTo>
                  <a:lnTo>
                    <a:pt x="76749" y="1676"/>
                  </a:lnTo>
                  <a:lnTo>
                    <a:pt x="74641" y="984"/>
                  </a:lnTo>
                  <a:lnTo>
                    <a:pt x="72412" y="472"/>
                  </a:lnTo>
                  <a:lnTo>
                    <a:pt x="70069" y="144"/>
                  </a:lnTo>
                  <a:lnTo>
                    <a:pt x="67624" y="0"/>
                  </a:lnTo>
                  <a:lnTo>
                    <a:pt x="65085" y="40"/>
                  </a:lnTo>
                  <a:lnTo>
                    <a:pt x="62464" y="265"/>
                  </a:lnTo>
                  <a:lnTo>
                    <a:pt x="59771" y="675"/>
                  </a:lnTo>
                  <a:lnTo>
                    <a:pt x="57018" y="1266"/>
                  </a:lnTo>
                  <a:lnTo>
                    <a:pt x="54215" y="2037"/>
                  </a:lnTo>
                  <a:lnTo>
                    <a:pt x="51374" y="2984"/>
                  </a:lnTo>
                  <a:lnTo>
                    <a:pt x="48507" y="4104"/>
                  </a:lnTo>
                  <a:lnTo>
                    <a:pt x="45625" y="5392"/>
                  </a:lnTo>
                  <a:lnTo>
                    <a:pt x="42741" y="6843"/>
                  </a:lnTo>
                  <a:lnTo>
                    <a:pt x="39866" y="8451"/>
                  </a:lnTo>
                  <a:lnTo>
                    <a:pt x="37012" y="10208"/>
                  </a:lnTo>
                  <a:lnTo>
                    <a:pt x="34191" y="12109"/>
                  </a:lnTo>
                  <a:lnTo>
                    <a:pt x="31415" y="14145"/>
                  </a:lnTo>
                  <a:lnTo>
                    <a:pt x="28694" y="16307"/>
                  </a:lnTo>
                  <a:lnTo>
                    <a:pt x="26040" y="18587"/>
                  </a:lnTo>
                  <a:lnTo>
                    <a:pt x="23464" y="20976"/>
                  </a:lnTo>
                  <a:lnTo>
                    <a:pt x="20976" y="23464"/>
                  </a:lnTo>
                  <a:lnTo>
                    <a:pt x="18587" y="26040"/>
                  </a:lnTo>
                  <a:lnTo>
                    <a:pt x="16307" y="28694"/>
                  </a:lnTo>
                  <a:lnTo>
                    <a:pt x="14145" y="31415"/>
                  </a:lnTo>
                  <a:lnTo>
                    <a:pt x="12109" y="34191"/>
                  </a:lnTo>
                  <a:lnTo>
                    <a:pt x="10208" y="37012"/>
                  </a:lnTo>
                  <a:lnTo>
                    <a:pt x="8451" y="39866"/>
                  </a:lnTo>
                  <a:lnTo>
                    <a:pt x="6843" y="42741"/>
                  </a:lnTo>
                  <a:lnTo>
                    <a:pt x="5392" y="45625"/>
                  </a:lnTo>
                  <a:lnTo>
                    <a:pt x="4104" y="48507"/>
                  </a:lnTo>
                  <a:lnTo>
                    <a:pt x="2984" y="51374"/>
                  </a:lnTo>
                  <a:lnTo>
                    <a:pt x="2037" y="54215"/>
                  </a:lnTo>
                  <a:lnTo>
                    <a:pt x="1266" y="57018"/>
                  </a:lnTo>
                  <a:lnTo>
                    <a:pt x="675" y="59771"/>
                  </a:lnTo>
                  <a:lnTo>
                    <a:pt x="265" y="62464"/>
                  </a:lnTo>
                  <a:lnTo>
                    <a:pt x="40" y="65085"/>
                  </a:lnTo>
                  <a:lnTo>
                    <a:pt x="0" y="67624"/>
                  </a:lnTo>
                  <a:lnTo>
                    <a:pt x="144" y="70069"/>
                  </a:lnTo>
                  <a:lnTo>
                    <a:pt x="472" y="72412"/>
                  </a:lnTo>
                  <a:lnTo>
                    <a:pt x="984" y="74641"/>
                  </a:lnTo>
                  <a:lnTo>
                    <a:pt x="1676" y="76749"/>
                  </a:lnTo>
                  <a:lnTo>
                    <a:pt x="2547" y="78727"/>
                  </a:lnTo>
                  <a:lnTo>
                    <a:pt x="3591" y="80566"/>
                  </a:lnTo>
                  <a:lnTo>
                    <a:pt x="4806" y="82258"/>
                  </a:lnTo>
                  <a:lnTo>
                    <a:pt x="6186" y="83798"/>
                  </a:lnTo>
                  <a:lnTo>
                    <a:pt x="7726" y="85178"/>
                  </a:lnTo>
                  <a:lnTo>
                    <a:pt x="9418" y="86393"/>
                  </a:lnTo>
                  <a:lnTo>
                    <a:pt x="11257" y="87437"/>
                  </a:lnTo>
                  <a:lnTo>
                    <a:pt x="13234" y="88308"/>
                  </a:lnTo>
                  <a:lnTo>
                    <a:pt x="15342" y="89000"/>
                  </a:lnTo>
                  <a:lnTo>
                    <a:pt x="17572" y="89511"/>
                  </a:lnTo>
                  <a:lnTo>
                    <a:pt x="19915" y="89840"/>
                  </a:lnTo>
                  <a:lnTo>
                    <a:pt x="22360" y="89984"/>
                  </a:lnTo>
                  <a:lnTo>
                    <a:pt x="24898" y="89944"/>
                  </a:lnTo>
                  <a:lnTo>
                    <a:pt x="27519" y="89718"/>
                  </a:lnTo>
                  <a:lnTo>
                    <a:pt x="30212" y="89309"/>
                  </a:lnTo>
                  <a:lnTo>
                    <a:pt x="32966" y="88718"/>
                  </a:lnTo>
                  <a:lnTo>
                    <a:pt x="35769" y="87947"/>
                  </a:lnTo>
                  <a:lnTo>
                    <a:pt x="38610" y="87000"/>
                  </a:lnTo>
                  <a:lnTo>
                    <a:pt x="41477" y="85880"/>
                  </a:lnTo>
                  <a:lnTo>
                    <a:pt x="44358" y="84592"/>
                  </a:lnTo>
                  <a:lnTo>
                    <a:pt x="47243" y="83141"/>
                  </a:lnTo>
                  <a:lnTo>
                    <a:pt x="50117" y="81533"/>
                  </a:lnTo>
                  <a:lnTo>
                    <a:pt x="52971" y="79776"/>
                  </a:lnTo>
                  <a:lnTo>
                    <a:pt x="55792" y="77875"/>
                  </a:lnTo>
                  <a:lnTo>
                    <a:pt x="58569" y="75839"/>
                  </a:lnTo>
                  <a:lnTo>
                    <a:pt x="61290" y="73677"/>
                  </a:lnTo>
                  <a:lnTo>
                    <a:pt x="63944" y="71396"/>
                  </a:lnTo>
                  <a:lnTo>
                    <a:pt x="66520" y="69007"/>
                  </a:lnTo>
                  <a:lnTo>
                    <a:pt x="69007" y="66520"/>
                  </a:lnTo>
                  <a:lnTo>
                    <a:pt x="71396" y="63944"/>
                  </a:lnTo>
                  <a:lnTo>
                    <a:pt x="73677" y="61290"/>
                  </a:lnTo>
                  <a:lnTo>
                    <a:pt x="75839" y="58569"/>
                  </a:lnTo>
                  <a:lnTo>
                    <a:pt x="77875" y="55792"/>
                  </a:lnTo>
                  <a:lnTo>
                    <a:pt x="79776" y="52971"/>
                  </a:lnTo>
                  <a:lnTo>
                    <a:pt x="81533" y="50117"/>
                  </a:lnTo>
                  <a:lnTo>
                    <a:pt x="83141" y="47243"/>
                  </a:lnTo>
                  <a:lnTo>
                    <a:pt x="84592" y="44358"/>
                  </a:lnTo>
                  <a:lnTo>
                    <a:pt x="85880" y="41477"/>
                  </a:lnTo>
                  <a:lnTo>
                    <a:pt x="87000" y="38610"/>
                  </a:lnTo>
                  <a:lnTo>
                    <a:pt x="87947" y="35769"/>
                  </a:lnTo>
                  <a:lnTo>
                    <a:pt x="88718" y="32966"/>
                  </a:lnTo>
                  <a:lnTo>
                    <a:pt x="89309" y="30212"/>
                  </a:lnTo>
                  <a:lnTo>
                    <a:pt x="89718" y="27519"/>
                  </a:lnTo>
                  <a:lnTo>
                    <a:pt x="89944" y="24898"/>
                  </a:lnTo>
                  <a:lnTo>
                    <a:pt x="89984" y="22360"/>
                  </a:lnTo>
                  <a:lnTo>
                    <a:pt x="89840" y="19915"/>
                  </a:lnTo>
                  <a:lnTo>
                    <a:pt x="89511" y="17572"/>
                  </a:lnTo>
                  <a:lnTo>
                    <a:pt x="89000" y="15342"/>
                  </a:lnTo>
                  <a:lnTo>
                    <a:pt x="88308" y="13234"/>
                  </a:lnTo>
                  <a:lnTo>
                    <a:pt x="87437" y="11257"/>
                  </a:lnTo>
                  <a:lnTo>
                    <a:pt x="86393" y="9418"/>
                  </a:lnTo>
                  <a:lnTo>
                    <a:pt x="85178" y="7726"/>
                  </a:lnTo>
                  <a:close/>
                </a:path>
              </a:pathLst>
            </a:custGeom>
            <a:solidFill>
              <a:srgbClr val="6FAFD2">
                <a:alpha val="100000"/>
              </a:srgbClr>
            </a:solidFill>
            <a:ln w="9525" cap="rnd">
              <a:solidFill>
                <a:srgbClr val="6FAF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g819"/>
            <p:cNvSpPr/>
            <p:nvPr/>
          </p:nvSpPr>
          <p:spPr>
            <a:xfrm>
              <a:off x="5957173" y="3827884"/>
              <a:ext cx="89959" cy="89959"/>
            </a:xfrm>
            <a:custGeom>
              <a:avLst/>
              <a:pathLst>
                <a:path w="89959" h="89959">
                  <a:moveTo>
                    <a:pt x="76213" y="13745"/>
                  </a:moveTo>
                  <a:lnTo>
                    <a:pt x="74074" y="11733"/>
                  </a:lnTo>
                  <a:lnTo>
                    <a:pt x="71815" y="9859"/>
                  </a:lnTo>
                  <a:lnTo>
                    <a:pt x="69445" y="8128"/>
                  </a:lnTo>
                  <a:lnTo>
                    <a:pt x="66975" y="6549"/>
                  </a:lnTo>
                  <a:lnTo>
                    <a:pt x="64415" y="5128"/>
                  </a:lnTo>
                  <a:lnTo>
                    <a:pt x="61774" y="3871"/>
                  </a:lnTo>
                  <a:lnTo>
                    <a:pt x="59065" y="2783"/>
                  </a:lnTo>
                  <a:lnTo>
                    <a:pt x="56298" y="1868"/>
                  </a:lnTo>
                  <a:lnTo>
                    <a:pt x="53484" y="1130"/>
                  </a:lnTo>
                  <a:lnTo>
                    <a:pt x="50635" y="572"/>
                  </a:lnTo>
                  <a:lnTo>
                    <a:pt x="47764" y="197"/>
                  </a:lnTo>
                  <a:lnTo>
                    <a:pt x="44880" y="6"/>
                  </a:lnTo>
                  <a:lnTo>
                    <a:pt x="41997" y="0"/>
                  </a:lnTo>
                  <a:lnTo>
                    <a:pt x="39127" y="178"/>
                  </a:lnTo>
                  <a:lnTo>
                    <a:pt x="36280" y="541"/>
                  </a:lnTo>
                  <a:lnTo>
                    <a:pt x="33469" y="1086"/>
                  </a:lnTo>
                  <a:lnTo>
                    <a:pt x="30705" y="1811"/>
                  </a:lnTo>
                  <a:lnTo>
                    <a:pt x="28001" y="2714"/>
                  </a:lnTo>
                  <a:lnTo>
                    <a:pt x="25365" y="3791"/>
                  </a:lnTo>
                  <a:lnTo>
                    <a:pt x="22811" y="5037"/>
                  </a:lnTo>
                  <a:lnTo>
                    <a:pt x="20347" y="6447"/>
                  </a:lnTo>
                  <a:lnTo>
                    <a:pt x="17985" y="8015"/>
                  </a:lnTo>
                  <a:lnTo>
                    <a:pt x="15734" y="9735"/>
                  </a:lnTo>
                  <a:lnTo>
                    <a:pt x="13603" y="11600"/>
                  </a:lnTo>
                  <a:lnTo>
                    <a:pt x="11600" y="13603"/>
                  </a:lnTo>
                  <a:lnTo>
                    <a:pt x="9735" y="15734"/>
                  </a:lnTo>
                  <a:lnTo>
                    <a:pt x="8015" y="17985"/>
                  </a:lnTo>
                  <a:lnTo>
                    <a:pt x="6447" y="20347"/>
                  </a:lnTo>
                  <a:lnTo>
                    <a:pt x="5037" y="22811"/>
                  </a:lnTo>
                  <a:lnTo>
                    <a:pt x="3791" y="25365"/>
                  </a:lnTo>
                  <a:lnTo>
                    <a:pt x="2714" y="28001"/>
                  </a:lnTo>
                  <a:lnTo>
                    <a:pt x="1811" y="30705"/>
                  </a:lnTo>
                  <a:lnTo>
                    <a:pt x="1086" y="33469"/>
                  </a:lnTo>
                  <a:lnTo>
                    <a:pt x="541" y="36280"/>
                  </a:lnTo>
                  <a:lnTo>
                    <a:pt x="178" y="39127"/>
                  </a:lnTo>
                  <a:lnTo>
                    <a:pt x="0" y="41997"/>
                  </a:lnTo>
                  <a:lnTo>
                    <a:pt x="6" y="44880"/>
                  </a:lnTo>
                  <a:lnTo>
                    <a:pt x="197" y="47764"/>
                  </a:lnTo>
                  <a:lnTo>
                    <a:pt x="572" y="50635"/>
                  </a:lnTo>
                  <a:lnTo>
                    <a:pt x="1130" y="53484"/>
                  </a:lnTo>
                  <a:lnTo>
                    <a:pt x="1868" y="56298"/>
                  </a:lnTo>
                  <a:lnTo>
                    <a:pt x="2783" y="59065"/>
                  </a:lnTo>
                  <a:lnTo>
                    <a:pt x="3871" y="61774"/>
                  </a:lnTo>
                  <a:lnTo>
                    <a:pt x="5128" y="64415"/>
                  </a:lnTo>
                  <a:lnTo>
                    <a:pt x="6549" y="66975"/>
                  </a:lnTo>
                  <a:lnTo>
                    <a:pt x="8128" y="69445"/>
                  </a:lnTo>
                  <a:lnTo>
                    <a:pt x="9859" y="71815"/>
                  </a:lnTo>
                  <a:lnTo>
                    <a:pt x="11733" y="74074"/>
                  </a:lnTo>
                  <a:lnTo>
                    <a:pt x="13745" y="76213"/>
                  </a:lnTo>
                  <a:lnTo>
                    <a:pt x="15884" y="78225"/>
                  </a:lnTo>
                  <a:lnTo>
                    <a:pt x="18144" y="80099"/>
                  </a:lnTo>
                  <a:lnTo>
                    <a:pt x="20513" y="81830"/>
                  </a:lnTo>
                  <a:lnTo>
                    <a:pt x="22983" y="83409"/>
                  </a:lnTo>
                  <a:lnTo>
                    <a:pt x="25544" y="84830"/>
                  </a:lnTo>
                  <a:lnTo>
                    <a:pt x="28184" y="86087"/>
                  </a:lnTo>
                  <a:lnTo>
                    <a:pt x="30893" y="87176"/>
                  </a:lnTo>
                  <a:lnTo>
                    <a:pt x="33660" y="88091"/>
                  </a:lnTo>
                  <a:lnTo>
                    <a:pt x="36474" y="88828"/>
                  </a:lnTo>
                  <a:lnTo>
                    <a:pt x="39323" y="89386"/>
                  </a:lnTo>
                  <a:lnTo>
                    <a:pt x="42195" y="89761"/>
                  </a:lnTo>
                  <a:lnTo>
                    <a:pt x="45078" y="89952"/>
                  </a:lnTo>
                  <a:lnTo>
                    <a:pt x="47961" y="89959"/>
                  </a:lnTo>
                  <a:lnTo>
                    <a:pt x="50832" y="89780"/>
                  </a:lnTo>
                  <a:lnTo>
                    <a:pt x="53678" y="89418"/>
                  </a:lnTo>
                  <a:lnTo>
                    <a:pt x="56489" y="88872"/>
                  </a:lnTo>
                  <a:lnTo>
                    <a:pt x="59253" y="88147"/>
                  </a:lnTo>
                  <a:lnTo>
                    <a:pt x="61958" y="87244"/>
                  </a:lnTo>
                  <a:lnTo>
                    <a:pt x="64593" y="86167"/>
                  </a:lnTo>
                  <a:lnTo>
                    <a:pt x="67147" y="84921"/>
                  </a:lnTo>
                  <a:lnTo>
                    <a:pt x="69611" y="83511"/>
                  </a:lnTo>
                  <a:lnTo>
                    <a:pt x="71973" y="81943"/>
                  </a:lnTo>
                  <a:lnTo>
                    <a:pt x="74224" y="80223"/>
                  </a:lnTo>
                  <a:lnTo>
                    <a:pt x="76356" y="78358"/>
                  </a:lnTo>
                  <a:lnTo>
                    <a:pt x="78358" y="76356"/>
                  </a:lnTo>
                  <a:lnTo>
                    <a:pt x="80223" y="74224"/>
                  </a:lnTo>
                  <a:lnTo>
                    <a:pt x="81943" y="71973"/>
                  </a:lnTo>
                  <a:lnTo>
                    <a:pt x="83511" y="69611"/>
                  </a:lnTo>
                  <a:lnTo>
                    <a:pt x="84921" y="67147"/>
                  </a:lnTo>
                  <a:lnTo>
                    <a:pt x="86167" y="64593"/>
                  </a:lnTo>
                  <a:lnTo>
                    <a:pt x="87244" y="61958"/>
                  </a:lnTo>
                  <a:lnTo>
                    <a:pt x="88147" y="59253"/>
                  </a:lnTo>
                  <a:lnTo>
                    <a:pt x="88872" y="56489"/>
                  </a:lnTo>
                  <a:lnTo>
                    <a:pt x="89418" y="53678"/>
                  </a:lnTo>
                  <a:lnTo>
                    <a:pt x="89780" y="50832"/>
                  </a:lnTo>
                  <a:lnTo>
                    <a:pt x="89959" y="47961"/>
                  </a:lnTo>
                  <a:lnTo>
                    <a:pt x="89952" y="45078"/>
                  </a:lnTo>
                  <a:lnTo>
                    <a:pt x="89761" y="42195"/>
                  </a:lnTo>
                  <a:lnTo>
                    <a:pt x="89386" y="39323"/>
                  </a:lnTo>
                  <a:lnTo>
                    <a:pt x="88828" y="36474"/>
                  </a:lnTo>
                  <a:lnTo>
                    <a:pt x="88091" y="33660"/>
                  </a:lnTo>
                  <a:lnTo>
                    <a:pt x="87176" y="30893"/>
                  </a:lnTo>
                  <a:lnTo>
                    <a:pt x="86087" y="28184"/>
                  </a:lnTo>
                  <a:lnTo>
                    <a:pt x="84830" y="25544"/>
                  </a:lnTo>
                  <a:lnTo>
                    <a:pt x="83409" y="22983"/>
                  </a:lnTo>
                  <a:lnTo>
                    <a:pt x="81830" y="20513"/>
                  </a:lnTo>
                  <a:lnTo>
                    <a:pt x="80099" y="18144"/>
                  </a:lnTo>
                  <a:lnTo>
                    <a:pt x="78225" y="15884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g820"/>
            <p:cNvSpPr/>
            <p:nvPr/>
          </p:nvSpPr>
          <p:spPr>
            <a:xfrm>
              <a:off x="5957173" y="3933765"/>
              <a:ext cx="89959" cy="89959"/>
            </a:xfrm>
            <a:custGeom>
              <a:avLst/>
              <a:pathLst>
                <a:path w="89959" h="89959">
                  <a:moveTo>
                    <a:pt x="76360" y="13598"/>
                  </a:moveTo>
                  <a:lnTo>
                    <a:pt x="74230" y="11596"/>
                  </a:lnTo>
                  <a:lnTo>
                    <a:pt x="71979" y="9732"/>
                  </a:lnTo>
                  <a:lnTo>
                    <a:pt x="69616" y="8012"/>
                  </a:lnTo>
                  <a:lnTo>
                    <a:pt x="67153" y="6444"/>
                  </a:lnTo>
                  <a:lnTo>
                    <a:pt x="64599" y="5034"/>
                  </a:lnTo>
                  <a:lnTo>
                    <a:pt x="61964" y="3788"/>
                  </a:lnTo>
                  <a:lnTo>
                    <a:pt x="59259" y="2712"/>
                  </a:lnTo>
                  <a:lnTo>
                    <a:pt x="56496" y="1810"/>
                  </a:lnTo>
                  <a:lnTo>
                    <a:pt x="53685" y="1085"/>
                  </a:lnTo>
                  <a:lnTo>
                    <a:pt x="50838" y="540"/>
                  </a:lnTo>
                  <a:lnTo>
                    <a:pt x="47968" y="178"/>
                  </a:lnTo>
                  <a:lnTo>
                    <a:pt x="45085" y="0"/>
                  </a:lnTo>
                  <a:lnTo>
                    <a:pt x="42201" y="6"/>
                  </a:lnTo>
                  <a:lnTo>
                    <a:pt x="39329" y="198"/>
                  </a:lnTo>
                  <a:lnTo>
                    <a:pt x="36481" y="573"/>
                  </a:lnTo>
                  <a:lnTo>
                    <a:pt x="33667" y="1131"/>
                  </a:lnTo>
                  <a:lnTo>
                    <a:pt x="30900" y="1870"/>
                  </a:lnTo>
                  <a:lnTo>
                    <a:pt x="28190" y="2785"/>
                  </a:lnTo>
                  <a:lnTo>
                    <a:pt x="25550" y="3874"/>
                  </a:lnTo>
                  <a:lnTo>
                    <a:pt x="22989" y="5132"/>
                  </a:lnTo>
                  <a:lnTo>
                    <a:pt x="20519" y="6553"/>
                  </a:lnTo>
                  <a:lnTo>
                    <a:pt x="18149" y="8132"/>
                  </a:lnTo>
                  <a:lnTo>
                    <a:pt x="15890" y="9863"/>
                  </a:lnTo>
                  <a:lnTo>
                    <a:pt x="13750" y="11738"/>
                  </a:lnTo>
                  <a:lnTo>
                    <a:pt x="11738" y="13750"/>
                  </a:lnTo>
                  <a:lnTo>
                    <a:pt x="9863" y="15890"/>
                  </a:lnTo>
                  <a:lnTo>
                    <a:pt x="8132" y="18149"/>
                  </a:lnTo>
                  <a:lnTo>
                    <a:pt x="6553" y="20519"/>
                  </a:lnTo>
                  <a:lnTo>
                    <a:pt x="5132" y="22989"/>
                  </a:lnTo>
                  <a:lnTo>
                    <a:pt x="3874" y="25550"/>
                  </a:lnTo>
                  <a:lnTo>
                    <a:pt x="2785" y="28190"/>
                  </a:lnTo>
                  <a:lnTo>
                    <a:pt x="1870" y="30900"/>
                  </a:lnTo>
                  <a:lnTo>
                    <a:pt x="1131" y="33667"/>
                  </a:lnTo>
                  <a:lnTo>
                    <a:pt x="573" y="36481"/>
                  </a:lnTo>
                  <a:lnTo>
                    <a:pt x="198" y="39329"/>
                  </a:lnTo>
                  <a:lnTo>
                    <a:pt x="6" y="42201"/>
                  </a:lnTo>
                  <a:lnTo>
                    <a:pt x="0" y="45085"/>
                  </a:lnTo>
                  <a:lnTo>
                    <a:pt x="178" y="47968"/>
                  </a:lnTo>
                  <a:lnTo>
                    <a:pt x="540" y="50838"/>
                  </a:lnTo>
                  <a:lnTo>
                    <a:pt x="1085" y="53685"/>
                  </a:lnTo>
                  <a:lnTo>
                    <a:pt x="1810" y="56496"/>
                  </a:lnTo>
                  <a:lnTo>
                    <a:pt x="2712" y="59259"/>
                  </a:lnTo>
                  <a:lnTo>
                    <a:pt x="3788" y="61964"/>
                  </a:lnTo>
                  <a:lnTo>
                    <a:pt x="5034" y="64599"/>
                  </a:lnTo>
                  <a:lnTo>
                    <a:pt x="6444" y="67153"/>
                  </a:lnTo>
                  <a:lnTo>
                    <a:pt x="8012" y="69616"/>
                  </a:lnTo>
                  <a:lnTo>
                    <a:pt x="9732" y="71979"/>
                  </a:lnTo>
                  <a:lnTo>
                    <a:pt x="11596" y="74230"/>
                  </a:lnTo>
                  <a:lnTo>
                    <a:pt x="13598" y="76360"/>
                  </a:lnTo>
                  <a:lnTo>
                    <a:pt x="15729" y="78362"/>
                  </a:lnTo>
                  <a:lnTo>
                    <a:pt x="17980" y="80227"/>
                  </a:lnTo>
                  <a:lnTo>
                    <a:pt x="20342" y="81947"/>
                  </a:lnTo>
                  <a:lnTo>
                    <a:pt x="22805" y="83515"/>
                  </a:lnTo>
                  <a:lnTo>
                    <a:pt x="25360" y="84925"/>
                  </a:lnTo>
                  <a:lnTo>
                    <a:pt x="27995" y="86170"/>
                  </a:lnTo>
                  <a:lnTo>
                    <a:pt x="30700" y="87246"/>
                  </a:lnTo>
                  <a:lnTo>
                    <a:pt x="33463" y="88149"/>
                  </a:lnTo>
                  <a:lnTo>
                    <a:pt x="36274" y="88874"/>
                  </a:lnTo>
                  <a:lnTo>
                    <a:pt x="39120" y="89419"/>
                  </a:lnTo>
                  <a:lnTo>
                    <a:pt x="41991" y="89781"/>
                  </a:lnTo>
                  <a:lnTo>
                    <a:pt x="44874" y="89959"/>
                  </a:lnTo>
                  <a:lnTo>
                    <a:pt x="47757" y="89952"/>
                  </a:lnTo>
                  <a:lnTo>
                    <a:pt x="50629" y="89761"/>
                  </a:lnTo>
                  <a:lnTo>
                    <a:pt x="53478" y="89385"/>
                  </a:lnTo>
                  <a:lnTo>
                    <a:pt x="56292" y="88827"/>
                  </a:lnTo>
                  <a:lnTo>
                    <a:pt x="59059" y="88089"/>
                  </a:lnTo>
                  <a:lnTo>
                    <a:pt x="61768" y="87174"/>
                  </a:lnTo>
                  <a:lnTo>
                    <a:pt x="64409" y="86085"/>
                  </a:lnTo>
                  <a:lnTo>
                    <a:pt x="66970" y="84827"/>
                  </a:lnTo>
                  <a:lnTo>
                    <a:pt x="69440" y="83406"/>
                  </a:lnTo>
                  <a:lnTo>
                    <a:pt x="71810" y="81826"/>
                  </a:lnTo>
                  <a:lnTo>
                    <a:pt x="74069" y="80096"/>
                  </a:lnTo>
                  <a:lnTo>
                    <a:pt x="76209" y="78221"/>
                  </a:lnTo>
                  <a:lnTo>
                    <a:pt x="78221" y="76209"/>
                  </a:lnTo>
                  <a:lnTo>
                    <a:pt x="80096" y="74069"/>
                  </a:lnTo>
                  <a:lnTo>
                    <a:pt x="81826" y="71810"/>
                  </a:lnTo>
                  <a:lnTo>
                    <a:pt x="83406" y="69440"/>
                  </a:lnTo>
                  <a:lnTo>
                    <a:pt x="84827" y="66970"/>
                  </a:lnTo>
                  <a:lnTo>
                    <a:pt x="86085" y="64409"/>
                  </a:lnTo>
                  <a:lnTo>
                    <a:pt x="87174" y="61768"/>
                  </a:lnTo>
                  <a:lnTo>
                    <a:pt x="88089" y="59059"/>
                  </a:lnTo>
                  <a:lnTo>
                    <a:pt x="88827" y="56292"/>
                  </a:lnTo>
                  <a:lnTo>
                    <a:pt x="89385" y="53478"/>
                  </a:lnTo>
                  <a:lnTo>
                    <a:pt x="89761" y="50629"/>
                  </a:lnTo>
                  <a:lnTo>
                    <a:pt x="89952" y="47757"/>
                  </a:lnTo>
                  <a:lnTo>
                    <a:pt x="89959" y="44874"/>
                  </a:lnTo>
                  <a:lnTo>
                    <a:pt x="89781" y="41991"/>
                  </a:lnTo>
                  <a:lnTo>
                    <a:pt x="89419" y="39120"/>
                  </a:lnTo>
                  <a:lnTo>
                    <a:pt x="88874" y="36274"/>
                  </a:lnTo>
                  <a:lnTo>
                    <a:pt x="88149" y="33463"/>
                  </a:lnTo>
                  <a:lnTo>
                    <a:pt x="87246" y="30700"/>
                  </a:lnTo>
                  <a:lnTo>
                    <a:pt x="86170" y="27995"/>
                  </a:lnTo>
                  <a:lnTo>
                    <a:pt x="84925" y="25360"/>
                  </a:lnTo>
                  <a:lnTo>
                    <a:pt x="83515" y="22805"/>
                  </a:lnTo>
                  <a:lnTo>
                    <a:pt x="81947" y="20342"/>
                  </a:lnTo>
                  <a:lnTo>
                    <a:pt x="80227" y="17980"/>
                  </a:lnTo>
                  <a:lnTo>
                    <a:pt x="78362" y="15729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g821"/>
            <p:cNvSpPr/>
            <p:nvPr/>
          </p:nvSpPr>
          <p:spPr>
            <a:xfrm>
              <a:off x="5957162" y="4039636"/>
              <a:ext cx="89981" cy="89981"/>
            </a:xfrm>
            <a:custGeom>
              <a:avLst/>
              <a:pathLst>
                <a:path w="89981" h="89981">
                  <a:moveTo>
                    <a:pt x="76683" y="13298"/>
                  </a:moveTo>
                  <a:lnTo>
                    <a:pt x="74571" y="11316"/>
                  </a:lnTo>
                  <a:lnTo>
                    <a:pt x="72337" y="9473"/>
                  </a:lnTo>
                  <a:lnTo>
                    <a:pt x="69992" y="7775"/>
                  </a:lnTo>
                  <a:lnTo>
                    <a:pt x="67543" y="6231"/>
                  </a:lnTo>
                  <a:lnTo>
                    <a:pt x="65002" y="4846"/>
                  </a:lnTo>
                  <a:lnTo>
                    <a:pt x="62378" y="3625"/>
                  </a:lnTo>
                  <a:lnTo>
                    <a:pt x="59683" y="2575"/>
                  </a:lnTo>
                  <a:lnTo>
                    <a:pt x="56928" y="1699"/>
                  </a:lnTo>
                  <a:lnTo>
                    <a:pt x="54124" y="1001"/>
                  </a:lnTo>
                  <a:lnTo>
                    <a:pt x="51282" y="484"/>
                  </a:lnTo>
                  <a:lnTo>
                    <a:pt x="48414" y="150"/>
                  </a:lnTo>
                  <a:lnTo>
                    <a:pt x="45532" y="0"/>
                  </a:lnTo>
                  <a:lnTo>
                    <a:pt x="42648" y="34"/>
                  </a:lnTo>
                  <a:lnTo>
                    <a:pt x="39774" y="254"/>
                  </a:lnTo>
                  <a:lnTo>
                    <a:pt x="36921" y="657"/>
                  </a:lnTo>
                  <a:lnTo>
                    <a:pt x="34101" y="1243"/>
                  </a:lnTo>
                  <a:lnTo>
                    <a:pt x="31326" y="2008"/>
                  </a:lnTo>
                  <a:lnTo>
                    <a:pt x="28607" y="2950"/>
                  </a:lnTo>
                  <a:lnTo>
                    <a:pt x="25955" y="4064"/>
                  </a:lnTo>
                  <a:lnTo>
                    <a:pt x="23382" y="5347"/>
                  </a:lnTo>
                  <a:lnTo>
                    <a:pt x="20897" y="6793"/>
                  </a:lnTo>
                  <a:lnTo>
                    <a:pt x="18512" y="8395"/>
                  </a:lnTo>
                  <a:lnTo>
                    <a:pt x="16235" y="10149"/>
                  </a:lnTo>
                  <a:lnTo>
                    <a:pt x="14076" y="12045"/>
                  </a:lnTo>
                  <a:lnTo>
                    <a:pt x="12045" y="14076"/>
                  </a:lnTo>
                  <a:lnTo>
                    <a:pt x="10149" y="16235"/>
                  </a:lnTo>
                  <a:lnTo>
                    <a:pt x="8395" y="18512"/>
                  </a:lnTo>
                  <a:lnTo>
                    <a:pt x="6793" y="20897"/>
                  </a:lnTo>
                  <a:lnTo>
                    <a:pt x="5347" y="23382"/>
                  </a:lnTo>
                  <a:lnTo>
                    <a:pt x="4064" y="25955"/>
                  </a:lnTo>
                  <a:lnTo>
                    <a:pt x="2950" y="28607"/>
                  </a:lnTo>
                  <a:lnTo>
                    <a:pt x="2008" y="31326"/>
                  </a:lnTo>
                  <a:lnTo>
                    <a:pt x="1243" y="34101"/>
                  </a:lnTo>
                  <a:lnTo>
                    <a:pt x="657" y="36921"/>
                  </a:lnTo>
                  <a:lnTo>
                    <a:pt x="254" y="39774"/>
                  </a:lnTo>
                  <a:lnTo>
                    <a:pt x="34" y="42648"/>
                  </a:lnTo>
                  <a:lnTo>
                    <a:pt x="0" y="45532"/>
                  </a:lnTo>
                  <a:lnTo>
                    <a:pt x="150" y="48414"/>
                  </a:lnTo>
                  <a:lnTo>
                    <a:pt x="484" y="51282"/>
                  </a:lnTo>
                  <a:lnTo>
                    <a:pt x="1001" y="54124"/>
                  </a:lnTo>
                  <a:lnTo>
                    <a:pt x="1699" y="56928"/>
                  </a:lnTo>
                  <a:lnTo>
                    <a:pt x="2575" y="59683"/>
                  </a:lnTo>
                  <a:lnTo>
                    <a:pt x="3625" y="62378"/>
                  </a:lnTo>
                  <a:lnTo>
                    <a:pt x="4846" y="65002"/>
                  </a:lnTo>
                  <a:lnTo>
                    <a:pt x="6231" y="67543"/>
                  </a:lnTo>
                  <a:lnTo>
                    <a:pt x="7775" y="69992"/>
                  </a:lnTo>
                  <a:lnTo>
                    <a:pt x="9473" y="72337"/>
                  </a:lnTo>
                  <a:lnTo>
                    <a:pt x="11316" y="74571"/>
                  </a:lnTo>
                  <a:lnTo>
                    <a:pt x="13298" y="76683"/>
                  </a:lnTo>
                  <a:lnTo>
                    <a:pt x="15409" y="78664"/>
                  </a:lnTo>
                  <a:lnTo>
                    <a:pt x="17643" y="80508"/>
                  </a:lnTo>
                  <a:lnTo>
                    <a:pt x="19989" y="82205"/>
                  </a:lnTo>
                  <a:lnTo>
                    <a:pt x="22437" y="83750"/>
                  </a:lnTo>
                  <a:lnTo>
                    <a:pt x="24979" y="85135"/>
                  </a:lnTo>
                  <a:lnTo>
                    <a:pt x="27602" y="86355"/>
                  </a:lnTo>
                  <a:lnTo>
                    <a:pt x="30297" y="87405"/>
                  </a:lnTo>
                  <a:lnTo>
                    <a:pt x="33052" y="88281"/>
                  </a:lnTo>
                  <a:lnTo>
                    <a:pt x="35857" y="88979"/>
                  </a:lnTo>
                  <a:lnTo>
                    <a:pt x="38699" y="89496"/>
                  </a:lnTo>
                  <a:lnTo>
                    <a:pt x="41566" y="89831"/>
                  </a:lnTo>
                  <a:lnTo>
                    <a:pt x="44448" y="89981"/>
                  </a:lnTo>
                  <a:lnTo>
                    <a:pt x="47332" y="89946"/>
                  </a:lnTo>
                  <a:lnTo>
                    <a:pt x="50207" y="89727"/>
                  </a:lnTo>
                  <a:lnTo>
                    <a:pt x="53060" y="89323"/>
                  </a:lnTo>
                  <a:lnTo>
                    <a:pt x="55879" y="88738"/>
                  </a:lnTo>
                  <a:lnTo>
                    <a:pt x="58654" y="87973"/>
                  </a:lnTo>
                  <a:lnTo>
                    <a:pt x="61373" y="87031"/>
                  </a:lnTo>
                  <a:lnTo>
                    <a:pt x="64025" y="85916"/>
                  </a:lnTo>
                  <a:lnTo>
                    <a:pt x="66598" y="84633"/>
                  </a:lnTo>
                  <a:lnTo>
                    <a:pt x="69083" y="83188"/>
                  </a:lnTo>
                  <a:lnTo>
                    <a:pt x="71469" y="81585"/>
                  </a:lnTo>
                  <a:lnTo>
                    <a:pt x="73745" y="79832"/>
                  </a:lnTo>
                  <a:lnTo>
                    <a:pt x="75904" y="77936"/>
                  </a:lnTo>
                  <a:lnTo>
                    <a:pt x="77936" y="75904"/>
                  </a:lnTo>
                  <a:lnTo>
                    <a:pt x="79832" y="73745"/>
                  </a:lnTo>
                  <a:lnTo>
                    <a:pt x="81585" y="71469"/>
                  </a:lnTo>
                  <a:lnTo>
                    <a:pt x="83188" y="69083"/>
                  </a:lnTo>
                  <a:lnTo>
                    <a:pt x="84633" y="66598"/>
                  </a:lnTo>
                  <a:lnTo>
                    <a:pt x="85916" y="64025"/>
                  </a:lnTo>
                  <a:lnTo>
                    <a:pt x="87031" y="61373"/>
                  </a:lnTo>
                  <a:lnTo>
                    <a:pt x="87973" y="58654"/>
                  </a:lnTo>
                  <a:lnTo>
                    <a:pt x="88738" y="55879"/>
                  </a:lnTo>
                  <a:lnTo>
                    <a:pt x="89323" y="53060"/>
                  </a:lnTo>
                  <a:lnTo>
                    <a:pt x="89727" y="50207"/>
                  </a:lnTo>
                  <a:lnTo>
                    <a:pt x="89946" y="47332"/>
                  </a:lnTo>
                  <a:lnTo>
                    <a:pt x="89981" y="44448"/>
                  </a:lnTo>
                  <a:lnTo>
                    <a:pt x="89831" y="41566"/>
                  </a:lnTo>
                  <a:lnTo>
                    <a:pt x="89496" y="38699"/>
                  </a:lnTo>
                  <a:lnTo>
                    <a:pt x="88979" y="35857"/>
                  </a:lnTo>
                  <a:lnTo>
                    <a:pt x="88281" y="33052"/>
                  </a:lnTo>
                  <a:lnTo>
                    <a:pt x="87405" y="30297"/>
                  </a:lnTo>
                  <a:lnTo>
                    <a:pt x="86355" y="27602"/>
                  </a:lnTo>
                  <a:lnTo>
                    <a:pt x="85135" y="24979"/>
                  </a:lnTo>
                  <a:lnTo>
                    <a:pt x="83750" y="22437"/>
                  </a:lnTo>
                  <a:lnTo>
                    <a:pt x="82205" y="19989"/>
                  </a:lnTo>
                  <a:lnTo>
                    <a:pt x="80508" y="17643"/>
                  </a:lnTo>
                  <a:lnTo>
                    <a:pt x="78664" y="15409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g822"/>
            <p:cNvSpPr/>
            <p:nvPr/>
          </p:nvSpPr>
          <p:spPr>
            <a:xfrm>
              <a:off x="5957153" y="4145509"/>
              <a:ext cx="89999" cy="89999"/>
            </a:xfrm>
            <a:custGeom>
              <a:avLst/>
              <a:pathLst>
                <a:path w="89999" h="89999">
                  <a:moveTo>
                    <a:pt x="77292" y="12706"/>
                  </a:moveTo>
                  <a:lnTo>
                    <a:pt x="75218" y="10765"/>
                  </a:lnTo>
                  <a:lnTo>
                    <a:pt x="73020" y="8964"/>
                  </a:lnTo>
                  <a:lnTo>
                    <a:pt x="70706" y="7311"/>
                  </a:lnTo>
                  <a:lnTo>
                    <a:pt x="68287" y="5813"/>
                  </a:lnTo>
                  <a:lnTo>
                    <a:pt x="65772" y="4476"/>
                  </a:lnTo>
                  <a:lnTo>
                    <a:pt x="63172" y="3306"/>
                  </a:lnTo>
                  <a:lnTo>
                    <a:pt x="60497" y="2307"/>
                  </a:lnTo>
                  <a:lnTo>
                    <a:pt x="57758" y="1483"/>
                  </a:lnTo>
                  <a:lnTo>
                    <a:pt x="54967" y="838"/>
                  </a:lnTo>
                  <a:lnTo>
                    <a:pt x="52135" y="375"/>
                  </a:lnTo>
                  <a:lnTo>
                    <a:pt x="49274" y="95"/>
                  </a:lnTo>
                  <a:lnTo>
                    <a:pt x="46395" y="0"/>
                  </a:lnTo>
                  <a:lnTo>
                    <a:pt x="43510" y="89"/>
                  </a:lnTo>
                  <a:lnTo>
                    <a:pt x="40632" y="363"/>
                  </a:lnTo>
                  <a:lnTo>
                    <a:pt x="37771" y="820"/>
                  </a:lnTo>
                  <a:lnTo>
                    <a:pt x="34940" y="1459"/>
                  </a:lnTo>
                  <a:lnTo>
                    <a:pt x="32151" y="2277"/>
                  </a:lnTo>
                  <a:lnTo>
                    <a:pt x="29414" y="3271"/>
                  </a:lnTo>
                  <a:lnTo>
                    <a:pt x="26741" y="4436"/>
                  </a:lnTo>
                  <a:lnTo>
                    <a:pt x="24144" y="5767"/>
                  </a:lnTo>
                  <a:lnTo>
                    <a:pt x="21632" y="7260"/>
                  </a:lnTo>
                  <a:lnTo>
                    <a:pt x="19216" y="8908"/>
                  </a:lnTo>
                  <a:lnTo>
                    <a:pt x="16906" y="10704"/>
                  </a:lnTo>
                  <a:lnTo>
                    <a:pt x="14711" y="12641"/>
                  </a:lnTo>
                  <a:lnTo>
                    <a:pt x="12641" y="14711"/>
                  </a:lnTo>
                  <a:lnTo>
                    <a:pt x="10704" y="16906"/>
                  </a:lnTo>
                  <a:lnTo>
                    <a:pt x="8908" y="19216"/>
                  </a:lnTo>
                  <a:lnTo>
                    <a:pt x="7260" y="21632"/>
                  </a:lnTo>
                  <a:lnTo>
                    <a:pt x="5767" y="24144"/>
                  </a:lnTo>
                  <a:lnTo>
                    <a:pt x="4436" y="26741"/>
                  </a:lnTo>
                  <a:lnTo>
                    <a:pt x="3271" y="29414"/>
                  </a:lnTo>
                  <a:lnTo>
                    <a:pt x="2277" y="32151"/>
                  </a:lnTo>
                  <a:lnTo>
                    <a:pt x="1459" y="34940"/>
                  </a:lnTo>
                  <a:lnTo>
                    <a:pt x="820" y="37771"/>
                  </a:lnTo>
                  <a:lnTo>
                    <a:pt x="363" y="40632"/>
                  </a:lnTo>
                  <a:lnTo>
                    <a:pt x="89" y="43510"/>
                  </a:lnTo>
                  <a:lnTo>
                    <a:pt x="0" y="46395"/>
                  </a:lnTo>
                  <a:lnTo>
                    <a:pt x="95" y="49274"/>
                  </a:lnTo>
                  <a:lnTo>
                    <a:pt x="375" y="52135"/>
                  </a:lnTo>
                  <a:lnTo>
                    <a:pt x="838" y="54967"/>
                  </a:lnTo>
                  <a:lnTo>
                    <a:pt x="1483" y="57758"/>
                  </a:lnTo>
                  <a:lnTo>
                    <a:pt x="2307" y="60497"/>
                  </a:lnTo>
                  <a:lnTo>
                    <a:pt x="3306" y="63172"/>
                  </a:lnTo>
                  <a:lnTo>
                    <a:pt x="4476" y="65772"/>
                  </a:lnTo>
                  <a:lnTo>
                    <a:pt x="5813" y="68287"/>
                  </a:lnTo>
                  <a:lnTo>
                    <a:pt x="7311" y="70706"/>
                  </a:lnTo>
                  <a:lnTo>
                    <a:pt x="8964" y="73020"/>
                  </a:lnTo>
                  <a:lnTo>
                    <a:pt x="10765" y="75218"/>
                  </a:lnTo>
                  <a:lnTo>
                    <a:pt x="12706" y="77292"/>
                  </a:lnTo>
                  <a:lnTo>
                    <a:pt x="14780" y="79234"/>
                  </a:lnTo>
                  <a:lnTo>
                    <a:pt x="16979" y="81035"/>
                  </a:lnTo>
                  <a:lnTo>
                    <a:pt x="19292" y="82687"/>
                  </a:lnTo>
                  <a:lnTo>
                    <a:pt x="21711" y="84185"/>
                  </a:lnTo>
                  <a:lnTo>
                    <a:pt x="24226" y="85522"/>
                  </a:lnTo>
                  <a:lnTo>
                    <a:pt x="26827" y="86693"/>
                  </a:lnTo>
                  <a:lnTo>
                    <a:pt x="29502" y="87692"/>
                  </a:lnTo>
                  <a:lnTo>
                    <a:pt x="32240" y="88515"/>
                  </a:lnTo>
                  <a:lnTo>
                    <a:pt x="35031" y="89160"/>
                  </a:lnTo>
                  <a:lnTo>
                    <a:pt x="37863" y="89623"/>
                  </a:lnTo>
                  <a:lnTo>
                    <a:pt x="40724" y="89903"/>
                  </a:lnTo>
                  <a:lnTo>
                    <a:pt x="43603" y="89999"/>
                  </a:lnTo>
                  <a:lnTo>
                    <a:pt x="46488" y="89909"/>
                  </a:lnTo>
                  <a:lnTo>
                    <a:pt x="49366" y="89635"/>
                  </a:lnTo>
                  <a:lnTo>
                    <a:pt x="52227" y="89178"/>
                  </a:lnTo>
                  <a:lnTo>
                    <a:pt x="55058" y="88539"/>
                  </a:lnTo>
                  <a:lnTo>
                    <a:pt x="57847" y="87721"/>
                  </a:lnTo>
                  <a:lnTo>
                    <a:pt x="60584" y="86728"/>
                  </a:lnTo>
                  <a:lnTo>
                    <a:pt x="63257" y="85563"/>
                  </a:lnTo>
                  <a:lnTo>
                    <a:pt x="65854" y="84231"/>
                  </a:lnTo>
                  <a:lnTo>
                    <a:pt x="68366" y="82738"/>
                  </a:lnTo>
                  <a:lnTo>
                    <a:pt x="70782" y="81090"/>
                  </a:lnTo>
                  <a:lnTo>
                    <a:pt x="73092" y="79294"/>
                  </a:lnTo>
                  <a:lnTo>
                    <a:pt x="75287" y="77357"/>
                  </a:lnTo>
                  <a:lnTo>
                    <a:pt x="77357" y="75287"/>
                  </a:lnTo>
                  <a:lnTo>
                    <a:pt x="79294" y="73092"/>
                  </a:lnTo>
                  <a:lnTo>
                    <a:pt x="81090" y="70782"/>
                  </a:lnTo>
                  <a:lnTo>
                    <a:pt x="82738" y="68366"/>
                  </a:lnTo>
                  <a:lnTo>
                    <a:pt x="84231" y="65854"/>
                  </a:lnTo>
                  <a:lnTo>
                    <a:pt x="85563" y="63257"/>
                  </a:lnTo>
                  <a:lnTo>
                    <a:pt x="86728" y="60584"/>
                  </a:lnTo>
                  <a:lnTo>
                    <a:pt x="87721" y="57847"/>
                  </a:lnTo>
                  <a:lnTo>
                    <a:pt x="88539" y="55058"/>
                  </a:lnTo>
                  <a:lnTo>
                    <a:pt x="89178" y="52227"/>
                  </a:lnTo>
                  <a:lnTo>
                    <a:pt x="89635" y="49366"/>
                  </a:lnTo>
                  <a:lnTo>
                    <a:pt x="89909" y="46488"/>
                  </a:lnTo>
                  <a:lnTo>
                    <a:pt x="89999" y="43603"/>
                  </a:lnTo>
                  <a:lnTo>
                    <a:pt x="89903" y="40724"/>
                  </a:lnTo>
                  <a:lnTo>
                    <a:pt x="89623" y="37863"/>
                  </a:lnTo>
                  <a:lnTo>
                    <a:pt x="89160" y="35031"/>
                  </a:lnTo>
                  <a:lnTo>
                    <a:pt x="88515" y="32240"/>
                  </a:lnTo>
                  <a:lnTo>
                    <a:pt x="87692" y="29502"/>
                  </a:lnTo>
                  <a:lnTo>
                    <a:pt x="86693" y="26827"/>
                  </a:lnTo>
                  <a:lnTo>
                    <a:pt x="85522" y="24226"/>
                  </a:lnTo>
                  <a:lnTo>
                    <a:pt x="84185" y="21711"/>
                  </a:lnTo>
                  <a:lnTo>
                    <a:pt x="82687" y="19292"/>
                  </a:lnTo>
                  <a:lnTo>
                    <a:pt x="81035" y="16979"/>
                  </a:lnTo>
                  <a:lnTo>
                    <a:pt x="79234" y="14780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g823"/>
            <p:cNvSpPr/>
            <p:nvPr/>
          </p:nvSpPr>
          <p:spPr>
            <a:xfrm>
              <a:off x="5957155" y="4251392"/>
              <a:ext cx="89996" cy="89996"/>
            </a:xfrm>
            <a:custGeom>
              <a:avLst/>
              <a:pathLst>
                <a:path w="89996" h="89996">
                  <a:moveTo>
                    <a:pt x="77065" y="12931"/>
                  </a:moveTo>
                  <a:lnTo>
                    <a:pt x="74976" y="10974"/>
                  </a:lnTo>
                  <a:lnTo>
                    <a:pt x="72764" y="9157"/>
                  </a:lnTo>
                  <a:lnTo>
                    <a:pt x="70438" y="7487"/>
                  </a:lnTo>
                  <a:lnTo>
                    <a:pt x="68008" y="5972"/>
                  </a:lnTo>
                  <a:lnTo>
                    <a:pt x="65483" y="4616"/>
                  </a:lnTo>
                  <a:lnTo>
                    <a:pt x="62874" y="3427"/>
                  </a:lnTo>
                  <a:lnTo>
                    <a:pt x="60191" y="2408"/>
                  </a:lnTo>
                  <a:lnTo>
                    <a:pt x="57446" y="1565"/>
                  </a:lnTo>
                  <a:lnTo>
                    <a:pt x="54650" y="900"/>
                  </a:lnTo>
                  <a:lnTo>
                    <a:pt x="51814" y="416"/>
                  </a:lnTo>
                  <a:lnTo>
                    <a:pt x="48950" y="116"/>
                  </a:lnTo>
                  <a:lnTo>
                    <a:pt x="46070" y="0"/>
                  </a:lnTo>
                  <a:lnTo>
                    <a:pt x="43186" y="68"/>
                  </a:lnTo>
                  <a:lnTo>
                    <a:pt x="40308" y="322"/>
                  </a:lnTo>
                  <a:lnTo>
                    <a:pt x="37451" y="759"/>
                  </a:lnTo>
                  <a:lnTo>
                    <a:pt x="34624" y="1377"/>
                  </a:lnTo>
                  <a:lnTo>
                    <a:pt x="31840" y="2175"/>
                  </a:lnTo>
                  <a:lnTo>
                    <a:pt x="29110" y="3149"/>
                  </a:lnTo>
                  <a:lnTo>
                    <a:pt x="26445" y="4295"/>
                  </a:lnTo>
                  <a:lnTo>
                    <a:pt x="23856" y="5608"/>
                  </a:lnTo>
                  <a:lnTo>
                    <a:pt x="21355" y="7083"/>
                  </a:lnTo>
                  <a:lnTo>
                    <a:pt x="18950" y="8714"/>
                  </a:lnTo>
                  <a:lnTo>
                    <a:pt x="16652" y="10494"/>
                  </a:lnTo>
                  <a:lnTo>
                    <a:pt x="14471" y="12416"/>
                  </a:lnTo>
                  <a:lnTo>
                    <a:pt x="12416" y="14471"/>
                  </a:lnTo>
                  <a:lnTo>
                    <a:pt x="10494" y="16652"/>
                  </a:lnTo>
                  <a:lnTo>
                    <a:pt x="8714" y="18950"/>
                  </a:lnTo>
                  <a:lnTo>
                    <a:pt x="7083" y="21355"/>
                  </a:lnTo>
                  <a:lnTo>
                    <a:pt x="5608" y="23856"/>
                  </a:lnTo>
                  <a:lnTo>
                    <a:pt x="4295" y="26445"/>
                  </a:lnTo>
                  <a:lnTo>
                    <a:pt x="3149" y="29110"/>
                  </a:lnTo>
                  <a:lnTo>
                    <a:pt x="2175" y="31840"/>
                  </a:lnTo>
                  <a:lnTo>
                    <a:pt x="1377" y="34624"/>
                  </a:lnTo>
                  <a:lnTo>
                    <a:pt x="759" y="37451"/>
                  </a:lnTo>
                  <a:lnTo>
                    <a:pt x="322" y="40308"/>
                  </a:lnTo>
                  <a:lnTo>
                    <a:pt x="68" y="43186"/>
                  </a:lnTo>
                  <a:lnTo>
                    <a:pt x="0" y="46070"/>
                  </a:lnTo>
                  <a:lnTo>
                    <a:pt x="116" y="48950"/>
                  </a:lnTo>
                  <a:lnTo>
                    <a:pt x="416" y="51814"/>
                  </a:lnTo>
                  <a:lnTo>
                    <a:pt x="900" y="54650"/>
                  </a:lnTo>
                  <a:lnTo>
                    <a:pt x="1565" y="57446"/>
                  </a:lnTo>
                  <a:lnTo>
                    <a:pt x="2408" y="60191"/>
                  </a:lnTo>
                  <a:lnTo>
                    <a:pt x="3427" y="62874"/>
                  </a:lnTo>
                  <a:lnTo>
                    <a:pt x="4616" y="65483"/>
                  </a:lnTo>
                  <a:lnTo>
                    <a:pt x="5972" y="68008"/>
                  </a:lnTo>
                  <a:lnTo>
                    <a:pt x="7487" y="70438"/>
                  </a:lnTo>
                  <a:lnTo>
                    <a:pt x="9157" y="72764"/>
                  </a:lnTo>
                  <a:lnTo>
                    <a:pt x="10974" y="74976"/>
                  </a:lnTo>
                  <a:lnTo>
                    <a:pt x="12931" y="77065"/>
                  </a:lnTo>
                  <a:lnTo>
                    <a:pt x="15019" y="79021"/>
                  </a:lnTo>
                  <a:lnTo>
                    <a:pt x="17231" y="80838"/>
                  </a:lnTo>
                  <a:lnTo>
                    <a:pt x="19557" y="82508"/>
                  </a:lnTo>
                  <a:lnTo>
                    <a:pt x="21987" y="84024"/>
                  </a:lnTo>
                  <a:lnTo>
                    <a:pt x="24512" y="85379"/>
                  </a:lnTo>
                  <a:lnTo>
                    <a:pt x="27122" y="86568"/>
                  </a:lnTo>
                  <a:lnTo>
                    <a:pt x="29804" y="87587"/>
                  </a:lnTo>
                  <a:lnTo>
                    <a:pt x="32549" y="88430"/>
                  </a:lnTo>
                  <a:lnTo>
                    <a:pt x="35345" y="89095"/>
                  </a:lnTo>
                  <a:lnTo>
                    <a:pt x="38181" y="89579"/>
                  </a:lnTo>
                  <a:lnTo>
                    <a:pt x="41045" y="89880"/>
                  </a:lnTo>
                  <a:lnTo>
                    <a:pt x="43925" y="89996"/>
                  </a:lnTo>
                  <a:lnTo>
                    <a:pt x="46810" y="89927"/>
                  </a:lnTo>
                  <a:lnTo>
                    <a:pt x="49687" y="89674"/>
                  </a:lnTo>
                  <a:lnTo>
                    <a:pt x="52545" y="89237"/>
                  </a:lnTo>
                  <a:lnTo>
                    <a:pt x="55371" y="88618"/>
                  </a:lnTo>
                  <a:lnTo>
                    <a:pt x="58156" y="87820"/>
                  </a:lnTo>
                  <a:lnTo>
                    <a:pt x="60886" y="86846"/>
                  </a:lnTo>
                  <a:lnTo>
                    <a:pt x="63551" y="85700"/>
                  </a:lnTo>
                  <a:lnTo>
                    <a:pt x="66139" y="84387"/>
                  </a:lnTo>
                  <a:lnTo>
                    <a:pt x="68641" y="82912"/>
                  </a:lnTo>
                  <a:lnTo>
                    <a:pt x="71045" y="81281"/>
                  </a:lnTo>
                  <a:lnTo>
                    <a:pt x="73343" y="79501"/>
                  </a:lnTo>
                  <a:lnTo>
                    <a:pt x="75524" y="77579"/>
                  </a:lnTo>
                  <a:lnTo>
                    <a:pt x="77579" y="75524"/>
                  </a:lnTo>
                  <a:lnTo>
                    <a:pt x="79501" y="73343"/>
                  </a:lnTo>
                  <a:lnTo>
                    <a:pt x="81281" y="71045"/>
                  </a:lnTo>
                  <a:lnTo>
                    <a:pt x="82912" y="68641"/>
                  </a:lnTo>
                  <a:lnTo>
                    <a:pt x="84387" y="66139"/>
                  </a:lnTo>
                  <a:lnTo>
                    <a:pt x="85700" y="63551"/>
                  </a:lnTo>
                  <a:lnTo>
                    <a:pt x="86846" y="60886"/>
                  </a:lnTo>
                  <a:lnTo>
                    <a:pt x="87820" y="58156"/>
                  </a:lnTo>
                  <a:lnTo>
                    <a:pt x="88618" y="55371"/>
                  </a:lnTo>
                  <a:lnTo>
                    <a:pt x="89237" y="52545"/>
                  </a:lnTo>
                  <a:lnTo>
                    <a:pt x="89674" y="49687"/>
                  </a:lnTo>
                  <a:lnTo>
                    <a:pt x="89927" y="46810"/>
                  </a:lnTo>
                  <a:lnTo>
                    <a:pt x="89996" y="43925"/>
                  </a:lnTo>
                  <a:lnTo>
                    <a:pt x="89880" y="41045"/>
                  </a:lnTo>
                  <a:lnTo>
                    <a:pt x="89579" y="38181"/>
                  </a:lnTo>
                  <a:lnTo>
                    <a:pt x="89095" y="35345"/>
                  </a:lnTo>
                  <a:lnTo>
                    <a:pt x="88430" y="32549"/>
                  </a:lnTo>
                  <a:lnTo>
                    <a:pt x="87587" y="29804"/>
                  </a:lnTo>
                  <a:lnTo>
                    <a:pt x="86568" y="27122"/>
                  </a:lnTo>
                  <a:lnTo>
                    <a:pt x="85379" y="24512"/>
                  </a:lnTo>
                  <a:lnTo>
                    <a:pt x="84024" y="21987"/>
                  </a:lnTo>
                  <a:lnTo>
                    <a:pt x="82508" y="19557"/>
                  </a:lnTo>
                  <a:lnTo>
                    <a:pt x="80838" y="17231"/>
                  </a:lnTo>
                  <a:lnTo>
                    <a:pt x="79021" y="15019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g824"/>
            <p:cNvSpPr/>
            <p:nvPr/>
          </p:nvSpPr>
          <p:spPr>
            <a:xfrm>
              <a:off x="5957155" y="4357273"/>
              <a:ext cx="89996" cy="89996"/>
            </a:xfrm>
            <a:custGeom>
              <a:avLst/>
              <a:pathLst>
                <a:path w="89996" h="89996">
                  <a:moveTo>
                    <a:pt x="77582" y="12413"/>
                  </a:moveTo>
                  <a:lnTo>
                    <a:pt x="75526" y="10492"/>
                  </a:lnTo>
                  <a:lnTo>
                    <a:pt x="73346" y="8712"/>
                  </a:lnTo>
                  <a:lnTo>
                    <a:pt x="71048" y="7081"/>
                  </a:lnTo>
                  <a:lnTo>
                    <a:pt x="68644" y="5607"/>
                  </a:lnTo>
                  <a:lnTo>
                    <a:pt x="66142" y="4294"/>
                  </a:lnTo>
                  <a:lnTo>
                    <a:pt x="63554" y="3148"/>
                  </a:lnTo>
                  <a:lnTo>
                    <a:pt x="60889" y="2174"/>
                  </a:lnTo>
                  <a:lnTo>
                    <a:pt x="58159" y="1376"/>
                  </a:lnTo>
                  <a:lnTo>
                    <a:pt x="55375" y="758"/>
                  </a:lnTo>
                  <a:lnTo>
                    <a:pt x="52548" y="321"/>
                  </a:lnTo>
                  <a:lnTo>
                    <a:pt x="49690" y="68"/>
                  </a:lnTo>
                  <a:lnTo>
                    <a:pt x="46813" y="0"/>
                  </a:lnTo>
                  <a:lnTo>
                    <a:pt x="43929" y="116"/>
                  </a:lnTo>
                  <a:lnTo>
                    <a:pt x="41049" y="417"/>
                  </a:lnTo>
                  <a:lnTo>
                    <a:pt x="38185" y="901"/>
                  </a:lnTo>
                  <a:lnTo>
                    <a:pt x="35349" y="1566"/>
                  </a:lnTo>
                  <a:lnTo>
                    <a:pt x="32553" y="2410"/>
                  </a:lnTo>
                  <a:lnTo>
                    <a:pt x="29807" y="3428"/>
                  </a:lnTo>
                  <a:lnTo>
                    <a:pt x="27125" y="4618"/>
                  </a:lnTo>
                  <a:lnTo>
                    <a:pt x="24516" y="5973"/>
                  </a:lnTo>
                  <a:lnTo>
                    <a:pt x="21990" y="7489"/>
                  </a:lnTo>
                  <a:lnTo>
                    <a:pt x="19560" y="9159"/>
                  </a:lnTo>
                  <a:lnTo>
                    <a:pt x="17234" y="10976"/>
                  </a:lnTo>
                  <a:lnTo>
                    <a:pt x="15022" y="12933"/>
                  </a:lnTo>
                  <a:lnTo>
                    <a:pt x="12933" y="15022"/>
                  </a:lnTo>
                  <a:lnTo>
                    <a:pt x="10976" y="17234"/>
                  </a:lnTo>
                  <a:lnTo>
                    <a:pt x="9159" y="19560"/>
                  </a:lnTo>
                  <a:lnTo>
                    <a:pt x="7489" y="21990"/>
                  </a:lnTo>
                  <a:lnTo>
                    <a:pt x="5973" y="24516"/>
                  </a:lnTo>
                  <a:lnTo>
                    <a:pt x="4618" y="27125"/>
                  </a:lnTo>
                  <a:lnTo>
                    <a:pt x="3428" y="29807"/>
                  </a:lnTo>
                  <a:lnTo>
                    <a:pt x="2410" y="32553"/>
                  </a:lnTo>
                  <a:lnTo>
                    <a:pt x="1566" y="35349"/>
                  </a:lnTo>
                  <a:lnTo>
                    <a:pt x="901" y="38185"/>
                  </a:lnTo>
                  <a:lnTo>
                    <a:pt x="417" y="41049"/>
                  </a:lnTo>
                  <a:lnTo>
                    <a:pt x="116" y="43929"/>
                  </a:lnTo>
                  <a:lnTo>
                    <a:pt x="0" y="46813"/>
                  </a:lnTo>
                  <a:lnTo>
                    <a:pt x="68" y="49690"/>
                  </a:lnTo>
                  <a:lnTo>
                    <a:pt x="321" y="52548"/>
                  </a:lnTo>
                  <a:lnTo>
                    <a:pt x="758" y="55375"/>
                  </a:lnTo>
                  <a:lnTo>
                    <a:pt x="1376" y="58159"/>
                  </a:lnTo>
                  <a:lnTo>
                    <a:pt x="2174" y="60889"/>
                  </a:lnTo>
                  <a:lnTo>
                    <a:pt x="3148" y="63554"/>
                  </a:lnTo>
                  <a:lnTo>
                    <a:pt x="4294" y="66142"/>
                  </a:lnTo>
                  <a:lnTo>
                    <a:pt x="5607" y="68644"/>
                  </a:lnTo>
                  <a:lnTo>
                    <a:pt x="7081" y="71048"/>
                  </a:lnTo>
                  <a:lnTo>
                    <a:pt x="8712" y="73346"/>
                  </a:lnTo>
                  <a:lnTo>
                    <a:pt x="10492" y="75526"/>
                  </a:lnTo>
                  <a:lnTo>
                    <a:pt x="12413" y="77582"/>
                  </a:lnTo>
                  <a:lnTo>
                    <a:pt x="14469" y="79503"/>
                  </a:lnTo>
                  <a:lnTo>
                    <a:pt x="16650" y="81283"/>
                  </a:lnTo>
                  <a:lnTo>
                    <a:pt x="18947" y="82914"/>
                  </a:lnTo>
                  <a:lnTo>
                    <a:pt x="21351" y="84389"/>
                  </a:lnTo>
                  <a:lnTo>
                    <a:pt x="23853" y="85702"/>
                  </a:lnTo>
                  <a:lnTo>
                    <a:pt x="26441" y="86847"/>
                  </a:lnTo>
                  <a:lnTo>
                    <a:pt x="29106" y="87821"/>
                  </a:lnTo>
                  <a:lnTo>
                    <a:pt x="31836" y="88619"/>
                  </a:lnTo>
                  <a:lnTo>
                    <a:pt x="34620" y="89237"/>
                  </a:lnTo>
                  <a:lnTo>
                    <a:pt x="37447" y="89674"/>
                  </a:lnTo>
                  <a:lnTo>
                    <a:pt x="40305" y="89927"/>
                  </a:lnTo>
                  <a:lnTo>
                    <a:pt x="43182" y="89996"/>
                  </a:lnTo>
                  <a:lnTo>
                    <a:pt x="46066" y="89879"/>
                  </a:lnTo>
                  <a:lnTo>
                    <a:pt x="48947" y="89579"/>
                  </a:lnTo>
                  <a:lnTo>
                    <a:pt x="51810" y="89095"/>
                  </a:lnTo>
                  <a:lnTo>
                    <a:pt x="54646" y="88429"/>
                  </a:lnTo>
                  <a:lnTo>
                    <a:pt x="57443" y="87586"/>
                  </a:lnTo>
                  <a:lnTo>
                    <a:pt x="60188" y="86567"/>
                  </a:lnTo>
                  <a:lnTo>
                    <a:pt x="62870" y="85377"/>
                  </a:lnTo>
                  <a:lnTo>
                    <a:pt x="65480" y="84022"/>
                  </a:lnTo>
                  <a:lnTo>
                    <a:pt x="68005" y="82506"/>
                  </a:lnTo>
                  <a:lnTo>
                    <a:pt x="70435" y="80836"/>
                  </a:lnTo>
                  <a:lnTo>
                    <a:pt x="72761" y="79019"/>
                  </a:lnTo>
                  <a:lnTo>
                    <a:pt x="74973" y="77062"/>
                  </a:lnTo>
                  <a:lnTo>
                    <a:pt x="77062" y="74973"/>
                  </a:lnTo>
                  <a:lnTo>
                    <a:pt x="79019" y="72761"/>
                  </a:lnTo>
                  <a:lnTo>
                    <a:pt x="80836" y="70435"/>
                  </a:lnTo>
                  <a:lnTo>
                    <a:pt x="82506" y="68005"/>
                  </a:lnTo>
                  <a:lnTo>
                    <a:pt x="84022" y="65480"/>
                  </a:lnTo>
                  <a:lnTo>
                    <a:pt x="85377" y="62870"/>
                  </a:lnTo>
                  <a:lnTo>
                    <a:pt x="86567" y="60188"/>
                  </a:lnTo>
                  <a:lnTo>
                    <a:pt x="87586" y="57443"/>
                  </a:lnTo>
                  <a:lnTo>
                    <a:pt x="88429" y="54646"/>
                  </a:lnTo>
                  <a:lnTo>
                    <a:pt x="89095" y="51810"/>
                  </a:lnTo>
                  <a:lnTo>
                    <a:pt x="89579" y="48947"/>
                  </a:lnTo>
                  <a:lnTo>
                    <a:pt x="89879" y="46066"/>
                  </a:lnTo>
                  <a:lnTo>
                    <a:pt x="89996" y="43182"/>
                  </a:lnTo>
                  <a:lnTo>
                    <a:pt x="89927" y="40305"/>
                  </a:lnTo>
                  <a:lnTo>
                    <a:pt x="89674" y="37447"/>
                  </a:lnTo>
                  <a:lnTo>
                    <a:pt x="89237" y="34620"/>
                  </a:lnTo>
                  <a:lnTo>
                    <a:pt x="88619" y="31836"/>
                  </a:lnTo>
                  <a:lnTo>
                    <a:pt x="87821" y="29106"/>
                  </a:lnTo>
                  <a:lnTo>
                    <a:pt x="86847" y="26441"/>
                  </a:lnTo>
                  <a:lnTo>
                    <a:pt x="85702" y="23853"/>
                  </a:lnTo>
                  <a:lnTo>
                    <a:pt x="84389" y="21351"/>
                  </a:lnTo>
                  <a:lnTo>
                    <a:pt x="82914" y="18947"/>
                  </a:lnTo>
                  <a:lnTo>
                    <a:pt x="81283" y="16650"/>
                  </a:lnTo>
                  <a:lnTo>
                    <a:pt x="79503" y="14469"/>
                  </a:lnTo>
                  <a:close/>
                </a:path>
              </a:pathLst>
            </a:cu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g825"/>
            <p:cNvSpPr/>
            <p:nvPr/>
          </p:nvSpPr>
          <p:spPr>
            <a:xfrm>
              <a:off x="5957170" y="4463170"/>
              <a:ext cx="89966" cy="89966"/>
            </a:xfrm>
            <a:custGeom>
              <a:avLst/>
              <a:pathLst>
                <a:path w="89966" h="89966">
                  <a:moveTo>
                    <a:pt x="76123" y="13843"/>
                  </a:moveTo>
                  <a:lnTo>
                    <a:pt x="73978" y="11825"/>
                  </a:lnTo>
                  <a:lnTo>
                    <a:pt x="71713" y="9944"/>
                  </a:lnTo>
                  <a:lnTo>
                    <a:pt x="69339" y="8207"/>
                  </a:lnTo>
                  <a:lnTo>
                    <a:pt x="66865" y="6621"/>
                  </a:lnTo>
                  <a:lnTo>
                    <a:pt x="64300" y="5193"/>
                  </a:lnTo>
                  <a:lnTo>
                    <a:pt x="61657" y="3928"/>
                  </a:lnTo>
                  <a:lnTo>
                    <a:pt x="58945" y="2832"/>
                  </a:lnTo>
                  <a:lnTo>
                    <a:pt x="56175" y="1909"/>
                  </a:lnTo>
                  <a:lnTo>
                    <a:pt x="53360" y="1163"/>
                  </a:lnTo>
                  <a:lnTo>
                    <a:pt x="50510" y="597"/>
                  </a:lnTo>
                  <a:lnTo>
                    <a:pt x="47637" y="214"/>
                  </a:lnTo>
                  <a:lnTo>
                    <a:pt x="44753" y="14"/>
                  </a:lnTo>
                  <a:lnTo>
                    <a:pt x="41871" y="0"/>
                  </a:lnTo>
                  <a:lnTo>
                    <a:pt x="39001" y="170"/>
                  </a:lnTo>
                  <a:lnTo>
                    <a:pt x="36156" y="524"/>
                  </a:lnTo>
                  <a:lnTo>
                    <a:pt x="33347" y="1061"/>
                  </a:lnTo>
                  <a:lnTo>
                    <a:pt x="30585" y="1778"/>
                  </a:lnTo>
                  <a:lnTo>
                    <a:pt x="27883" y="2673"/>
                  </a:lnTo>
                  <a:lnTo>
                    <a:pt x="25252" y="3742"/>
                  </a:lnTo>
                  <a:lnTo>
                    <a:pt x="22701" y="4981"/>
                  </a:lnTo>
                  <a:lnTo>
                    <a:pt x="20242" y="6383"/>
                  </a:lnTo>
                  <a:lnTo>
                    <a:pt x="17884" y="7945"/>
                  </a:lnTo>
                  <a:lnTo>
                    <a:pt x="15638" y="9658"/>
                  </a:lnTo>
                  <a:lnTo>
                    <a:pt x="13513" y="11517"/>
                  </a:lnTo>
                  <a:lnTo>
                    <a:pt x="11517" y="13513"/>
                  </a:lnTo>
                  <a:lnTo>
                    <a:pt x="9658" y="15638"/>
                  </a:lnTo>
                  <a:lnTo>
                    <a:pt x="7945" y="17884"/>
                  </a:lnTo>
                  <a:lnTo>
                    <a:pt x="6383" y="20242"/>
                  </a:lnTo>
                  <a:lnTo>
                    <a:pt x="4981" y="22701"/>
                  </a:lnTo>
                  <a:lnTo>
                    <a:pt x="3742" y="25252"/>
                  </a:lnTo>
                  <a:lnTo>
                    <a:pt x="2673" y="27883"/>
                  </a:lnTo>
                  <a:lnTo>
                    <a:pt x="1778" y="30585"/>
                  </a:lnTo>
                  <a:lnTo>
                    <a:pt x="1061" y="33347"/>
                  </a:lnTo>
                  <a:lnTo>
                    <a:pt x="524" y="36156"/>
                  </a:lnTo>
                  <a:lnTo>
                    <a:pt x="170" y="39001"/>
                  </a:lnTo>
                  <a:lnTo>
                    <a:pt x="0" y="41871"/>
                  </a:lnTo>
                  <a:lnTo>
                    <a:pt x="14" y="44753"/>
                  </a:lnTo>
                  <a:lnTo>
                    <a:pt x="214" y="47637"/>
                  </a:lnTo>
                  <a:lnTo>
                    <a:pt x="597" y="50510"/>
                  </a:lnTo>
                  <a:lnTo>
                    <a:pt x="1163" y="53360"/>
                  </a:lnTo>
                  <a:lnTo>
                    <a:pt x="1909" y="56175"/>
                  </a:lnTo>
                  <a:lnTo>
                    <a:pt x="2832" y="58945"/>
                  </a:lnTo>
                  <a:lnTo>
                    <a:pt x="3928" y="61657"/>
                  </a:lnTo>
                  <a:lnTo>
                    <a:pt x="5193" y="64300"/>
                  </a:lnTo>
                  <a:lnTo>
                    <a:pt x="6621" y="66865"/>
                  </a:lnTo>
                  <a:lnTo>
                    <a:pt x="8207" y="69339"/>
                  </a:lnTo>
                  <a:lnTo>
                    <a:pt x="9944" y="71713"/>
                  </a:lnTo>
                  <a:lnTo>
                    <a:pt x="11825" y="73978"/>
                  </a:lnTo>
                  <a:lnTo>
                    <a:pt x="13843" y="76123"/>
                  </a:lnTo>
                  <a:lnTo>
                    <a:pt x="15988" y="78140"/>
                  </a:lnTo>
                  <a:lnTo>
                    <a:pt x="18252" y="80021"/>
                  </a:lnTo>
                  <a:lnTo>
                    <a:pt x="20627" y="81759"/>
                  </a:lnTo>
                  <a:lnTo>
                    <a:pt x="23101" y="83345"/>
                  </a:lnTo>
                  <a:lnTo>
                    <a:pt x="25665" y="84773"/>
                  </a:lnTo>
                  <a:lnTo>
                    <a:pt x="28309" y="86038"/>
                  </a:lnTo>
                  <a:lnTo>
                    <a:pt x="31021" y="87134"/>
                  </a:lnTo>
                  <a:lnTo>
                    <a:pt x="33791" y="88057"/>
                  </a:lnTo>
                  <a:lnTo>
                    <a:pt x="36606" y="88803"/>
                  </a:lnTo>
                  <a:lnTo>
                    <a:pt x="39456" y="89368"/>
                  </a:lnTo>
                  <a:lnTo>
                    <a:pt x="42329" y="89752"/>
                  </a:lnTo>
                  <a:lnTo>
                    <a:pt x="45212" y="89951"/>
                  </a:lnTo>
                  <a:lnTo>
                    <a:pt x="48095" y="89966"/>
                  </a:lnTo>
                  <a:lnTo>
                    <a:pt x="50965" y="89796"/>
                  </a:lnTo>
                  <a:lnTo>
                    <a:pt x="53810" y="89442"/>
                  </a:lnTo>
                  <a:lnTo>
                    <a:pt x="56619" y="88905"/>
                  </a:lnTo>
                  <a:lnTo>
                    <a:pt x="59380" y="88187"/>
                  </a:lnTo>
                  <a:lnTo>
                    <a:pt x="62082" y="87292"/>
                  </a:lnTo>
                  <a:lnTo>
                    <a:pt x="64714" y="86223"/>
                  </a:lnTo>
                  <a:lnTo>
                    <a:pt x="67265" y="84985"/>
                  </a:lnTo>
                  <a:lnTo>
                    <a:pt x="69724" y="83582"/>
                  </a:lnTo>
                  <a:lnTo>
                    <a:pt x="72081" y="82021"/>
                  </a:lnTo>
                  <a:lnTo>
                    <a:pt x="74327" y="80308"/>
                  </a:lnTo>
                  <a:lnTo>
                    <a:pt x="76453" y="78449"/>
                  </a:lnTo>
                  <a:lnTo>
                    <a:pt x="78449" y="76453"/>
                  </a:lnTo>
                  <a:lnTo>
                    <a:pt x="80308" y="74327"/>
                  </a:lnTo>
                  <a:lnTo>
                    <a:pt x="82021" y="72081"/>
                  </a:lnTo>
                  <a:lnTo>
                    <a:pt x="83582" y="69724"/>
                  </a:lnTo>
                  <a:lnTo>
                    <a:pt x="84985" y="67265"/>
                  </a:lnTo>
                  <a:lnTo>
                    <a:pt x="86223" y="64714"/>
                  </a:lnTo>
                  <a:lnTo>
                    <a:pt x="87292" y="62082"/>
                  </a:lnTo>
                  <a:lnTo>
                    <a:pt x="88187" y="59380"/>
                  </a:lnTo>
                  <a:lnTo>
                    <a:pt x="88905" y="56619"/>
                  </a:lnTo>
                  <a:lnTo>
                    <a:pt x="89442" y="53810"/>
                  </a:lnTo>
                  <a:lnTo>
                    <a:pt x="89796" y="50965"/>
                  </a:lnTo>
                  <a:lnTo>
                    <a:pt x="89966" y="48095"/>
                  </a:lnTo>
                  <a:lnTo>
                    <a:pt x="89951" y="45212"/>
                  </a:lnTo>
                  <a:lnTo>
                    <a:pt x="89752" y="42329"/>
                  </a:lnTo>
                  <a:lnTo>
                    <a:pt x="89368" y="39456"/>
                  </a:lnTo>
                  <a:lnTo>
                    <a:pt x="88803" y="36606"/>
                  </a:lnTo>
                  <a:lnTo>
                    <a:pt x="88057" y="33791"/>
                  </a:lnTo>
                  <a:lnTo>
                    <a:pt x="87134" y="31021"/>
                  </a:lnTo>
                  <a:lnTo>
                    <a:pt x="86038" y="28309"/>
                  </a:lnTo>
                  <a:lnTo>
                    <a:pt x="84773" y="25665"/>
                  </a:lnTo>
                  <a:lnTo>
                    <a:pt x="83345" y="23101"/>
                  </a:lnTo>
                  <a:lnTo>
                    <a:pt x="81759" y="20627"/>
                  </a:lnTo>
                  <a:lnTo>
                    <a:pt x="80021" y="18252"/>
                  </a:lnTo>
                  <a:lnTo>
                    <a:pt x="78140" y="15988"/>
                  </a:lnTo>
                  <a:close/>
                </a:path>
              </a:pathLst>
            </a:cu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g826"/>
            <p:cNvSpPr/>
            <p:nvPr/>
          </p:nvSpPr>
          <p:spPr>
            <a:xfrm>
              <a:off x="5957154" y="4569035"/>
              <a:ext cx="89998" cy="89998"/>
            </a:xfrm>
            <a:custGeom>
              <a:avLst/>
              <a:pathLst>
                <a:path w="89998" h="89998">
                  <a:moveTo>
                    <a:pt x="84109" y="5888"/>
                  </a:moveTo>
                  <a:lnTo>
                    <a:pt x="82603" y="4543"/>
                  </a:lnTo>
                  <a:lnTo>
                    <a:pt x="80942" y="3363"/>
                  </a:lnTo>
                  <a:lnTo>
                    <a:pt x="79133" y="2355"/>
                  </a:lnTo>
                  <a:lnTo>
                    <a:pt x="77185" y="1522"/>
                  </a:lnTo>
                  <a:lnTo>
                    <a:pt x="75104" y="868"/>
                  </a:lnTo>
                  <a:lnTo>
                    <a:pt x="72899" y="395"/>
                  </a:lnTo>
                  <a:lnTo>
                    <a:pt x="70579" y="105"/>
                  </a:lnTo>
                  <a:lnTo>
                    <a:pt x="68155" y="0"/>
                  </a:lnTo>
                  <a:lnTo>
                    <a:pt x="65635" y="79"/>
                  </a:lnTo>
                  <a:lnTo>
                    <a:pt x="63031" y="343"/>
                  </a:lnTo>
                  <a:lnTo>
                    <a:pt x="60352" y="791"/>
                  </a:lnTo>
                  <a:lnTo>
                    <a:pt x="57610" y="1420"/>
                  </a:lnTo>
                  <a:lnTo>
                    <a:pt x="54817" y="2229"/>
                  </a:lnTo>
                  <a:lnTo>
                    <a:pt x="51983" y="3213"/>
                  </a:lnTo>
                  <a:lnTo>
                    <a:pt x="49120" y="4369"/>
                  </a:lnTo>
                  <a:lnTo>
                    <a:pt x="46241" y="5692"/>
                  </a:lnTo>
                  <a:lnTo>
                    <a:pt x="43356" y="7176"/>
                  </a:lnTo>
                  <a:lnTo>
                    <a:pt x="40479" y="8816"/>
                  </a:lnTo>
                  <a:lnTo>
                    <a:pt x="37619" y="10604"/>
                  </a:lnTo>
                  <a:lnTo>
                    <a:pt x="34790" y="12534"/>
                  </a:lnTo>
                  <a:lnTo>
                    <a:pt x="32003" y="14598"/>
                  </a:lnTo>
                  <a:lnTo>
                    <a:pt x="29270" y="16786"/>
                  </a:lnTo>
                  <a:lnTo>
                    <a:pt x="26601" y="19090"/>
                  </a:lnTo>
                  <a:lnTo>
                    <a:pt x="24007" y="21500"/>
                  </a:lnTo>
                  <a:lnTo>
                    <a:pt x="21500" y="24007"/>
                  </a:lnTo>
                  <a:lnTo>
                    <a:pt x="19090" y="26601"/>
                  </a:lnTo>
                  <a:lnTo>
                    <a:pt x="16786" y="29270"/>
                  </a:lnTo>
                  <a:lnTo>
                    <a:pt x="14598" y="32003"/>
                  </a:lnTo>
                  <a:lnTo>
                    <a:pt x="12534" y="34790"/>
                  </a:lnTo>
                  <a:lnTo>
                    <a:pt x="10604" y="37619"/>
                  </a:lnTo>
                  <a:lnTo>
                    <a:pt x="8816" y="40479"/>
                  </a:lnTo>
                  <a:lnTo>
                    <a:pt x="7176" y="43356"/>
                  </a:lnTo>
                  <a:lnTo>
                    <a:pt x="5692" y="46241"/>
                  </a:lnTo>
                  <a:lnTo>
                    <a:pt x="4369" y="49120"/>
                  </a:lnTo>
                  <a:lnTo>
                    <a:pt x="3213" y="51983"/>
                  </a:lnTo>
                  <a:lnTo>
                    <a:pt x="2229" y="54817"/>
                  </a:lnTo>
                  <a:lnTo>
                    <a:pt x="1420" y="57610"/>
                  </a:lnTo>
                  <a:lnTo>
                    <a:pt x="791" y="60352"/>
                  </a:lnTo>
                  <a:lnTo>
                    <a:pt x="343" y="63031"/>
                  </a:lnTo>
                  <a:lnTo>
                    <a:pt x="79" y="65635"/>
                  </a:lnTo>
                  <a:lnTo>
                    <a:pt x="0" y="68155"/>
                  </a:lnTo>
                  <a:lnTo>
                    <a:pt x="105" y="70579"/>
                  </a:lnTo>
                  <a:lnTo>
                    <a:pt x="395" y="72899"/>
                  </a:lnTo>
                  <a:lnTo>
                    <a:pt x="868" y="75104"/>
                  </a:lnTo>
                  <a:lnTo>
                    <a:pt x="1522" y="77185"/>
                  </a:lnTo>
                  <a:lnTo>
                    <a:pt x="2355" y="79133"/>
                  </a:lnTo>
                  <a:lnTo>
                    <a:pt x="3363" y="80942"/>
                  </a:lnTo>
                  <a:lnTo>
                    <a:pt x="4543" y="82603"/>
                  </a:lnTo>
                  <a:lnTo>
                    <a:pt x="5888" y="84109"/>
                  </a:lnTo>
                  <a:lnTo>
                    <a:pt x="7395" y="85455"/>
                  </a:lnTo>
                  <a:lnTo>
                    <a:pt x="9055" y="86634"/>
                  </a:lnTo>
                  <a:lnTo>
                    <a:pt x="10864" y="87642"/>
                  </a:lnTo>
                  <a:lnTo>
                    <a:pt x="12813" y="88475"/>
                  </a:lnTo>
                  <a:lnTo>
                    <a:pt x="14894" y="89130"/>
                  </a:lnTo>
                  <a:lnTo>
                    <a:pt x="17099" y="89603"/>
                  </a:lnTo>
                  <a:lnTo>
                    <a:pt x="19418" y="89893"/>
                  </a:lnTo>
                  <a:lnTo>
                    <a:pt x="21843" y="89998"/>
                  </a:lnTo>
                  <a:lnTo>
                    <a:pt x="24362" y="89918"/>
                  </a:lnTo>
                  <a:lnTo>
                    <a:pt x="26967" y="89654"/>
                  </a:lnTo>
                  <a:lnTo>
                    <a:pt x="29645" y="89206"/>
                  </a:lnTo>
                  <a:lnTo>
                    <a:pt x="32387" y="88577"/>
                  </a:lnTo>
                  <a:lnTo>
                    <a:pt x="35181" y="87769"/>
                  </a:lnTo>
                  <a:lnTo>
                    <a:pt x="38014" y="86784"/>
                  </a:lnTo>
                  <a:lnTo>
                    <a:pt x="40877" y="85628"/>
                  </a:lnTo>
                  <a:lnTo>
                    <a:pt x="43757" y="84306"/>
                  </a:lnTo>
                  <a:lnTo>
                    <a:pt x="46641" y="82821"/>
                  </a:lnTo>
                  <a:lnTo>
                    <a:pt x="49519" y="81181"/>
                  </a:lnTo>
                  <a:lnTo>
                    <a:pt x="52378" y="79393"/>
                  </a:lnTo>
                  <a:lnTo>
                    <a:pt x="55207" y="77463"/>
                  </a:lnTo>
                  <a:lnTo>
                    <a:pt x="57994" y="75400"/>
                  </a:lnTo>
                  <a:lnTo>
                    <a:pt x="60728" y="73212"/>
                  </a:lnTo>
                  <a:lnTo>
                    <a:pt x="63397" y="70908"/>
                  </a:lnTo>
                  <a:lnTo>
                    <a:pt x="65990" y="68497"/>
                  </a:lnTo>
                  <a:lnTo>
                    <a:pt x="68497" y="65990"/>
                  </a:lnTo>
                  <a:lnTo>
                    <a:pt x="70908" y="63397"/>
                  </a:lnTo>
                  <a:lnTo>
                    <a:pt x="73212" y="60728"/>
                  </a:lnTo>
                  <a:lnTo>
                    <a:pt x="75400" y="57994"/>
                  </a:lnTo>
                  <a:lnTo>
                    <a:pt x="77463" y="55207"/>
                  </a:lnTo>
                  <a:lnTo>
                    <a:pt x="79393" y="52378"/>
                  </a:lnTo>
                  <a:lnTo>
                    <a:pt x="81181" y="49519"/>
                  </a:lnTo>
                  <a:lnTo>
                    <a:pt x="82821" y="46641"/>
                  </a:lnTo>
                  <a:lnTo>
                    <a:pt x="84306" y="43757"/>
                  </a:lnTo>
                  <a:lnTo>
                    <a:pt x="85628" y="40877"/>
                  </a:lnTo>
                  <a:lnTo>
                    <a:pt x="86784" y="38014"/>
                  </a:lnTo>
                  <a:lnTo>
                    <a:pt x="87769" y="35181"/>
                  </a:lnTo>
                  <a:lnTo>
                    <a:pt x="88577" y="32387"/>
                  </a:lnTo>
                  <a:lnTo>
                    <a:pt x="89206" y="29645"/>
                  </a:lnTo>
                  <a:lnTo>
                    <a:pt x="89654" y="26967"/>
                  </a:lnTo>
                  <a:lnTo>
                    <a:pt x="89918" y="24362"/>
                  </a:lnTo>
                  <a:lnTo>
                    <a:pt x="89998" y="21843"/>
                  </a:lnTo>
                  <a:lnTo>
                    <a:pt x="89893" y="19418"/>
                  </a:lnTo>
                  <a:lnTo>
                    <a:pt x="89603" y="17099"/>
                  </a:lnTo>
                  <a:lnTo>
                    <a:pt x="89130" y="14894"/>
                  </a:lnTo>
                  <a:lnTo>
                    <a:pt x="88475" y="12813"/>
                  </a:lnTo>
                  <a:lnTo>
                    <a:pt x="87642" y="10864"/>
                  </a:lnTo>
                  <a:lnTo>
                    <a:pt x="86634" y="9055"/>
                  </a:lnTo>
                  <a:lnTo>
                    <a:pt x="85455" y="7395"/>
                  </a:lnTo>
                  <a:close/>
                </a:path>
              </a:pathLst>
            </a:custGeom>
            <a:solidFill>
              <a:srgbClr val="63A7CE">
                <a:alpha val="100000"/>
              </a:srgbClr>
            </a:solidFill>
            <a:ln w="9525" cap="rnd">
              <a:solidFill>
                <a:srgbClr val="63A7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g827"/>
            <p:cNvSpPr/>
            <p:nvPr/>
          </p:nvSpPr>
          <p:spPr>
            <a:xfrm>
              <a:off x="5957164" y="4674928"/>
              <a:ext cx="89977" cy="89977"/>
            </a:xfrm>
            <a:custGeom>
              <a:avLst/>
              <a:pathLst>
                <a:path w="89977" h="89977">
                  <a:moveTo>
                    <a:pt x="76615" y="13362"/>
                  </a:moveTo>
                  <a:lnTo>
                    <a:pt x="74499" y="11376"/>
                  </a:lnTo>
                  <a:lnTo>
                    <a:pt x="72261" y="9528"/>
                  </a:lnTo>
                  <a:lnTo>
                    <a:pt x="69912" y="7826"/>
                  </a:lnTo>
                  <a:lnTo>
                    <a:pt x="67460" y="6276"/>
                  </a:lnTo>
                  <a:lnTo>
                    <a:pt x="64916" y="4886"/>
                  </a:lnTo>
                  <a:lnTo>
                    <a:pt x="62290" y="3660"/>
                  </a:lnTo>
                  <a:lnTo>
                    <a:pt x="59593" y="2604"/>
                  </a:lnTo>
                  <a:lnTo>
                    <a:pt x="56836" y="1723"/>
                  </a:lnTo>
                  <a:lnTo>
                    <a:pt x="54031" y="1019"/>
                  </a:lnTo>
                  <a:lnTo>
                    <a:pt x="51188" y="496"/>
                  </a:lnTo>
                  <a:lnTo>
                    <a:pt x="48319" y="156"/>
                  </a:lnTo>
                  <a:lnTo>
                    <a:pt x="45437" y="0"/>
                  </a:lnTo>
                  <a:lnTo>
                    <a:pt x="42553" y="28"/>
                  </a:lnTo>
                  <a:lnTo>
                    <a:pt x="39679" y="242"/>
                  </a:lnTo>
                  <a:lnTo>
                    <a:pt x="36827" y="639"/>
                  </a:lnTo>
                  <a:lnTo>
                    <a:pt x="34009" y="1219"/>
                  </a:lnTo>
                  <a:lnTo>
                    <a:pt x="31235" y="1978"/>
                  </a:lnTo>
                  <a:lnTo>
                    <a:pt x="28518" y="2915"/>
                  </a:lnTo>
                  <a:lnTo>
                    <a:pt x="25869" y="4024"/>
                  </a:lnTo>
                  <a:lnTo>
                    <a:pt x="23298" y="5301"/>
                  </a:lnTo>
                  <a:lnTo>
                    <a:pt x="20817" y="6742"/>
                  </a:lnTo>
                  <a:lnTo>
                    <a:pt x="18435" y="8339"/>
                  </a:lnTo>
                  <a:lnTo>
                    <a:pt x="16161" y="10088"/>
                  </a:lnTo>
                  <a:lnTo>
                    <a:pt x="14007" y="11979"/>
                  </a:lnTo>
                  <a:lnTo>
                    <a:pt x="11979" y="14007"/>
                  </a:lnTo>
                  <a:lnTo>
                    <a:pt x="10088" y="16161"/>
                  </a:lnTo>
                  <a:lnTo>
                    <a:pt x="8339" y="18435"/>
                  </a:lnTo>
                  <a:lnTo>
                    <a:pt x="6742" y="20817"/>
                  </a:lnTo>
                  <a:lnTo>
                    <a:pt x="5301" y="23298"/>
                  </a:lnTo>
                  <a:lnTo>
                    <a:pt x="4024" y="25869"/>
                  </a:lnTo>
                  <a:lnTo>
                    <a:pt x="2915" y="28518"/>
                  </a:lnTo>
                  <a:lnTo>
                    <a:pt x="1978" y="31235"/>
                  </a:lnTo>
                  <a:lnTo>
                    <a:pt x="1219" y="34009"/>
                  </a:lnTo>
                  <a:lnTo>
                    <a:pt x="639" y="36827"/>
                  </a:lnTo>
                  <a:lnTo>
                    <a:pt x="242" y="39679"/>
                  </a:lnTo>
                  <a:lnTo>
                    <a:pt x="28" y="42553"/>
                  </a:lnTo>
                  <a:lnTo>
                    <a:pt x="0" y="45437"/>
                  </a:lnTo>
                  <a:lnTo>
                    <a:pt x="156" y="48319"/>
                  </a:lnTo>
                  <a:lnTo>
                    <a:pt x="496" y="51188"/>
                  </a:lnTo>
                  <a:lnTo>
                    <a:pt x="1019" y="54031"/>
                  </a:lnTo>
                  <a:lnTo>
                    <a:pt x="1723" y="56836"/>
                  </a:lnTo>
                  <a:lnTo>
                    <a:pt x="2604" y="59593"/>
                  </a:lnTo>
                  <a:lnTo>
                    <a:pt x="3660" y="62290"/>
                  </a:lnTo>
                  <a:lnTo>
                    <a:pt x="4886" y="64916"/>
                  </a:lnTo>
                  <a:lnTo>
                    <a:pt x="6276" y="67460"/>
                  </a:lnTo>
                  <a:lnTo>
                    <a:pt x="7826" y="69912"/>
                  </a:lnTo>
                  <a:lnTo>
                    <a:pt x="9528" y="72261"/>
                  </a:lnTo>
                  <a:lnTo>
                    <a:pt x="11376" y="74499"/>
                  </a:lnTo>
                  <a:lnTo>
                    <a:pt x="13362" y="76615"/>
                  </a:lnTo>
                  <a:lnTo>
                    <a:pt x="15478" y="78601"/>
                  </a:lnTo>
                  <a:lnTo>
                    <a:pt x="17715" y="80449"/>
                  </a:lnTo>
                  <a:lnTo>
                    <a:pt x="20064" y="82151"/>
                  </a:lnTo>
                  <a:lnTo>
                    <a:pt x="22516" y="83700"/>
                  </a:lnTo>
                  <a:lnTo>
                    <a:pt x="25060" y="85091"/>
                  </a:lnTo>
                  <a:lnTo>
                    <a:pt x="27686" y="86316"/>
                  </a:lnTo>
                  <a:lnTo>
                    <a:pt x="30383" y="87372"/>
                  </a:lnTo>
                  <a:lnTo>
                    <a:pt x="33140" y="88254"/>
                  </a:lnTo>
                  <a:lnTo>
                    <a:pt x="35946" y="88957"/>
                  </a:lnTo>
                  <a:lnTo>
                    <a:pt x="38789" y="89481"/>
                  </a:lnTo>
                  <a:lnTo>
                    <a:pt x="41657" y="89821"/>
                  </a:lnTo>
                  <a:lnTo>
                    <a:pt x="44539" y="89977"/>
                  </a:lnTo>
                  <a:lnTo>
                    <a:pt x="47423" y="89948"/>
                  </a:lnTo>
                  <a:lnTo>
                    <a:pt x="50297" y="89735"/>
                  </a:lnTo>
                  <a:lnTo>
                    <a:pt x="53149" y="89337"/>
                  </a:lnTo>
                  <a:lnTo>
                    <a:pt x="55968" y="88758"/>
                  </a:lnTo>
                  <a:lnTo>
                    <a:pt x="58741" y="87998"/>
                  </a:lnTo>
                  <a:lnTo>
                    <a:pt x="61458" y="87062"/>
                  </a:lnTo>
                  <a:lnTo>
                    <a:pt x="64107" y="85953"/>
                  </a:lnTo>
                  <a:lnTo>
                    <a:pt x="66678" y="84675"/>
                  </a:lnTo>
                  <a:lnTo>
                    <a:pt x="69160" y="83235"/>
                  </a:lnTo>
                  <a:lnTo>
                    <a:pt x="71542" y="81637"/>
                  </a:lnTo>
                  <a:lnTo>
                    <a:pt x="73815" y="79889"/>
                  </a:lnTo>
                  <a:lnTo>
                    <a:pt x="75970" y="77997"/>
                  </a:lnTo>
                  <a:lnTo>
                    <a:pt x="77997" y="75970"/>
                  </a:lnTo>
                  <a:lnTo>
                    <a:pt x="79889" y="73815"/>
                  </a:lnTo>
                  <a:lnTo>
                    <a:pt x="81637" y="71542"/>
                  </a:lnTo>
                  <a:lnTo>
                    <a:pt x="83235" y="69160"/>
                  </a:lnTo>
                  <a:lnTo>
                    <a:pt x="84675" y="66678"/>
                  </a:lnTo>
                  <a:lnTo>
                    <a:pt x="85953" y="64107"/>
                  </a:lnTo>
                  <a:lnTo>
                    <a:pt x="87062" y="61458"/>
                  </a:lnTo>
                  <a:lnTo>
                    <a:pt x="87998" y="58741"/>
                  </a:lnTo>
                  <a:lnTo>
                    <a:pt x="88758" y="55968"/>
                  </a:lnTo>
                  <a:lnTo>
                    <a:pt x="89337" y="53149"/>
                  </a:lnTo>
                  <a:lnTo>
                    <a:pt x="89735" y="50297"/>
                  </a:lnTo>
                  <a:lnTo>
                    <a:pt x="89948" y="47423"/>
                  </a:lnTo>
                  <a:lnTo>
                    <a:pt x="89977" y="44539"/>
                  </a:lnTo>
                  <a:lnTo>
                    <a:pt x="89821" y="41657"/>
                  </a:lnTo>
                  <a:lnTo>
                    <a:pt x="89481" y="38789"/>
                  </a:lnTo>
                  <a:lnTo>
                    <a:pt x="88957" y="35946"/>
                  </a:lnTo>
                  <a:lnTo>
                    <a:pt x="88254" y="33140"/>
                  </a:lnTo>
                  <a:lnTo>
                    <a:pt x="87372" y="30383"/>
                  </a:lnTo>
                  <a:lnTo>
                    <a:pt x="86316" y="27686"/>
                  </a:lnTo>
                  <a:lnTo>
                    <a:pt x="85091" y="25060"/>
                  </a:lnTo>
                  <a:lnTo>
                    <a:pt x="83700" y="22516"/>
                  </a:lnTo>
                  <a:lnTo>
                    <a:pt x="82151" y="20064"/>
                  </a:lnTo>
                  <a:lnTo>
                    <a:pt x="80449" y="17715"/>
                  </a:lnTo>
                  <a:lnTo>
                    <a:pt x="78601" y="15478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g828"/>
            <p:cNvSpPr/>
            <p:nvPr/>
          </p:nvSpPr>
          <p:spPr>
            <a:xfrm>
              <a:off x="5957163" y="4780808"/>
              <a:ext cx="89980" cy="89980"/>
            </a:xfrm>
            <a:custGeom>
              <a:avLst/>
              <a:pathLst>
                <a:path w="89980" h="89980">
                  <a:moveTo>
                    <a:pt x="74551" y="15428"/>
                  </a:moveTo>
                  <a:lnTo>
                    <a:pt x="72316" y="13315"/>
                  </a:lnTo>
                  <a:lnTo>
                    <a:pt x="69969" y="11333"/>
                  </a:lnTo>
                  <a:lnTo>
                    <a:pt x="67520" y="9488"/>
                  </a:lnTo>
                  <a:lnTo>
                    <a:pt x="64978" y="7789"/>
                  </a:lnTo>
                  <a:lnTo>
                    <a:pt x="62354" y="6243"/>
                  </a:lnTo>
                  <a:lnTo>
                    <a:pt x="59658" y="4857"/>
                  </a:lnTo>
                  <a:lnTo>
                    <a:pt x="56903" y="3635"/>
                  </a:lnTo>
                  <a:lnTo>
                    <a:pt x="54098" y="2583"/>
                  </a:lnTo>
                  <a:lnTo>
                    <a:pt x="51256" y="1706"/>
                  </a:lnTo>
                  <a:lnTo>
                    <a:pt x="48388" y="1006"/>
                  </a:lnTo>
                  <a:lnTo>
                    <a:pt x="45506" y="487"/>
                  </a:lnTo>
                  <a:lnTo>
                    <a:pt x="42622" y="151"/>
                  </a:lnTo>
                  <a:lnTo>
                    <a:pt x="39747" y="0"/>
                  </a:lnTo>
                  <a:lnTo>
                    <a:pt x="36895" y="33"/>
                  </a:lnTo>
                  <a:lnTo>
                    <a:pt x="34075" y="250"/>
                  </a:lnTo>
                  <a:lnTo>
                    <a:pt x="31301" y="652"/>
                  </a:lnTo>
                  <a:lnTo>
                    <a:pt x="28582" y="1236"/>
                  </a:lnTo>
                  <a:lnTo>
                    <a:pt x="25931" y="2000"/>
                  </a:lnTo>
                  <a:lnTo>
                    <a:pt x="23359" y="2940"/>
                  </a:lnTo>
                  <a:lnTo>
                    <a:pt x="20875" y="4053"/>
                  </a:lnTo>
                  <a:lnTo>
                    <a:pt x="18490" y="5334"/>
                  </a:lnTo>
                  <a:lnTo>
                    <a:pt x="16214" y="6779"/>
                  </a:lnTo>
                  <a:lnTo>
                    <a:pt x="14057" y="8380"/>
                  </a:lnTo>
                  <a:lnTo>
                    <a:pt x="12027" y="10132"/>
                  </a:lnTo>
                  <a:lnTo>
                    <a:pt x="10132" y="12027"/>
                  </a:lnTo>
                  <a:lnTo>
                    <a:pt x="8380" y="14057"/>
                  </a:lnTo>
                  <a:lnTo>
                    <a:pt x="6779" y="16214"/>
                  </a:lnTo>
                  <a:lnTo>
                    <a:pt x="5334" y="18490"/>
                  </a:lnTo>
                  <a:lnTo>
                    <a:pt x="4053" y="20875"/>
                  </a:lnTo>
                  <a:lnTo>
                    <a:pt x="2940" y="23359"/>
                  </a:lnTo>
                  <a:lnTo>
                    <a:pt x="2000" y="25931"/>
                  </a:lnTo>
                  <a:lnTo>
                    <a:pt x="1236" y="28582"/>
                  </a:lnTo>
                  <a:lnTo>
                    <a:pt x="652" y="31301"/>
                  </a:lnTo>
                  <a:lnTo>
                    <a:pt x="250" y="34075"/>
                  </a:lnTo>
                  <a:lnTo>
                    <a:pt x="33" y="36895"/>
                  </a:lnTo>
                  <a:lnTo>
                    <a:pt x="0" y="39747"/>
                  </a:lnTo>
                  <a:lnTo>
                    <a:pt x="151" y="42622"/>
                  </a:lnTo>
                  <a:lnTo>
                    <a:pt x="487" y="45506"/>
                  </a:lnTo>
                  <a:lnTo>
                    <a:pt x="1006" y="48388"/>
                  </a:lnTo>
                  <a:lnTo>
                    <a:pt x="1706" y="51256"/>
                  </a:lnTo>
                  <a:lnTo>
                    <a:pt x="2583" y="54098"/>
                  </a:lnTo>
                  <a:lnTo>
                    <a:pt x="3635" y="56903"/>
                  </a:lnTo>
                  <a:lnTo>
                    <a:pt x="4857" y="59658"/>
                  </a:lnTo>
                  <a:lnTo>
                    <a:pt x="6243" y="62354"/>
                  </a:lnTo>
                  <a:lnTo>
                    <a:pt x="7789" y="64978"/>
                  </a:lnTo>
                  <a:lnTo>
                    <a:pt x="9488" y="67520"/>
                  </a:lnTo>
                  <a:lnTo>
                    <a:pt x="11333" y="69969"/>
                  </a:lnTo>
                  <a:lnTo>
                    <a:pt x="13315" y="72316"/>
                  </a:lnTo>
                  <a:lnTo>
                    <a:pt x="15428" y="74551"/>
                  </a:lnTo>
                  <a:lnTo>
                    <a:pt x="17663" y="76664"/>
                  </a:lnTo>
                  <a:lnTo>
                    <a:pt x="20010" y="78647"/>
                  </a:lnTo>
                  <a:lnTo>
                    <a:pt x="22459" y="80491"/>
                  </a:lnTo>
                  <a:lnTo>
                    <a:pt x="25001" y="82190"/>
                  </a:lnTo>
                  <a:lnTo>
                    <a:pt x="27625" y="83736"/>
                  </a:lnTo>
                  <a:lnTo>
                    <a:pt x="30321" y="85122"/>
                  </a:lnTo>
                  <a:lnTo>
                    <a:pt x="33077" y="86344"/>
                  </a:lnTo>
                  <a:lnTo>
                    <a:pt x="35882" y="87396"/>
                  </a:lnTo>
                  <a:lnTo>
                    <a:pt x="38724" y="88273"/>
                  </a:lnTo>
                  <a:lnTo>
                    <a:pt x="41592" y="88973"/>
                  </a:lnTo>
                  <a:lnTo>
                    <a:pt x="44474" y="89492"/>
                  </a:lnTo>
                  <a:lnTo>
                    <a:pt x="47358" y="89828"/>
                  </a:lnTo>
                  <a:lnTo>
                    <a:pt x="50232" y="89980"/>
                  </a:lnTo>
                  <a:lnTo>
                    <a:pt x="53085" y="89947"/>
                  </a:lnTo>
                  <a:lnTo>
                    <a:pt x="55904" y="89729"/>
                  </a:lnTo>
                  <a:lnTo>
                    <a:pt x="58679" y="89327"/>
                  </a:lnTo>
                  <a:lnTo>
                    <a:pt x="61397" y="88743"/>
                  </a:lnTo>
                  <a:lnTo>
                    <a:pt x="64048" y="87980"/>
                  </a:lnTo>
                  <a:lnTo>
                    <a:pt x="66621" y="87039"/>
                  </a:lnTo>
                  <a:lnTo>
                    <a:pt x="69104" y="85926"/>
                  </a:lnTo>
                  <a:lnTo>
                    <a:pt x="71489" y="84645"/>
                  </a:lnTo>
                  <a:lnTo>
                    <a:pt x="73765" y="83201"/>
                  </a:lnTo>
                  <a:lnTo>
                    <a:pt x="75922" y="81599"/>
                  </a:lnTo>
                  <a:lnTo>
                    <a:pt x="77953" y="79848"/>
                  </a:lnTo>
                  <a:lnTo>
                    <a:pt x="79848" y="77953"/>
                  </a:lnTo>
                  <a:lnTo>
                    <a:pt x="81599" y="75922"/>
                  </a:lnTo>
                  <a:lnTo>
                    <a:pt x="83201" y="73765"/>
                  </a:lnTo>
                  <a:lnTo>
                    <a:pt x="84645" y="71489"/>
                  </a:lnTo>
                  <a:lnTo>
                    <a:pt x="85926" y="69104"/>
                  </a:lnTo>
                  <a:lnTo>
                    <a:pt x="87039" y="66621"/>
                  </a:lnTo>
                  <a:lnTo>
                    <a:pt x="87980" y="64048"/>
                  </a:lnTo>
                  <a:lnTo>
                    <a:pt x="88743" y="61397"/>
                  </a:lnTo>
                  <a:lnTo>
                    <a:pt x="89327" y="58679"/>
                  </a:lnTo>
                  <a:lnTo>
                    <a:pt x="89729" y="55904"/>
                  </a:lnTo>
                  <a:lnTo>
                    <a:pt x="89947" y="53085"/>
                  </a:lnTo>
                  <a:lnTo>
                    <a:pt x="89980" y="50232"/>
                  </a:lnTo>
                  <a:lnTo>
                    <a:pt x="89828" y="47358"/>
                  </a:lnTo>
                  <a:lnTo>
                    <a:pt x="89492" y="44474"/>
                  </a:lnTo>
                  <a:lnTo>
                    <a:pt x="88973" y="41592"/>
                  </a:lnTo>
                  <a:lnTo>
                    <a:pt x="88273" y="38724"/>
                  </a:lnTo>
                  <a:lnTo>
                    <a:pt x="87396" y="35882"/>
                  </a:lnTo>
                  <a:lnTo>
                    <a:pt x="86344" y="33077"/>
                  </a:lnTo>
                  <a:lnTo>
                    <a:pt x="85122" y="30321"/>
                  </a:lnTo>
                  <a:lnTo>
                    <a:pt x="83736" y="27625"/>
                  </a:lnTo>
                  <a:lnTo>
                    <a:pt x="82190" y="25001"/>
                  </a:lnTo>
                  <a:lnTo>
                    <a:pt x="80491" y="22459"/>
                  </a:lnTo>
                  <a:lnTo>
                    <a:pt x="78647" y="20010"/>
                  </a:lnTo>
                  <a:lnTo>
                    <a:pt x="76664" y="17663"/>
                  </a:lnTo>
                  <a:close/>
                </a:path>
              </a:pathLst>
            </a:custGeom>
            <a:solidFill>
              <a:srgbClr val="FDE6D9">
                <a:alpha val="100000"/>
              </a:srgbClr>
            </a:solidFill>
            <a:ln w="9525" cap="rnd">
              <a:solidFill>
                <a:srgbClr val="FDE6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g829"/>
            <p:cNvSpPr/>
            <p:nvPr/>
          </p:nvSpPr>
          <p:spPr>
            <a:xfrm>
              <a:off x="5957174" y="4886700"/>
              <a:ext cx="89958" cy="89958"/>
            </a:xfrm>
            <a:custGeom>
              <a:avLst/>
              <a:pathLst>
                <a:path w="89958" h="89958">
                  <a:moveTo>
                    <a:pt x="76344" y="13613"/>
                  </a:moveTo>
                  <a:lnTo>
                    <a:pt x="74212" y="11611"/>
                  </a:lnTo>
                  <a:lnTo>
                    <a:pt x="71960" y="9745"/>
                  </a:lnTo>
                  <a:lnTo>
                    <a:pt x="69597" y="8024"/>
                  </a:lnTo>
                  <a:lnTo>
                    <a:pt x="67133" y="6454"/>
                  </a:lnTo>
                  <a:lnTo>
                    <a:pt x="64578" y="5044"/>
                  </a:lnTo>
                  <a:lnTo>
                    <a:pt x="61943" y="3797"/>
                  </a:lnTo>
                  <a:lnTo>
                    <a:pt x="59237" y="2719"/>
                  </a:lnTo>
                  <a:lnTo>
                    <a:pt x="56473" y="1815"/>
                  </a:lnTo>
                  <a:lnTo>
                    <a:pt x="53662" y="1089"/>
                  </a:lnTo>
                  <a:lnTo>
                    <a:pt x="50816" y="543"/>
                  </a:lnTo>
                  <a:lnTo>
                    <a:pt x="47945" y="179"/>
                  </a:lnTo>
                  <a:lnTo>
                    <a:pt x="45062" y="0"/>
                  </a:lnTo>
                  <a:lnTo>
                    <a:pt x="42178" y="5"/>
                  </a:lnTo>
                  <a:lnTo>
                    <a:pt x="39307" y="195"/>
                  </a:lnTo>
                  <a:lnTo>
                    <a:pt x="36458" y="569"/>
                  </a:lnTo>
                  <a:lnTo>
                    <a:pt x="33645" y="1126"/>
                  </a:lnTo>
                  <a:lnTo>
                    <a:pt x="30878" y="1863"/>
                  </a:lnTo>
                  <a:lnTo>
                    <a:pt x="28169" y="2777"/>
                  </a:lnTo>
                  <a:lnTo>
                    <a:pt x="25529" y="3864"/>
                  </a:lnTo>
                  <a:lnTo>
                    <a:pt x="22969" y="5120"/>
                  </a:lnTo>
                  <a:lnTo>
                    <a:pt x="20499" y="6541"/>
                  </a:lnTo>
                  <a:lnTo>
                    <a:pt x="18131" y="8119"/>
                  </a:lnTo>
                  <a:lnTo>
                    <a:pt x="15872" y="9848"/>
                  </a:lnTo>
                  <a:lnTo>
                    <a:pt x="13733" y="11722"/>
                  </a:lnTo>
                  <a:lnTo>
                    <a:pt x="11722" y="13733"/>
                  </a:lnTo>
                  <a:lnTo>
                    <a:pt x="9848" y="15872"/>
                  </a:lnTo>
                  <a:lnTo>
                    <a:pt x="8119" y="18131"/>
                  </a:lnTo>
                  <a:lnTo>
                    <a:pt x="6541" y="20499"/>
                  </a:lnTo>
                  <a:lnTo>
                    <a:pt x="5120" y="22969"/>
                  </a:lnTo>
                  <a:lnTo>
                    <a:pt x="3864" y="25529"/>
                  </a:lnTo>
                  <a:lnTo>
                    <a:pt x="2777" y="28169"/>
                  </a:lnTo>
                  <a:lnTo>
                    <a:pt x="1863" y="30878"/>
                  </a:lnTo>
                  <a:lnTo>
                    <a:pt x="1126" y="33645"/>
                  </a:lnTo>
                  <a:lnTo>
                    <a:pt x="569" y="36458"/>
                  </a:lnTo>
                  <a:lnTo>
                    <a:pt x="195" y="39307"/>
                  </a:lnTo>
                  <a:lnTo>
                    <a:pt x="5" y="42178"/>
                  </a:lnTo>
                  <a:lnTo>
                    <a:pt x="0" y="45062"/>
                  </a:lnTo>
                  <a:lnTo>
                    <a:pt x="179" y="47945"/>
                  </a:lnTo>
                  <a:lnTo>
                    <a:pt x="543" y="50816"/>
                  </a:lnTo>
                  <a:lnTo>
                    <a:pt x="1089" y="53662"/>
                  </a:lnTo>
                  <a:lnTo>
                    <a:pt x="1815" y="56473"/>
                  </a:lnTo>
                  <a:lnTo>
                    <a:pt x="2719" y="59237"/>
                  </a:lnTo>
                  <a:lnTo>
                    <a:pt x="3797" y="61943"/>
                  </a:lnTo>
                  <a:lnTo>
                    <a:pt x="5044" y="64578"/>
                  </a:lnTo>
                  <a:lnTo>
                    <a:pt x="6454" y="67133"/>
                  </a:lnTo>
                  <a:lnTo>
                    <a:pt x="8024" y="69597"/>
                  </a:lnTo>
                  <a:lnTo>
                    <a:pt x="9745" y="71960"/>
                  </a:lnTo>
                  <a:lnTo>
                    <a:pt x="11611" y="74212"/>
                  </a:lnTo>
                  <a:lnTo>
                    <a:pt x="13613" y="76344"/>
                  </a:lnTo>
                  <a:lnTo>
                    <a:pt x="15745" y="78347"/>
                  </a:lnTo>
                  <a:lnTo>
                    <a:pt x="17997" y="80213"/>
                  </a:lnTo>
                  <a:lnTo>
                    <a:pt x="20360" y="81934"/>
                  </a:lnTo>
                  <a:lnTo>
                    <a:pt x="22824" y="83503"/>
                  </a:lnTo>
                  <a:lnTo>
                    <a:pt x="25379" y="84914"/>
                  </a:lnTo>
                  <a:lnTo>
                    <a:pt x="28015" y="86160"/>
                  </a:lnTo>
                  <a:lnTo>
                    <a:pt x="30720" y="87238"/>
                  </a:lnTo>
                  <a:lnTo>
                    <a:pt x="33484" y="88142"/>
                  </a:lnTo>
                  <a:lnTo>
                    <a:pt x="36295" y="88868"/>
                  </a:lnTo>
                  <a:lnTo>
                    <a:pt x="39142" y="89415"/>
                  </a:lnTo>
                  <a:lnTo>
                    <a:pt x="42013" y="89778"/>
                  </a:lnTo>
                  <a:lnTo>
                    <a:pt x="44895" y="89958"/>
                  </a:lnTo>
                  <a:lnTo>
                    <a:pt x="47779" y="89952"/>
                  </a:lnTo>
                  <a:lnTo>
                    <a:pt x="50651" y="89762"/>
                  </a:lnTo>
                  <a:lnTo>
                    <a:pt x="53499" y="89388"/>
                  </a:lnTo>
                  <a:lnTo>
                    <a:pt x="56313" y="88831"/>
                  </a:lnTo>
                  <a:lnTo>
                    <a:pt x="59079" y="88095"/>
                  </a:lnTo>
                  <a:lnTo>
                    <a:pt x="61788" y="87181"/>
                  </a:lnTo>
                  <a:lnTo>
                    <a:pt x="64428" y="86093"/>
                  </a:lnTo>
                  <a:lnTo>
                    <a:pt x="66988" y="84837"/>
                  </a:lnTo>
                  <a:lnTo>
                    <a:pt x="69458" y="83417"/>
                  </a:lnTo>
                  <a:lnTo>
                    <a:pt x="71827" y="81838"/>
                  </a:lnTo>
                  <a:lnTo>
                    <a:pt x="74085" y="80109"/>
                  </a:lnTo>
                  <a:lnTo>
                    <a:pt x="76224" y="78235"/>
                  </a:lnTo>
                  <a:lnTo>
                    <a:pt x="78235" y="76224"/>
                  </a:lnTo>
                  <a:lnTo>
                    <a:pt x="80109" y="74085"/>
                  </a:lnTo>
                  <a:lnTo>
                    <a:pt x="81838" y="71827"/>
                  </a:lnTo>
                  <a:lnTo>
                    <a:pt x="83417" y="69458"/>
                  </a:lnTo>
                  <a:lnTo>
                    <a:pt x="84837" y="66988"/>
                  </a:lnTo>
                  <a:lnTo>
                    <a:pt x="86093" y="64428"/>
                  </a:lnTo>
                  <a:lnTo>
                    <a:pt x="87181" y="61788"/>
                  </a:lnTo>
                  <a:lnTo>
                    <a:pt x="88095" y="59079"/>
                  </a:lnTo>
                  <a:lnTo>
                    <a:pt x="88831" y="56313"/>
                  </a:lnTo>
                  <a:lnTo>
                    <a:pt x="89388" y="53499"/>
                  </a:lnTo>
                  <a:lnTo>
                    <a:pt x="89762" y="50651"/>
                  </a:lnTo>
                  <a:lnTo>
                    <a:pt x="89952" y="47779"/>
                  </a:lnTo>
                  <a:lnTo>
                    <a:pt x="89958" y="44895"/>
                  </a:lnTo>
                  <a:lnTo>
                    <a:pt x="89778" y="42013"/>
                  </a:lnTo>
                  <a:lnTo>
                    <a:pt x="89415" y="39142"/>
                  </a:lnTo>
                  <a:lnTo>
                    <a:pt x="88868" y="36295"/>
                  </a:lnTo>
                  <a:lnTo>
                    <a:pt x="88142" y="33484"/>
                  </a:lnTo>
                  <a:lnTo>
                    <a:pt x="87238" y="30720"/>
                  </a:lnTo>
                  <a:lnTo>
                    <a:pt x="86160" y="28015"/>
                  </a:lnTo>
                  <a:lnTo>
                    <a:pt x="84914" y="25379"/>
                  </a:lnTo>
                  <a:lnTo>
                    <a:pt x="83503" y="22824"/>
                  </a:lnTo>
                  <a:lnTo>
                    <a:pt x="81934" y="20360"/>
                  </a:lnTo>
                  <a:lnTo>
                    <a:pt x="80213" y="17997"/>
                  </a:lnTo>
                  <a:lnTo>
                    <a:pt x="78347" y="15745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g830"/>
            <p:cNvSpPr/>
            <p:nvPr/>
          </p:nvSpPr>
          <p:spPr>
            <a:xfrm>
              <a:off x="5957161" y="4992569"/>
              <a:ext cx="89984" cy="89984"/>
            </a:xfrm>
            <a:custGeom>
              <a:avLst/>
              <a:pathLst>
                <a:path w="89984" h="89984">
                  <a:moveTo>
                    <a:pt x="85171" y="4812"/>
                  </a:moveTo>
                  <a:lnTo>
                    <a:pt x="83790" y="3597"/>
                  </a:lnTo>
                  <a:lnTo>
                    <a:pt x="82250" y="2551"/>
                  </a:lnTo>
                  <a:lnTo>
                    <a:pt x="80557" y="1680"/>
                  </a:lnTo>
                  <a:lnTo>
                    <a:pt x="78717" y="987"/>
                  </a:lnTo>
                  <a:lnTo>
                    <a:pt x="76739" y="474"/>
                  </a:lnTo>
                  <a:lnTo>
                    <a:pt x="74630" y="145"/>
                  </a:lnTo>
                  <a:lnTo>
                    <a:pt x="72400" y="0"/>
                  </a:lnTo>
                  <a:lnTo>
                    <a:pt x="70057" y="39"/>
                  </a:lnTo>
                  <a:lnTo>
                    <a:pt x="67611" y="264"/>
                  </a:lnTo>
                  <a:lnTo>
                    <a:pt x="65072" y="672"/>
                  </a:lnTo>
                  <a:lnTo>
                    <a:pt x="62451" y="1262"/>
                  </a:lnTo>
                  <a:lnTo>
                    <a:pt x="59758" y="2032"/>
                  </a:lnTo>
                  <a:lnTo>
                    <a:pt x="57004" y="2979"/>
                  </a:lnTo>
                  <a:lnTo>
                    <a:pt x="54201" y="4098"/>
                  </a:lnTo>
                  <a:lnTo>
                    <a:pt x="51360" y="5385"/>
                  </a:lnTo>
                  <a:lnTo>
                    <a:pt x="48492" y="6835"/>
                  </a:lnTo>
                  <a:lnTo>
                    <a:pt x="45611" y="8442"/>
                  </a:lnTo>
                  <a:lnTo>
                    <a:pt x="42727" y="10199"/>
                  </a:lnTo>
                  <a:lnTo>
                    <a:pt x="39852" y="12099"/>
                  </a:lnTo>
                  <a:lnTo>
                    <a:pt x="36998" y="14134"/>
                  </a:lnTo>
                  <a:lnTo>
                    <a:pt x="34177" y="16296"/>
                  </a:lnTo>
                  <a:lnTo>
                    <a:pt x="31401" y="18576"/>
                  </a:lnTo>
                  <a:lnTo>
                    <a:pt x="28680" y="20964"/>
                  </a:lnTo>
                  <a:lnTo>
                    <a:pt x="26027" y="23451"/>
                  </a:lnTo>
                  <a:lnTo>
                    <a:pt x="23451" y="26027"/>
                  </a:lnTo>
                  <a:lnTo>
                    <a:pt x="20964" y="28680"/>
                  </a:lnTo>
                  <a:lnTo>
                    <a:pt x="18576" y="31401"/>
                  </a:lnTo>
                  <a:lnTo>
                    <a:pt x="16296" y="34177"/>
                  </a:lnTo>
                  <a:lnTo>
                    <a:pt x="14134" y="36998"/>
                  </a:lnTo>
                  <a:lnTo>
                    <a:pt x="12099" y="39852"/>
                  </a:lnTo>
                  <a:lnTo>
                    <a:pt x="10199" y="42727"/>
                  </a:lnTo>
                  <a:lnTo>
                    <a:pt x="8442" y="45611"/>
                  </a:lnTo>
                  <a:lnTo>
                    <a:pt x="6835" y="48492"/>
                  </a:lnTo>
                  <a:lnTo>
                    <a:pt x="5385" y="51360"/>
                  </a:lnTo>
                  <a:lnTo>
                    <a:pt x="4098" y="54201"/>
                  </a:lnTo>
                  <a:lnTo>
                    <a:pt x="2979" y="57004"/>
                  </a:lnTo>
                  <a:lnTo>
                    <a:pt x="2032" y="59758"/>
                  </a:lnTo>
                  <a:lnTo>
                    <a:pt x="1262" y="62451"/>
                  </a:lnTo>
                  <a:lnTo>
                    <a:pt x="672" y="65072"/>
                  </a:lnTo>
                  <a:lnTo>
                    <a:pt x="264" y="67611"/>
                  </a:lnTo>
                  <a:lnTo>
                    <a:pt x="39" y="70057"/>
                  </a:lnTo>
                  <a:lnTo>
                    <a:pt x="0" y="72400"/>
                  </a:lnTo>
                  <a:lnTo>
                    <a:pt x="145" y="74630"/>
                  </a:lnTo>
                  <a:lnTo>
                    <a:pt x="474" y="76739"/>
                  </a:lnTo>
                  <a:lnTo>
                    <a:pt x="987" y="78717"/>
                  </a:lnTo>
                  <a:lnTo>
                    <a:pt x="1680" y="80557"/>
                  </a:lnTo>
                  <a:lnTo>
                    <a:pt x="2551" y="82250"/>
                  </a:lnTo>
                  <a:lnTo>
                    <a:pt x="3597" y="83790"/>
                  </a:lnTo>
                  <a:lnTo>
                    <a:pt x="4812" y="85171"/>
                  </a:lnTo>
                  <a:lnTo>
                    <a:pt x="6193" y="86387"/>
                  </a:lnTo>
                  <a:lnTo>
                    <a:pt x="7733" y="87432"/>
                  </a:lnTo>
                  <a:lnTo>
                    <a:pt x="9427" y="88303"/>
                  </a:lnTo>
                  <a:lnTo>
                    <a:pt x="11266" y="88997"/>
                  </a:lnTo>
                  <a:lnTo>
                    <a:pt x="13244" y="89509"/>
                  </a:lnTo>
                  <a:lnTo>
                    <a:pt x="15353" y="89839"/>
                  </a:lnTo>
                  <a:lnTo>
                    <a:pt x="17583" y="89984"/>
                  </a:lnTo>
                  <a:lnTo>
                    <a:pt x="19926" y="89944"/>
                  </a:lnTo>
                  <a:lnTo>
                    <a:pt x="22372" y="89720"/>
                  </a:lnTo>
                  <a:lnTo>
                    <a:pt x="24911" y="89311"/>
                  </a:lnTo>
                  <a:lnTo>
                    <a:pt x="27532" y="88721"/>
                  </a:lnTo>
                  <a:lnTo>
                    <a:pt x="30226" y="87951"/>
                  </a:lnTo>
                  <a:lnTo>
                    <a:pt x="32979" y="87005"/>
                  </a:lnTo>
                  <a:lnTo>
                    <a:pt x="35783" y="85885"/>
                  </a:lnTo>
                  <a:lnTo>
                    <a:pt x="38624" y="84598"/>
                  </a:lnTo>
                  <a:lnTo>
                    <a:pt x="41491" y="83148"/>
                  </a:lnTo>
                  <a:lnTo>
                    <a:pt x="44372" y="81541"/>
                  </a:lnTo>
                  <a:lnTo>
                    <a:pt x="47257" y="79784"/>
                  </a:lnTo>
                  <a:lnTo>
                    <a:pt x="50131" y="77884"/>
                  </a:lnTo>
                  <a:lnTo>
                    <a:pt x="52985" y="75849"/>
                  </a:lnTo>
                  <a:lnTo>
                    <a:pt x="55806" y="73687"/>
                  </a:lnTo>
                  <a:lnTo>
                    <a:pt x="58582" y="71408"/>
                  </a:lnTo>
                  <a:lnTo>
                    <a:pt x="61303" y="69019"/>
                  </a:lnTo>
                  <a:lnTo>
                    <a:pt x="63957" y="66532"/>
                  </a:lnTo>
                  <a:lnTo>
                    <a:pt x="66532" y="63957"/>
                  </a:lnTo>
                  <a:lnTo>
                    <a:pt x="69019" y="61303"/>
                  </a:lnTo>
                  <a:lnTo>
                    <a:pt x="71408" y="58582"/>
                  </a:lnTo>
                  <a:lnTo>
                    <a:pt x="73687" y="55806"/>
                  </a:lnTo>
                  <a:lnTo>
                    <a:pt x="75849" y="52985"/>
                  </a:lnTo>
                  <a:lnTo>
                    <a:pt x="77884" y="50131"/>
                  </a:lnTo>
                  <a:lnTo>
                    <a:pt x="79784" y="47257"/>
                  </a:lnTo>
                  <a:lnTo>
                    <a:pt x="81541" y="44372"/>
                  </a:lnTo>
                  <a:lnTo>
                    <a:pt x="83148" y="41491"/>
                  </a:lnTo>
                  <a:lnTo>
                    <a:pt x="84598" y="38624"/>
                  </a:lnTo>
                  <a:lnTo>
                    <a:pt x="85885" y="35783"/>
                  </a:lnTo>
                  <a:lnTo>
                    <a:pt x="87005" y="32979"/>
                  </a:lnTo>
                  <a:lnTo>
                    <a:pt x="87951" y="30226"/>
                  </a:lnTo>
                  <a:lnTo>
                    <a:pt x="88721" y="27532"/>
                  </a:lnTo>
                  <a:lnTo>
                    <a:pt x="89311" y="24911"/>
                  </a:lnTo>
                  <a:lnTo>
                    <a:pt x="89720" y="22372"/>
                  </a:lnTo>
                  <a:lnTo>
                    <a:pt x="89944" y="19926"/>
                  </a:lnTo>
                  <a:lnTo>
                    <a:pt x="89984" y="17583"/>
                  </a:lnTo>
                  <a:lnTo>
                    <a:pt x="89839" y="15353"/>
                  </a:lnTo>
                  <a:lnTo>
                    <a:pt x="89509" y="13244"/>
                  </a:lnTo>
                  <a:lnTo>
                    <a:pt x="88997" y="11266"/>
                  </a:lnTo>
                  <a:lnTo>
                    <a:pt x="88303" y="9427"/>
                  </a:lnTo>
                  <a:lnTo>
                    <a:pt x="87432" y="7733"/>
                  </a:lnTo>
                  <a:lnTo>
                    <a:pt x="86387" y="6193"/>
                  </a:lnTo>
                  <a:close/>
                </a:path>
              </a:pathLst>
            </a:cu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g831"/>
            <p:cNvSpPr/>
            <p:nvPr/>
          </p:nvSpPr>
          <p:spPr>
            <a:xfrm>
              <a:off x="5957159" y="5098449"/>
              <a:ext cx="89987" cy="89987"/>
            </a:xfrm>
            <a:custGeom>
              <a:avLst/>
              <a:pathLst>
                <a:path w="89987" h="89987">
                  <a:moveTo>
                    <a:pt x="76805" y="13182"/>
                  </a:moveTo>
                  <a:lnTo>
                    <a:pt x="74700" y="11208"/>
                  </a:lnTo>
                  <a:lnTo>
                    <a:pt x="72473" y="9373"/>
                  </a:lnTo>
                  <a:lnTo>
                    <a:pt x="70134" y="7684"/>
                  </a:lnTo>
                  <a:lnTo>
                    <a:pt x="67691" y="6149"/>
                  </a:lnTo>
                  <a:lnTo>
                    <a:pt x="65155" y="4773"/>
                  </a:lnTo>
                  <a:lnTo>
                    <a:pt x="62536" y="3563"/>
                  </a:lnTo>
                  <a:lnTo>
                    <a:pt x="59845" y="2523"/>
                  </a:lnTo>
                  <a:lnTo>
                    <a:pt x="57093" y="1657"/>
                  </a:lnTo>
                  <a:lnTo>
                    <a:pt x="54291" y="969"/>
                  </a:lnTo>
                  <a:lnTo>
                    <a:pt x="51451" y="463"/>
                  </a:lnTo>
                  <a:lnTo>
                    <a:pt x="48584" y="139"/>
                  </a:lnTo>
                  <a:lnTo>
                    <a:pt x="45703" y="0"/>
                  </a:lnTo>
                  <a:lnTo>
                    <a:pt x="42819" y="45"/>
                  </a:lnTo>
                  <a:lnTo>
                    <a:pt x="39943" y="275"/>
                  </a:lnTo>
                  <a:lnTo>
                    <a:pt x="37089" y="689"/>
                  </a:lnTo>
                  <a:lnTo>
                    <a:pt x="34267" y="1285"/>
                  </a:lnTo>
                  <a:lnTo>
                    <a:pt x="31489" y="2061"/>
                  </a:lnTo>
                  <a:lnTo>
                    <a:pt x="28766" y="3013"/>
                  </a:lnTo>
                  <a:lnTo>
                    <a:pt x="26110" y="4137"/>
                  </a:lnTo>
                  <a:lnTo>
                    <a:pt x="23532" y="5430"/>
                  </a:lnTo>
                  <a:lnTo>
                    <a:pt x="21042" y="6885"/>
                  </a:lnTo>
                  <a:lnTo>
                    <a:pt x="18651" y="8496"/>
                  </a:lnTo>
                  <a:lnTo>
                    <a:pt x="16367" y="10258"/>
                  </a:lnTo>
                  <a:lnTo>
                    <a:pt x="14201" y="12162"/>
                  </a:lnTo>
                  <a:lnTo>
                    <a:pt x="12162" y="14201"/>
                  </a:lnTo>
                  <a:lnTo>
                    <a:pt x="10258" y="16367"/>
                  </a:lnTo>
                  <a:lnTo>
                    <a:pt x="8496" y="18651"/>
                  </a:lnTo>
                  <a:lnTo>
                    <a:pt x="6885" y="21042"/>
                  </a:lnTo>
                  <a:lnTo>
                    <a:pt x="5430" y="23532"/>
                  </a:lnTo>
                  <a:lnTo>
                    <a:pt x="4137" y="26110"/>
                  </a:lnTo>
                  <a:lnTo>
                    <a:pt x="3013" y="28766"/>
                  </a:lnTo>
                  <a:lnTo>
                    <a:pt x="2061" y="31489"/>
                  </a:lnTo>
                  <a:lnTo>
                    <a:pt x="1285" y="34267"/>
                  </a:lnTo>
                  <a:lnTo>
                    <a:pt x="689" y="37089"/>
                  </a:lnTo>
                  <a:lnTo>
                    <a:pt x="275" y="39943"/>
                  </a:lnTo>
                  <a:lnTo>
                    <a:pt x="45" y="42819"/>
                  </a:lnTo>
                  <a:lnTo>
                    <a:pt x="0" y="45703"/>
                  </a:lnTo>
                  <a:lnTo>
                    <a:pt x="139" y="48584"/>
                  </a:lnTo>
                  <a:lnTo>
                    <a:pt x="463" y="51451"/>
                  </a:lnTo>
                  <a:lnTo>
                    <a:pt x="969" y="54291"/>
                  </a:lnTo>
                  <a:lnTo>
                    <a:pt x="1657" y="57093"/>
                  </a:lnTo>
                  <a:lnTo>
                    <a:pt x="2523" y="59845"/>
                  </a:lnTo>
                  <a:lnTo>
                    <a:pt x="3563" y="62536"/>
                  </a:lnTo>
                  <a:lnTo>
                    <a:pt x="4773" y="65155"/>
                  </a:lnTo>
                  <a:lnTo>
                    <a:pt x="6149" y="67691"/>
                  </a:lnTo>
                  <a:lnTo>
                    <a:pt x="7684" y="70134"/>
                  </a:lnTo>
                  <a:lnTo>
                    <a:pt x="9373" y="72473"/>
                  </a:lnTo>
                  <a:lnTo>
                    <a:pt x="11208" y="74700"/>
                  </a:lnTo>
                  <a:lnTo>
                    <a:pt x="13182" y="76805"/>
                  </a:lnTo>
                  <a:lnTo>
                    <a:pt x="15286" y="78778"/>
                  </a:lnTo>
                  <a:lnTo>
                    <a:pt x="17513" y="80613"/>
                  </a:lnTo>
                  <a:lnTo>
                    <a:pt x="19853" y="82302"/>
                  </a:lnTo>
                  <a:lnTo>
                    <a:pt x="22295" y="83837"/>
                  </a:lnTo>
                  <a:lnTo>
                    <a:pt x="24832" y="85213"/>
                  </a:lnTo>
                  <a:lnTo>
                    <a:pt x="27451" y="86424"/>
                  </a:lnTo>
                  <a:lnTo>
                    <a:pt x="30142" y="87464"/>
                  </a:lnTo>
                  <a:lnTo>
                    <a:pt x="32894" y="88330"/>
                  </a:lnTo>
                  <a:lnTo>
                    <a:pt x="35696" y="89017"/>
                  </a:lnTo>
                  <a:lnTo>
                    <a:pt x="38536" y="89524"/>
                  </a:lnTo>
                  <a:lnTo>
                    <a:pt x="41402" y="89848"/>
                  </a:lnTo>
                  <a:lnTo>
                    <a:pt x="44283" y="89987"/>
                  </a:lnTo>
                  <a:lnTo>
                    <a:pt x="47168" y="89941"/>
                  </a:lnTo>
                  <a:lnTo>
                    <a:pt x="50043" y="89711"/>
                  </a:lnTo>
                  <a:lnTo>
                    <a:pt x="52898" y="89297"/>
                  </a:lnTo>
                  <a:lnTo>
                    <a:pt x="55720" y="88701"/>
                  </a:lnTo>
                  <a:lnTo>
                    <a:pt x="58498" y="87926"/>
                  </a:lnTo>
                  <a:lnTo>
                    <a:pt x="61220" y="86974"/>
                  </a:lnTo>
                  <a:lnTo>
                    <a:pt x="63876" y="85849"/>
                  </a:lnTo>
                  <a:lnTo>
                    <a:pt x="66454" y="84557"/>
                  </a:lnTo>
                  <a:lnTo>
                    <a:pt x="68944" y="83102"/>
                  </a:lnTo>
                  <a:lnTo>
                    <a:pt x="71336" y="81490"/>
                  </a:lnTo>
                  <a:lnTo>
                    <a:pt x="73619" y="79728"/>
                  </a:lnTo>
                  <a:lnTo>
                    <a:pt x="75785" y="77824"/>
                  </a:lnTo>
                  <a:lnTo>
                    <a:pt x="77824" y="75785"/>
                  </a:lnTo>
                  <a:lnTo>
                    <a:pt x="79728" y="73619"/>
                  </a:lnTo>
                  <a:lnTo>
                    <a:pt x="81490" y="71336"/>
                  </a:lnTo>
                  <a:lnTo>
                    <a:pt x="83102" y="68944"/>
                  </a:lnTo>
                  <a:lnTo>
                    <a:pt x="84557" y="66454"/>
                  </a:lnTo>
                  <a:lnTo>
                    <a:pt x="85849" y="63876"/>
                  </a:lnTo>
                  <a:lnTo>
                    <a:pt x="86974" y="61220"/>
                  </a:lnTo>
                  <a:lnTo>
                    <a:pt x="87926" y="58498"/>
                  </a:lnTo>
                  <a:lnTo>
                    <a:pt x="88701" y="55720"/>
                  </a:lnTo>
                  <a:lnTo>
                    <a:pt x="89297" y="52898"/>
                  </a:lnTo>
                  <a:lnTo>
                    <a:pt x="89711" y="50043"/>
                  </a:lnTo>
                  <a:lnTo>
                    <a:pt x="89941" y="47168"/>
                  </a:lnTo>
                  <a:lnTo>
                    <a:pt x="89987" y="44283"/>
                  </a:lnTo>
                  <a:lnTo>
                    <a:pt x="89848" y="41402"/>
                  </a:lnTo>
                  <a:lnTo>
                    <a:pt x="89524" y="38536"/>
                  </a:lnTo>
                  <a:lnTo>
                    <a:pt x="89017" y="35696"/>
                  </a:lnTo>
                  <a:lnTo>
                    <a:pt x="88330" y="32894"/>
                  </a:lnTo>
                  <a:lnTo>
                    <a:pt x="87464" y="30142"/>
                  </a:lnTo>
                  <a:lnTo>
                    <a:pt x="86424" y="27451"/>
                  </a:lnTo>
                  <a:lnTo>
                    <a:pt x="85213" y="24832"/>
                  </a:lnTo>
                  <a:lnTo>
                    <a:pt x="83837" y="22295"/>
                  </a:lnTo>
                  <a:lnTo>
                    <a:pt x="82302" y="19853"/>
                  </a:lnTo>
                  <a:lnTo>
                    <a:pt x="80613" y="17513"/>
                  </a:lnTo>
                  <a:lnTo>
                    <a:pt x="78778" y="15286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g832"/>
            <p:cNvSpPr/>
            <p:nvPr/>
          </p:nvSpPr>
          <p:spPr>
            <a:xfrm>
              <a:off x="5957156" y="5204327"/>
              <a:ext cx="89994" cy="89994"/>
            </a:xfrm>
            <a:custGeom>
              <a:avLst/>
              <a:pathLst>
                <a:path w="89994" h="89994">
                  <a:moveTo>
                    <a:pt x="77001" y="12993"/>
                  </a:moveTo>
                  <a:lnTo>
                    <a:pt x="74909" y="11032"/>
                  </a:lnTo>
                  <a:lnTo>
                    <a:pt x="72693" y="9210"/>
                  </a:lnTo>
                  <a:lnTo>
                    <a:pt x="70364" y="7536"/>
                  </a:lnTo>
                  <a:lnTo>
                    <a:pt x="67930" y="6015"/>
                  </a:lnTo>
                  <a:lnTo>
                    <a:pt x="65403" y="4655"/>
                  </a:lnTo>
                  <a:lnTo>
                    <a:pt x="62791" y="3460"/>
                  </a:lnTo>
                  <a:lnTo>
                    <a:pt x="60106" y="2437"/>
                  </a:lnTo>
                  <a:lnTo>
                    <a:pt x="57360" y="1588"/>
                  </a:lnTo>
                  <a:lnTo>
                    <a:pt x="54562" y="917"/>
                  </a:lnTo>
                  <a:lnTo>
                    <a:pt x="51725" y="428"/>
                  </a:lnTo>
                  <a:lnTo>
                    <a:pt x="48860" y="121"/>
                  </a:lnTo>
                  <a:lnTo>
                    <a:pt x="45980" y="0"/>
                  </a:lnTo>
                  <a:lnTo>
                    <a:pt x="43096" y="63"/>
                  </a:lnTo>
                  <a:lnTo>
                    <a:pt x="40219" y="310"/>
                  </a:lnTo>
                  <a:lnTo>
                    <a:pt x="37362" y="741"/>
                  </a:lnTo>
                  <a:lnTo>
                    <a:pt x="34536" y="1355"/>
                  </a:lnTo>
                  <a:lnTo>
                    <a:pt x="31754" y="2147"/>
                  </a:lnTo>
                  <a:lnTo>
                    <a:pt x="29025" y="3116"/>
                  </a:lnTo>
                  <a:lnTo>
                    <a:pt x="26363" y="4256"/>
                  </a:lnTo>
                  <a:lnTo>
                    <a:pt x="23777" y="5564"/>
                  </a:lnTo>
                  <a:lnTo>
                    <a:pt x="21278" y="7035"/>
                  </a:lnTo>
                  <a:lnTo>
                    <a:pt x="18876" y="8661"/>
                  </a:lnTo>
                  <a:lnTo>
                    <a:pt x="16582" y="10436"/>
                  </a:lnTo>
                  <a:lnTo>
                    <a:pt x="14405" y="12354"/>
                  </a:lnTo>
                  <a:lnTo>
                    <a:pt x="12354" y="14405"/>
                  </a:lnTo>
                  <a:lnTo>
                    <a:pt x="10436" y="16582"/>
                  </a:lnTo>
                  <a:lnTo>
                    <a:pt x="8661" y="18876"/>
                  </a:lnTo>
                  <a:lnTo>
                    <a:pt x="7035" y="21278"/>
                  </a:lnTo>
                  <a:lnTo>
                    <a:pt x="5564" y="23777"/>
                  </a:lnTo>
                  <a:lnTo>
                    <a:pt x="4256" y="26363"/>
                  </a:lnTo>
                  <a:lnTo>
                    <a:pt x="3116" y="29025"/>
                  </a:lnTo>
                  <a:lnTo>
                    <a:pt x="2147" y="31754"/>
                  </a:lnTo>
                  <a:lnTo>
                    <a:pt x="1355" y="34536"/>
                  </a:lnTo>
                  <a:lnTo>
                    <a:pt x="741" y="37362"/>
                  </a:lnTo>
                  <a:lnTo>
                    <a:pt x="310" y="40219"/>
                  </a:lnTo>
                  <a:lnTo>
                    <a:pt x="63" y="43096"/>
                  </a:lnTo>
                  <a:lnTo>
                    <a:pt x="0" y="45980"/>
                  </a:lnTo>
                  <a:lnTo>
                    <a:pt x="121" y="48860"/>
                  </a:lnTo>
                  <a:lnTo>
                    <a:pt x="428" y="51725"/>
                  </a:lnTo>
                  <a:lnTo>
                    <a:pt x="917" y="54562"/>
                  </a:lnTo>
                  <a:lnTo>
                    <a:pt x="1588" y="57360"/>
                  </a:lnTo>
                  <a:lnTo>
                    <a:pt x="2437" y="60106"/>
                  </a:lnTo>
                  <a:lnTo>
                    <a:pt x="3460" y="62791"/>
                  </a:lnTo>
                  <a:lnTo>
                    <a:pt x="4655" y="65403"/>
                  </a:lnTo>
                  <a:lnTo>
                    <a:pt x="6015" y="67930"/>
                  </a:lnTo>
                  <a:lnTo>
                    <a:pt x="7536" y="70364"/>
                  </a:lnTo>
                  <a:lnTo>
                    <a:pt x="9210" y="72693"/>
                  </a:lnTo>
                  <a:lnTo>
                    <a:pt x="11032" y="74909"/>
                  </a:lnTo>
                  <a:lnTo>
                    <a:pt x="12993" y="77001"/>
                  </a:lnTo>
                  <a:lnTo>
                    <a:pt x="15085" y="78962"/>
                  </a:lnTo>
                  <a:lnTo>
                    <a:pt x="17301" y="80784"/>
                  </a:lnTo>
                  <a:lnTo>
                    <a:pt x="19630" y="82458"/>
                  </a:lnTo>
                  <a:lnTo>
                    <a:pt x="22063" y="83978"/>
                  </a:lnTo>
                  <a:lnTo>
                    <a:pt x="24591" y="85339"/>
                  </a:lnTo>
                  <a:lnTo>
                    <a:pt x="27203" y="86533"/>
                  </a:lnTo>
                  <a:lnTo>
                    <a:pt x="29887" y="87557"/>
                  </a:lnTo>
                  <a:lnTo>
                    <a:pt x="32634" y="88406"/>
                  </a:lnTo>
                  <a:lnTo>
                    <a:pt x="35432" y="89077"/>
                  </a:lnTo>
                  <a:lnTo>
                    <a:pt x="38269" y="89566"/>
                  </a:lnTo>
                  <a:lnTo>
                    <a:pt x="41133" y="89872"/>
                  </a:lnTo>
                  <a:lnTo>
                    <a:pt x="44014" y="89994"/>
                  </a:lnTo>
                  <a:lnTo>
                    <a:pt x="46898" y="89931"/>
                  </a:lnTo>
                  <a:lnTo>
                    <a:pt x="49775" y="89683"/>
                  </a:lnTo>
                  <a:lnTo>
                    <a:pt x="52632" y="89252"/>
                  </a:lnTo>
                  <a:lnTo>
                    <a:pt x="55457" y="88639"/>
                  </a:lnTo>
                  <a:lnTo>
                    <a:pt x="58240" y="87847"/>
                  </a:lnTo>
                  <a:lnTo>
                    <a:pt x="60968" y="86878"/>
                  </a:lnTo>
                  <a:lnTo>
                    <a:pt x="63631" y="85737"/>
                  </a:lnTo>
                  <a:lnTo>
                    <a:pt x="66217" y="84429"/>
                  </a:lnTo>
                  <a:lnTo>
                    <a:pt x="68716" y="82959"/>
                  </a:lnTo>
                  <a:lnTo>
                    <a:pt x="71117" y="81333"/>
                  </a:lnTo>
                  <a:lnTo>
                    <a:pt x="73411" y="79558"/>
                  </a:lnTo>
                  <a:lnTo>
                    <a:pt x="75589" y="77640"/>
                  </a:lnTo>
                  <a:lnTo>
                    <a:pt x="77640" y="75589"/>
                  </a:lnTo>
                  <a:lnTo>
                    <a:pt x="79558" y="73411"/>
                  </a:lnTo>
                  <a:lnTo>
                    <a:pt x="81333" y="71117"/>
                  </a:lnTo>
                  <a:lnTo>
                    <a:pt x="82959" y="68716"/>
                  </a:lnTo>
                  <a:lnTo>
                    <a:pt x="84429" y="66217"/>
                  </a:lnTo>
                  <a:lnTo>
                    <a:pt x="85737" y="63631"/>
                  </a:lnTo>
                  <a:lnTo>
                    <a:pt x="86878" y="60968"/>
                  </a:lnTo>
                  <a:lnTo>
                    <a:pt x="87847" y="58240"/>
                  </a:lnTo>
                  <a:lnTo>
                    <a:pt x="88639" y="55457"/>
                  </a:lnTo>
                  <a:lnTo>
                    <a:pt x="89252" y="52632"/>
                  </a:lnTo>
                  <a:lnTo>
                    <a:pt x="89683" y="49775"/>
                  </a:lnTo>
                  <a:lnTo>
                    <a:pt x="89931" y="46898"/>
                  </a:lnTo>
                  <a:lnTo>
                    <a:pt x="89994" y="44014"/>
                  </a:lnTo>
                  <a:lnTo>
                    <a:pt x="89872" y="41133"/>
                  </a:lnTo>
                  <a:lnTo>
                    <a:pt x="89566" y="38269"/>
                  </a:lnTo>
                  <a:lnTo>
                    <a:pt x="89077" y="35432"/>
                  </a:lnTo>
                  <a:lnTo>
                    <a:pt x="88406" y="32634"/>
                  </a:lnTo>
                  <a:lnTo>
                    <a:pt x="87557" y="29887"/>
                  </a:lnTo>
                  <a:lnTo>
                    <a:pt x="86533" y="27203"/>
                  </a:lnTo>
                  <a:lnTo>
                    <a:pt x="85339" y="24591"/>
                  </a:lnTo>
                  <a:lnTo>
                    <a:pt x="83978" y="22063"/>
                  </a:lnTo>
                  <a:lnTo>
                    <a:pt x="82458" y="19630"/>
                  </a:lnTo>
                  <a:lnTo>
                    <a:pt x="80784" y="17301"/>
                  </a:lnTo>
                  <a:lnTo>
                    <a:pt x="78962" y="15085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g833"/>
            <p:cNvSpPr/>
            <p:nvPr/>
          </p:nvSpPr>
          <p:spPr>
            <a:xfrm>
              <a:off x="5957246" y="5310299"/>
              <a:ext cx="89814" cy="89814"/>
            </a:xfrm>
            <a:custGeom>
              <a:avLst/>
              <a:pathLst>
                <a:path w="89814" h="89814">
                  <a:moveTo>
                    <a:pt x="89814" y="0"/>
                  </a:moveTo>
                  <a:lnTo>
                    <a:pt x="89537" y="276"/>
                  </a:lnTo>
                  <a:lnTo>
                    <a:pt x="89077" y="737"/>
                  </a:lnTo>
                  <a:lnTo>
                    <a:pt x="88435" y="1379"/>
                  </a:lnTo>
                  <a:lnTo>
                    <a:pt x="87614" y="2200"/>
                  </a:lnTo>
                  <a:lnTo>
                    <a:pt x="86618" y="3196"/>
                  </a:lnTo>
                  <a:lnTo>
                    <a:pt x="85450" y="4363"/>
                  </a:lnTo>
                  <a:lnTo>
                    <a:pt x="84116" y="5698"/>
                  </a:lnTo>
                  <a:lnTo>
                    <a:pt x="82620" y="7193"/>
                  </a:lnTo>
                  <a:lnTo>
                    <a:pt x="80970" y="8843"/>
                  </a:lnTo>
                  <a:lnTo>
                    <a:pt x="79172" y="10642"/>
                  </a:lnTo>
                  <a:lnTo>
                    <a:pt x="77232" y="12581"/>
                  </a:lnTo>
                  <a:lnTo>
                    <a:pt x="75160" y="14653"/>
                  </a:lnTo>
                  <a:lnTo>
                    <a:pt x="72964" y="16850"/>
                  </a:lnTo>
                  <a:lnTo>
                    <a:pt x="70652" y="19162"/>
                  </a:lnTo>
                  <a:lnTo>
                    <a:pt x="68234" y="21579"/>
                  </a:lnTo>
                  <a:lnTo>
                    <a:pt x="65721" y="24093"/>
                  </a:lnTo>
                  <a:lnTo>
                    <a:pt x="63122" y="26692"/>
                  </a:lnTo>
                  <a:lnTo>
                    <a:pt x="60448" y="29365"/>
                  </a:lnTo>
                  <a:lnTo>
                    <a:pt x="57710" y="32103"/>
                  </a:lnTo>
                  <a:lnTo>
                    <a:pt x="54920" y="34893"/>
                  </a:lnTo>
                  <a:lnTo>
                    <a:pt x="52089" y="37725"/>
                  </a:lnTo>
                  <a:lnTo>
                    <a:pt x="49228" y="40586"/>
                  </a:lnTo>
                  <a:lnTo>
                    <a:pt x="46349" y="43464"/>
                  </a:lnTo>
                  <a:lnTo>
                    <a:pt x="43464" y="46349"/>
                  </a:lnTo>
                  <a:lnTo>
                    <a:pt x="40586" y="49228"/>
                  </a:lnTo>
                  <a:lnTo>
                    <a:pt x="37725" y="52089"/>
                  </a:lnTo>
                  <a:lnTo>
                    <a:pt x="34893" y="54920"/>
                  </a:lnTo>
                  <a:lnTo>
                    <a:pt x="32103" y="57710"/>
                  </a:lnTo>
                  <a:lnTo>
                    <a:pt x="29365" y="60448"/>
                  </a:lnTo>
                  <a:lnTo>
                    <a:pt x="26692" y="63122"/>
                  </a:lnTo>
                  <a:lnTo>
                    <a:pt x="24093" y="65721"/>
                  </a:lnTo>
                  <a:lnTo>
                    <a:pt x="21579" y="68234"/>
                  </a:lnTo>
                  <a:lnTo>
                    <a:pt x="19162" y="70652"/>
                  </a:lnTo>
                  <a:lnTo>
                    <a:pt x="16850" y="72964"/>
                  </a:lnTo>
                  <a:lnTo>
                    <a:pt x="14653" y="75160"/>
                  </a:lnTo>
                  <a:lnTo>
                    <a:pt x="12581" y="77232"/>
                  </a:lnTo>
                  <a:lnTo>
                    <a:pt x="10642" y="79172"/>
                  </a:lnTo>
                  <a:lnTo>
                    <a:pt x="8843" y="80970"/>
                  </a:lnTo>
                  <a:lnTo>
                    <a:pt x="7193" y="82620"/>
                  </a:lnTo>
                  <a:lnTo>
                    <a:pt x="5698" y="84116"/>
                  </a:lnTo>
                  <a:lnTo>
                    <a:pt x="4363" y="85450"/>
                  </a:lnTo>
                  <a:lnTo>
                    <a:pt x="3196" y="86618"/>
                  </a:lnTo>
                  <a:lnTo>
                    <a:pt x="2200" y="87614"/>
                  </a:lnTo>
                  <a:lnTo>
                    <a:pt x="1379" y="88435"/>
                  </a:lnTo>
                  <a:lnTo>
                    <a:pt x="737" y="89077"/>
                  </a:lnTo>
                  <a:lnTo>
                    <a:pt x="276" y="89537"/>
                  </a:lnTo>
                  <a:lnTo>
                    <a:pt x="0" y="89814"/>
                  </a:lnTo>
                  <a:lnTo>
                    <a:pt x="276" y="89537"/>
                  </a:lnTo>
                  <a:lnTo>
                    <a:pt x="737" y="89077"/>
                  </a:lnTo>
                  <a:lnTo>
                    <a:pt x="1379" y="88435"/>
                  </a:lnTo>
                  <a:lnTo>
                    <a:pt x="2200" y="87614"/>
                  </a:lnTo>
                  <a:lnTo>
                    <a:pt x="3196" y="86618"/>
                  </a:lnTo>
                  <a:lnTo>
                    <a:pt x="4363" y="85450"/>
                  </a:lnTo>
                  <a:lnTo>
                    <a:pt x="5698" y="84116"/>
                  </a:lnTo>
                  <a:lnTo>
                    <a:pt x="7193" y="82620"/>
                  </a:lnTo>
                  <a:lnTo>
                    <a:pt x="8843" y="80970"/>
                  </a:lnTo>
                  <a:lnTo>
                    <a:pt x="10642" y="79172"/>
                  </a:lnTo>
                  <a:lnTo>
                    <a:pt x="12581" y="77232"/>
                  </a:lnTo>
                  <a:lnTo>
                    <a:pt x="14653" y="75160"/>
                  </a:lnTo>
                  <a:lnTo>
                    <a:pt x="16850" y="72964"/>
                  </a:lnTo>
                  <a:lnTo>
                    <a:pt x="19162" y="70652"/>
                  </a:lnTo>
                  <a:lnTo>
                    <a:pt x="21579" y="68234"/>
                  </a:lnTo>
                  <a:lnTo>
                    <a:pt x="24093" y="65721"/>
                  </a:lnTo>
                  <a:lnTo>
                    <a:pt x="26692" y="63122"/>
                  </a:lnTo>
                  <a:lnTo>
                    <a:pt x="29365" y="60448"/>
                  </a:lnTo>
                  <a:lnTo>
                    <a:pt x="32103" y="57710"/>
                  </a:lnTo>
                  <a:lnTo>
                    <a:pt x="34893" y="54920"/>
                  </a:lnTo>
                  <a:lnTo>
                    <a:pt x="37725" y="52089"/>
                  </a:lnTo>
                  <a:lnTo>
                    <a:pt x="40586" y="49228"/>
                  </a:lnTo>
                  <a:lnTo>
                    <a:pt x="43464" y="46349"/>
                  </a:lnTo>
                  <a:lnTo>
                    <a:pt x="46349" y="43464"/>
                  </a:lnTo>
                  <a:lnTo>
                    <a:pt x="49228" y="40586"/>
                  </a:lnTo>
                  <a:lnTo>
                    <a:pt x="52089" y="37725"/>
                  </a:lnTo>
                  <a:lnTo>
                    <a:pt x="54920" y="34893"/>
                  </a:lnTo>
                  <a:lnTo>
                    <a:pt x="57710" y="32103"/>
                  </a:lnTo>
                  <a:lnTo>
                    <a:pt x="60448" y="29365"/>
                  </a:lnTo>
                  <a:lnTo>
                    <a:pt x="63122" y="26692"/>
                  </a:lnTo>
                  <a:lnTo>
                    <a:pt x="65721" y="24093"/>
                  </a:lnTo>
                  <a:lnTo>
                    <a:pt x="68234" y="21579"/>
                  </a:lnTo>
                  <a:lnTo>
                    <a:pt x="70652" y="19162"/>
                  </a:lnTo>
                  <a:lnTo>
                    <a:pt x="72964" y="16850"/>
                  </a:lnTo>
                  <a:lnTo>
                    <a:pt x="75160" y="14653"/>
                  </a:lnTo>
                  <a:lnTo>
                    <a:pt x="77232" y="12581"/>
                  </a:lnTo>
                  <a:lnTo>
                    <a:pt x="79172" y="10642"/>
                  </a:lnTo>
                  <a:lnTo>
                    <a:pt x="80970" y="8843"/>
                  </a:lnTo>
                  <a:lnTo>
                    <a:pt x="82620" y="7193"/>
                  </a:lnTo>
                  <a:lnTo>
                    <a:pt x="84116" y="5698"/>
                  </a:lnTo>
                  <a:lnTo>
                    <a:pt x="85450" y="4363"/>
                  </a:lnTo>
                  <a:lnTo>
                    <a:pt x="86618" y="3196"/>
                  </a:lnTo>
                  <a:lnTo>
                    <a:pt x="87614" y="2200"/>
                  </a:lnTo>
                  <a:lnTo>
                    <a:pt x="88435" y="1379"/>
                  </a:lnTo>
                  <a:lnTo>
                    <a:pt x="89077" y="737"/>
                  </a:lnTo>
                  <a:lnTo>
                    <a:pt x="89537" y="276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g834"/>
            <p:cNvSpPr/>
            <p:nvPr/>
          </p:nvSpPr>
          <p:spPr>
            <a:xfrm>
              <a:off x="5957162" y="5416096"/>
              <a:ext cx="89982" cy="89982"/>
            </a:xfrm>
            <a:custGeom>
              <a:avLst/>
              <a:pathLst>
                <a:path w="89982" h="89982">
                  <a:moveTo>
                    <a:pt x="87025" y="2956"/>
                  </a:moveTo>
                  <a:lnTo>
                    <a:pt x="85909" y="2013"/>
                  </a:lnTo>
                  <a:lnTo>
                    <a:pt x="84625" y="1247"/>
                  </a:lnTo>
                  <a:lnTo>
                    <a:pt x="83179" y="660"/>
                  </a:lnTo>
                  <a:lnTo>
                    <a:pt x="81575" y="256"/>
                  </a:lnTo>
                  <a:lnTo>
                    <a:pt x="79821" y="35"/>
                  </a:lnTo>
                  <a:lnTo>
                    <a:pt x="77924" y="0"/>
                  </a:lnTo>
                  <a:lnTo>
                    <a:pt x="75892" y="149"/>
                  </a:lnTo>
                  <a:lnTo>
                    <a:pt x="73732" y="482"/>
                  </a:lnTo>
                  <a:lnTo>
                    <a:pt x="71455" y="998"/>
                  </a:lnTo>
                  <a:lnTo>
                    <a:pt x="69069" y="1695"/>
                  </a:lnTo>
                  <a:lnTo>
                    <a:pt x="66584" y="2570"/>
                  </a:lnTo>
                  <a:lnTo>
                    <a:pt x="64010" y="3619"/>
                  </a:lnTo>
                  <a:lnTo>
                    <a:pt x="61358" y="4838"/>
                  </a:lnTo>
                  <a:lnTo>
                    <a:pt x="58638" y="6222"/>
                  </a:lnTo>
                  <a:lnTo>
                    <a:pt x="55863" y="7766"/>
                  </a:lnTo>
                  <a:lnTo>
                    <a:pt x="53043" y="9462"/>
                  </a:lnTo>
                  <a:lnTo>
                    <a:pt x="50190" y="11305"/>
                  </a:lnTo>
                  <a:lnTo>
                    <a:pt x="47315" y="13286"/>
                  </a:lnTo>
                  <a:lnTo>
                    <a:pt x="44431" y="15397"/>
                  </a:lnTo>
                  <a:lnTo>
                    <a:pt x="41549" y="17630"/>
                  </a:lnTo>
                  <a:lnTo>
                    <a:pt x="38682" y="19975"/>
                  </a:lnTo>
                  <a:lnTo>
                    <a:pt x="35840" y="22423"/>
                  </a:lnTo>
                  <a:lnTo>
                    <a:pt x="33036" y="24964"/>
                  </a:lnTo>
                  <a:lnTo>
                    <a:pt x="30281" y="27587"/>
                  </a:lnTo>
                  <a:lnTo>
                    <a:pt x="27587" y="30281"/>
                  </a:lnTo>
                  <a:lnTo>
                    <a:pt x="24964" y="33036"/>
                  </a:lnTo>
                  <a:lnTo>
                    <a:pt x="22423" y="35840"/>
                  </a:lnTo>
                  <a:lnTo>
                    <a:pt x="19975" y="38682"/>
                  </a:lnTo>
                  <a:lnTo>
                    <a:pt x="17630" y="41549"/>
                  </a:lnTo>
                  <a:lnTo>
                    <a:pt x="15397" y="44431"/>
                  </a:lnTo>
                  <a:lnTo>
                    <a:pt x="13286" y="47315"/>
                  </a:lnTo>
                  <a:lnTo>
                    <a:pt x="11305" y="50190"/>
                  </a:lnTo>
                  <a:lnTo>
                    <a:pt x="9462" y="53043"/>
                  </a:lnTo>
                  <a:lnTo>
                    <a:pt x="7766" y="55863"/>
                  </a:lnTo>
                  <a:lnTo>
                    <a:pt x="6222" y="58638"/>
                  </a:lnTo>
                  <a:lnTo>
                    <a:pt x="4838" y="61358"/>
                  </a:lnTo>
                  <a:lnTo>
                    <a:pt x="3619" y="64010"/>
                  </a:lnTo>
                  <a:lnTo>
                    <a:pt x="2570" y="66584"/>
                  </a:lnTo>
                  <a:lnTo>
                    <a:pt x="1695" y="69069"/>
                  </a:lnTo>
                  <a:lnTo>
                    <a:pt x="998" y="71455"/>
                  </a:lnTo>
                  <a:lnTo>
                    <a:pt x="482" y="73732"/>
                  </a:lnTo>
                  <a:lnTo>
                    <a:pt x="149" y="75892"/>
                  </a:lnTo>
                  <a:lnTo>
                    <a:pt x="0" y="77924"/>
                  </a:lnTo>
                  <a:lnTo>
                    <a:pt x="35" y="79821"/>
                  </a:lnTo>
                  <a:lnTo>
                    <a:pt x="256" y="81575"/>
                  </a:lnTo>
                  <a:lnTo>
                    <a:pt x="660" y="83179"/>
                  </a:lnTo>
                  <a:lnTo>
                    <a:pt x="1247" y="84625"/>
                  </a:lnTo>
                  <a:lnTo>
                    <a:pt x="2013" y="85909"/>
                  </a:lnTo>
                  <a:lnTo>
                    <a:pt x="2956" y="87025"/>
                  </a:lnTo>
                  <a:lnTo>
                    <a:pt x="4072" y="87968"/>
                  </a:lnTo>
                  <a:lnTo>
                    <a:pt x="5356" y="88734"/>
                  </a:lnTo>
                  <a:lnTo>
                    <a:pt x="6802" y="89321"/>
                  </a:lnTo>
                  <a:lnTo>
                    <a:pt x="8406" y="89725"/>
                  </a:lnTo>
                  <a:lnTo>
                    <a:pt x="10160" y="89946"/>
                  </a:lnTo>
                  <a:lnTo>
                    <a:pt x="12057" y="89982"/>
                  </a:lnTo>
                  <a:lnTo>
                    <a:pt x="14089" y="89832"/>
                  </a:lnTo>
                  <a:lnTo>
                    <a:pt x="16249" y="89499"/>
                  </a:lnTo>
                  <a:lnTo>
                    <a:pt x="18526" y="88983"/>
                  </a:lnTo>
                  <a:lnTo>
                    <a:pt x="20912" y="88286"/>
                  </a:lnTo>
                  <a:lnTo>
                    <a:pt x="23397" y="87411"/>
                  </a:lnTo>
                  <a:lnTo>
                    <a:pt x="25971" y="86362"/>
                  </a:lnTo>
                  <a:lnTo>
                    <a:pt x="28623" y="85143"/>
                  </a:lnTo>
                  <a:lnTo>
                    <a:pt x="31343" y="83759"/>
                  </a:lnTo>
                  <a:lnTo>
                    <a:pt x="34118" y="82215"/>
                  </a:lnTo>
                  <a:lnTo>
                    <a:pt x="36938" y="80519"/>
                  </a:lnTo>
                  <a:lnTo>
                    <a:pt x="39791" y="78676"/>
                  </a:lnTo>
                  <a:lnTo>
                    <a:pt x="42666" y="76695"/>
                  </a:lnTo>
                  <a:lnTo>
                    <a:pt x="45550" y="74584"/>
                  </a:lnTo>
                  <a:lnTo>
                    <a:pt x="48432" y="72351"/>
                  </a:lnTo>
                  <a:lnTo>
                    <a:pt x="51299" y="70006"/>
                  </a:lnTo>
                  <a:lnTo>
                    <a:pt x="54141" y="67558"/>
                  </a:lnTo>
                  <a:lnTo>
                    <a:pt x="56945" y="65017"/>
                  </a:lnTo>
                  <a:lnTo>
                    <a:pt x="59700" y="62394"/>
                  </a:lnTo>
                  <a:lnTo>
                    <a:pt x="62394" y="59700"/>
                  </a:lnTo>
                  <a:lnTo>
                    <a:pt x="65017" y="56945"/>
                  </a:lnTo>
                  <a:lnTo>
                    <a:pt x="67558" y="54141"/>
                  </a:lnTo>
                  <a:lnTo>
                    <a:pt x="70006" y="51299"/>
                  </a:lnTo>
                  <a:lnTo>
                    <a:pt x="72351" y="48432"/>
                  </a:lnTo>
                  <a:lnTo>
                    <a:pt x="74584" y="45550"/>
                  </a:lnTo>
                  <a:lnTo>
                    <a:pt x="76695" y="42666"/>
                  </a:lnTo>
                  <a:lnTo>
                    <a:pt x="78676" y="39791"/>
                  </a:lnTo>
                  <a:lnTo>
                    <a:pt x="80519" y="36938"/>
                  </a:lnTo>
                  <a:lnTo>
                    <a:pt x="82215" y="34118"/>
                  </a:lnTo>
                  <a:lnTo>
                    <a:pt x="83759" y="31343"/>
                  </a:lnTo>
                  <a:lnTo>
                    <a:pt x="85143" y="28623"/>
                  </a:lnTo>
                  <a:lnTo>
                    <a:pt x="86362" y="25971"/>
                  </a:lnTo>
                  <a:lnTo>
                    <a:pt x="87411" y="23397"/>
                  </a:lnTo>
                  <a:lnTo>
                    <a:pt x="88286" y="20912"/>
                  </a:lnTo>
                  <a:lnTo>
                    <a:pt x="88983" y="18526"/>
                  </a:lnTo>
                  <a:lnTo>
                    <a:pt x="89499" y="16249"/>
                  </a:lnTo>
                  <a:lnTo>
                    <a:pt x="89832" y="14089"/>
                  </a:lnTo>
                  <a:lnTo>
                    <a:pt x="89982" y="12057"/>
                  </a:lnTo>
                  <a:lnTo>
                    <a:pt x="89946" y="10160"/>
                  </a:lnTo>
                  <a:lnTo>
                    <a:pt x="89725" y="8406"/>
                  </a:lnTo>
                  <a:lnTo>
                    <a:pt x="89321" y="6802"/>
                  </a:lnTo>
                  <a:lnTo>
                    <a:pt x="88734" y="5356"/>
                  </a:lnTo>
                  <a:lnTo>
                    <a:pt x="87968" y="4072"/>
                  </a:lnTo>
                  <a:close/>
                </a:path>
              </a:pathLst>
            </a:custGeom>
            <a:solidFill>
              <a:srgbClr val="2971B1">
                <a:alpha val="100000"/>
              </a:srgbClr>
            </a:solidFill>
            <a:ln w="9525" cap="rnd">
              <a:solidFill>
                <a:srgbClr val="297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g835"/>
            <p:cNvSpPr/>
            <p:nvPr/>
          </p:nvSpPr>
          <p:spPr>
            <a:xfrm>
              <a:off x="5957156" y="5521972"/>
              <a:ext cx="89993" cy="89993"/>
            </a:xfrm>
            <a:custGeom>
              <a:avLst/>
              <a:pathLst>
                <a:path w="89993" h="89993">
                  <a:moveTo>
                    <a:pt x="85307" y="4685"/>
                  </a:moveTo>
                  <a:lnTo>
                    <a:pt x="83943" y="3486"/>
                  </a:lnTo>
                  <a:lnTo>
                    <a:pt x="82419" y="2458"/>
                  </a:lnTo>
                  <a:lnTo>
                    <a:pt x="80741" y="1605"/>
                  </a:lnTo>
                  <a:lnTo>
                    <a:pt x="78916" y="930"/>
                  </a:lnTo>
                  <a:lnTo>
                    <a:pt x="76952" y="437"/>
                  </a:lnTo>
                  <a:lnTo>
                    <a:pt x="74856" y="126"/>
                  </a:lnTo>
                  <a:lnTo>
                    <a:pt x="72638" y="0"/>
                  </a:lnTo>
                  <a:lnTo>
                    <a:pt x="70306" y="58"/>
                  </a:lnTo>
                  <a:lnTo>
                    <a:pt x="67870" y="301"/>
                  </a:lnTo>
                  <a:lnTo>
                    <a:pt x="65340" y="728"/>
                  </a:lnTo>
                  <a:lnTo>
                    <a:pt x="62727" y="1337"/>
                  </a:lnTo>
                  <a:lnTo>
                    <a:pt x="60040" y="2125"/>
                  </a:lnTo>
                  <a:lnTo>
                    <a:pt x="57292" y="3090"/>
                  </a:lnTo>
                  <a:lnTo>
                    <a:pt x="54493" y="4226"/>
                  </a:lnTo>
                  <a:lnTo>
                    <a:pt x="51656" y="5530"/>
                  </a:lnTo>
                  <a:lnTo>
                    <a:pt x="48791" y="6997"/>
                  </a:lnTo>
                  <a:lnTo>
                    <a:pt x="45910" y="8619"/>
                  </a:lnTo>
                  <a:lnTo>
                    <a:pt x="43026" y="10391"/>
                  </a:lnTo>
                  <a:lnTo>
                    <a:pt x="40149" y="12305"/>
                  </a:lnTo>
                  <a:lnTo>
                    <a:pt x="37293" y="14354"/>
                  </a:lnTo>
                  <a:lnTo>
                    <a:pt x="34468" y="16528"/>
                  </a:lnTo>
                  <a:lnTo>
                    <a:pt x="31687" y="18819"/>
                  </a:lnTo>
                  <a:lnTo>
                    <a:pt x="28960" y="21218"/>
                  </a:lnTo>
                  <a:lnTo>
                    <a:pt x="26299" y="23715"/>
                  </a:lnTo>
                  <a:lnTo>
                    <a:pt x="23715" y="26299"/>
                  </a:lnTo>
                  <a:lnTo>
                    <a:pt x="21218" y="28960"/>
                  </a:lnTo>
                  <a:lnTo>
                    <a:pt x="18819" y="31687"/>
                  </a:lnTo>
                  <a:lnTo>
                    <a:pt x="16528" y="34468"/>
                  </a:lnTo>
                  <a:lnTo>
                    <a:pt x="14354" y="37293"/>
                  </a:lnTo>
                  <a:lnTo>
                    <a:pt x="12305" y="40149"/>
                  </a:lnTo>
                  <a:lnTo>
                    <a:pt x="10391" y="43026"/>
                  </a:lnTo>
                  <a:lnTo>
                    <a:pt x="8619" y="45910"/>
                  </a:lnTo>
                  <a:lnTo>
                    <a:pt x="6997" y="48791"/>
                  </a:lnTo>
                  <a:lnTo>
                    <a:pt x="5530" y="51656"/>
                  </a:lnTo>
                  <a:lnTo>
                    <a:pt x="4226" y="54493"/>
                  </a:lnTo>
                  <a:lnTo>
                    <a:pt x="3090" y="57292"/>
                  </a:lnTo>
                  <a:lnTo>
                    <a:pt x="2125" y="60040"/>
                  </a:lnTo>
                  <a:lnTo>
                    <a:pt x="1337" y="62727"/>
                  </a:lnTo>
                  <a:lnTo>
                    <a:pt x="728" y="65340"/>
                  </a:lnTo>
                  <a:lnTo>
                    <a:pt x="301" y="67870"/>
                  </a:lnTo>
                  <a:lnTo>
                    <a:pt x="58" y="70306"/>
                  </a:lnTo>
                  <a:lnTo>
                    <a:pt x="0" y="72638"/>
                  </a:lnTo>
                  <a:lnTo>
                    <a:pt x="126" y="74856"/>
                  </a:lnTo>
                  <a:lnTo>
                    <a:pt x="437" y="76952"/>
                  </a:lnTo>
                  <a:lnTo>
                    <a:pt x="930" y="78916"/>
                  </a:lnTo>
                  <a:lnTo>
                    <a:pt x="1605" y="80741"/>
                  </a:lnTo>
                  <a:lnTo>
                    <a:pt x="2458" y="82419"/>
                  </a:lnTo>
                  <a:lnTo>
                    <a:pt x="3486" y="83943"/>
                  </a:lnTo>
                  <a:lnTo>
                    <a:pt x="4685" y="85307"/>
                  </a:lnTo>
                  <a:lnTo>
                    <a:pt x="6049" y="86506"/>
                  </a:lnTo>
                  <a:lnTo>
                    <a:pt x="7573" y="87534"/>
                  </a:lnTo>
                  <a:lnTo>
                    <a:pt x="9251" y="88387"/>
                  </a:lnTo>
                  <a:lnTo>
                    <a:pt x="11076" y="89062"/>
                  </a:lnTo>
                  <a:lnTo>
                    <a:pt x="13041" y="89556"/>
                  </a:lnTo>
                  <a:lnTo>
                    <a:pt x="15136" y="89866"/>
                  </a:lnTo>
                  <a:lnTo>
                    <a:pt x="17354" y="89993"/>
                  </a:lnTo>
                  <a:lnTo>
                    <a:pt x="19686" y="89934"/>
                  </a:lnTo>
                  <a:lnTo>
                    <a:pt x="22122" y="89691"/>
                  </a:lnTo>
                  <a:lnTo>
                    <a:pt x="24652" y="89264"/>
                  </a:lnTo>
                  <a:lnTo>
                    <a:pt x="27266" y="88655"/>
                  </a:lnTo>
                  <a:lnTo>
                    <a:pt x="29952" y="87867"/>
                  </a:lnTo>
                  <a:lnTo>
                    <a:pt x="32700" y="86903"/>
                  </a:lnTo>
                  <a:lnTo>
                    <a:pt x="35499" y="85766"/>
                  </a:lnTo>
                  <a:lnTo>
                    <a:pt x="38336" y="84462"/>
                  </a:lnTo>
                  <a:lnTo>
                    <a:pt x="41202" y="82996"/>
                  </a:lnTo>
                  <a:lnTo>
                    <a:pt x="44082" y="81373"/>
                  </a:lnTo>
                  <a:lnTo>
                    <a:pt x="46967" y="79601"/>
                  </a:lnTo>
                  <a:lnTo>
                    <a:pt x="49843" y="77687"/>
                  </a:lnTo>
                  <a:lnTo>
                    <a:pt x="52699" y="75639"/>
                  </a:lnTo>
                  <a:lnTo>
                    <a:pt x="55524" y="73464"/>
                  </a:lnTo>
                  <a:lnTo>
                    <a:pt x="58306" y="71173"/>
                  </a:lnTo>
                  <a:lnTo>
                    <a:pt x="61032" y="68774"/>
                  </a:lnTo>
                  <a:lnTo>
                    <a:pt x="63693" y="66277"/>
                  </a:lnTo>
                  <a:lnTo>
                    <a:pt x="66277" y="63693"/>
                  </a:lnTo>
                  <a:lnTo>
                    <a:pt x="68774" y="61032"/>
                  </a:lnTo>
                  <a:lnTo>
                    <a:pt x="71173" y="58306"/>
                  </a:lnTo>
                  <a:lnTo>
                    <a:pt x="73464" y="55524"/>
                  </a:lnTo>
                  <a:lnTo>
                    <a:pt x="75639" y="52699"/>
                  </a:lnTo>
                  <a:lnTo>
                    <a:pt x="77687" y="49843"/>
                  </a:lnTo>
                  <a:lnTo>
                    <a:pt x="79601" y="46967"/>
                  </a:lnTo>
                  <a:lnTo>
                    <a:pt x="81373" y="44082"/>
                  </a:lnTo>
                  <a:lnTo>
                    <a:pt x="82996" y="41202"/>
                  </a:lnTo>
                  <a:lnTo>
                    <a:pt x="84462" y="38336"/>
                  </a:lnTo>
                  <a:lnTo>
                    <a:pt x="85766" y="35499"/>
                  </a:lnTo>
                  <a:lnTo>
                    <a:pt x="86903" y="32700"/>
                  </a:lnTo>
                  <a:lnTo>
                    <a:pt x="87867" y="29952"/>
                  </a:lnTo>
                  <a:lnTo>
                    <a:pt x="88655" y="27266"/>
                  </a:lnTo>
                  <a:lnTo>
                    <a:pt x="89264" y="24652"/>
                  </a:lnTo>
                  <a:lnTo>
                    <a:pt x="89691" y="22122"/>
                  </a:lnTo>
                  <a:lnTo>
                    <a:pt x="89934" y="19686"/>
                  </a:lnTo>
                  <a:lnTo>
                    <a:pt x="89993" y="17354"/>
                  </a:lnTo>
                  <a:lnTo>
                    <a:pt x="89866" y="15136"/>
                  </a:lnTo>
                  <a:lnTo>
                    <a:pt x="89556" y="13041"/>
                  </a:lnTo>
                  <a:lnTo>
                    <a:pt x="89062" y="11076"/>
                  </a:lnTo>
                  <a:lnTo>
                    <a:pt x="88387" y="9251"/>
                  </a:lnTo>
                  <a:lnTo>
                    <a:pt x="87534" y="7573"/>
                  </a:lnTo>
                  <a:lnTo>
                    <a:pt x="86506" y="6049"/>
                  </a:lnTo>
                  <a:close/>
                </a:path>
              </a:pathLst>
            </a:custGeom>
            <a:solidFill>
              <a:srgbClr val="4191C2">
                <a:alpha val="100000"/>
              </a:srgbClr>
            </a:solidFill>
            <a:ln w="9525" cap="rnd">
              <a:solidFill>
                <a:srgbClr val="4191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g836"/>
            <p:cNvSpPr/>
            <p:nvPr/>
          </p:nvSpPr>
          <p:spPr>
            <a:xfrm>
              <a:off x="5957173" y="5627871"/>
              <a:ext cx="89959" cy="89959"/>
            </a:xfrm>
            <a:custGeom>
              <a:avLst/>
              <a:pathLst>
                <a:path w="89959" h="89959">
                  <a:moveTo>
                    <a:pt x="87244" y="2714"/>
                  </a:moveTo>
                  <a:lnTo>
                    <a:pt x="86168" y="1811"/>
                  </a:lnTo>
                  <a:lnTo>
                    <a:pt x="84922" y="1086"/>
                  </a:lnTo>
                  <a:lnTo>
                    <a:pt x="83512" y="540"/>
                  </a:lnTo>
                  <a:lnTo>
                    <a:pt x="81944" y="178"/>
                  </a:lnTo>
                  <a:lnTo>
                    <a:pt x="80223" y="0"/>
                  </a:lnTo>
                  <a:lnTo>
                    <a:pt x="78358" y="6"/>
                  </a:lnTo>
                  <a:lnTo>
                    <a:pt x="76356" y="197"/>
                  </a:lnTo>
                  <a:lnTo>
                    <a:pt x="74225" y="572"/>
                  </a:lnTo>
                  <a:lnTo>
                    <a:pt x="71974" y="1130"/>
                  </a:lnTo>
                  <a:lnTo>
                    <a:pt x="69611" y="1868"/>
                  </a:lnTo>
                  <a:lnTo>
                    <a:pt x="67148" y="2783"/>
                  </a:lnTo>
                  <a:lnTo>
                    <a:pt x="64593" y="3871"/>
                  </a:lnTo>
                  <a:lnTo>
                    <a:pt x="61958" y="5129"/>
                  </a:lnTo>
                  <a:lnTo>
                    <a:pt x="59253" y="6550"/>
                  </a:lnTo>
                  <a:lnTo>
                    <a:pt x="56490" y="8129"/>
                  </a:lnTo>
                  <a:lnTo>
                    <a:pt x="53679" y="9859"/>
                  </a:lnTo>
                  <a:lnTo>
                    <a:pt x="50832" y="11734"/>
                  </a:lnTo>
                  <a:lnTo>
                    <a:pt x="47962" y="13745"/>
                  </a:lnTo>
                  <a:lnTo>
                    <a:pt x="45079" y="15885"/>
                  </a:lnTo>
                  <a:lnTo>
                    <a:pt x="42195" y="18144"/>
                  </a:lnTo>
                  <a:lnTo>
                    <a:pt x="39324" y="20514"/>
                  </a:lnTo>
                  <a:lnTo>
                    <a:pt x="36475" y="22984"/>
                  </a:lnTo>
                  <a:lnTo>
                    <a:pt x="33661" y="25544"/>
                  </a:lnTo>
                  <a:lnTo>
                    <a:pt x="30894" y="28185"/>
                  </a:lnTo>
                  <a:lnTo>
                    <a:pt x="28185" y="30894"/>
                  </a:lnTo>
                  <a:lnTo>
                    <a:pt x="25544" y="33661"/>
                  </a:lnTo>
                  <a:lnTo>
                    <a:pt x="22984" y="36475"/>
                  </a:lnTo>
                  <a:lnTo>
                    <a:pt x="20514" y="39324"/>
                  </a:lnTo>
                  <a:lnTo>
                    <a:pt x="18144" y="42195"/>
                  </a:lnTo>
                  <a:lnTo>
                    <a:pt x="15885" y="45079"/>
                  </a:lnTo>
                  <a:lnTo>
                    <a:pt x="13745" y="47962"/>
                  </a:lnTo>
                  <a:lnTo>
                    <a:pt x="11734" y="50832"/>
                  </a:lnTo>
                  <a:lnTo>
                    <a:pt x="9859" y="53679"/>
                  </a:lnTo>
                  <a:lnTo>
                    <a:pt x="8129" y="56490"/>
                  </a:lnTo>
                  <a:lnTo>
                    <a:pt x="6550" y="59253"/>
                  </a:lnTo>
                  <a:lnTo>
                    <a:pt x="5129" y="61958"/>
                  </a:lnTo>
                  <a:lnTo>
                    <a:pt x="3871" y="64593"/>
                  </a:lnTo>
                  <a:lnTo>
                    <a:pt x="2783" y="67148"/>
                  </a:lnTo>
                  <a:lnTo>
                    <a:pt x="1868" y="69611"/>
                  </a:lnTo>
                  <a:lnTo>
                    <a:pt x="1130" y="71974"/>
                  </a:lnTo>
                  <a:lnTo>
                    <a:pt x="572" y="74225"/>
                  </a:lnTo>
                  <a:lnTo>
                    <a:pt x="197" y="76356"/>
                  </a:lnTo>
                  <a:lnTo>
                    <a:pt x="6" y="78358"/>
                  </a:lnTo>
                  <a:lnTo>
                    <a:pt x="0" y="80223"/>
                  </a:lnTo>
                  <a:lnTo>
                    <a:pt x="178" y="81944"/>
                  </a:lnTo>
                  <a:lnTo>
                    <a:pt x="540" y="83512"/>
                  </a:lnTo>
                  <a:lnTo>
                    <a:pt x="1086" y="84922"/>
                  </a:lnTo>
                  <a:lnTo>
                    <a:pt x="1811" y="86168"/>
                  </a:lnTo>
                  <a:lnTo>
                    <a:pt x="2714" y="87244"/>
                  </a:lnTo>
                  <a:lnTo>
                    <a:pt x="3791" y="88147"/>
                  </a:lnTo>
                  <a:lnTo>
                    <a:pt x="5036" y="88873"/>
                  </a:lnTo>
                  <a:lnTo>
                    <a:pt x="6446" y="89418"/>
                  </a:lnTo>
                  <a:lnTo>
                    <a:pt x="8015" y="89780"/>
                  </a:lnTo>
                  <a:lnTo>
                    <a:pt x="9735" y="89959"/>
                  </a:lnTo>
                  <a:lnTo>
                    <a:pt x="11600" y="89952"/>
                  </a:lnTo>
                  <a:lnTo>
                    <a:pt x="13602" y="89761"/>
                  </a:lnTo>
                  <a:lnTo>
                    <a:pt x="15733" y="89386"/>
                  </a:lnTo>
                  <a:lnTo>
                    <a:pt x="17985" y="88828"/>
                  </a:lnTo>
                  <a:lnTo>
                    <a:pt x="20347" y="88090"/>
                  </a:lnTo>
                  <a:lnTo>
                    <a:pt x="22810" y="87175"/>
                  </a:lnTo>
                  <a:lnTo>
                    <a:pt x="25365" y="86087"/>
                  </a:lnTo>
                  <a:lnTo>
                    <a:pt x="28000" y="84830"/>
                  </a:lnTo>
                  <a:lnTo>
                    <a:pt x="30705" y="83409"/>
                  </a:lnTo>
                  <a:lnTo>
                    <a:pt x="33468" y="81830"/>
                  </a:lnTo>
                  <a:lnTo>
                    <a:pt x="36279" y="80099"/>
                  </a:lnTo>
                  <a:lnTo>
                    <a:pt x="39126" y="78224"/>
                  </a:lnTo>
                  <a:lnTo>
                    <a:pt x="41997" y="76213"/>
                  </a:lnTo>
                  <a:lnTo>
                    <a:pt x="44880" y="74073"/>
                  </a:lnTo>
                  <a:lnTo>
                    <a:pt x="47763" y="71814"/>
                  </a:lnTo>
                  <a:lnTo>
                    <a:pt x="50635" y="69444"/>
                  </a:lnTo>
                  <a:lnTo>
                    <a:pt x="53483" y="66974"/>
                  </a:lnTo>
                  <a:lnTo>
                    <a:pt x="56297" y="64414"/>
                  </a:lnTo>
                  <a:lnTo>
                    <a:pt x="59064" y="61774"/>
                  </a:lnTo>
                  <a:lnTo>
                    <a:pt x="61774" y="59064"/>
                  </a:lnTo>
                  <a:lnTo>
                    <a:pt x="64414" y="56297"/>
                  </a:lnTo>
                  <a:lnTo>
                    <a:pt x="66974" y="53483"/>
                  </a:lnTo>
                  <a:lnTo>
                    <a:pt x="69444" y="50635"/>
                  </a:lnTo>
                  <a:lnTo>
                    <a:pt x="71814" y="47763"/>
                  </a:lnTo>
                  <a:lnTo>
                    <a:pt x="74073" y="44880"/>
                  </a:lnTo>
                  <a:lnTo>
                    <a:pt x="76213" y="41997"/>
                  </a:lnTo>
                  <a:lnTo>
                    <a:pt x="78224" y="39126"/>
                  </a:lnTo>
                  <a:lnTo>
                    <a:pt x="80099" y="36279"/>
                  </a:lnTo>
                  <a:lnTo>
                    <a:pt x="81830" y="33468"/>
                  </a:lnTo>
                  <a:lnTo>
                    <a:pt x="83409" y="30705"/>
                  </a:lnTo>
                  <a:lnTo>
                    <a:pt x="84830" y="28000"/>
                  </a:lnTo>
                  <a:lnTo>
                    <a:pt x="86087" y="25365"/>
                  </a:lnTo>
                  <a:lnTo>
                    <a:pt x="87175" y="22810"/>
                  </a:lnTo>
                  <a:lnTo>
                    <a:pt x="88090" y="20347"/>
                  </a:lnTo>
                  <a:lnTo>
                    <a:pt x="88828" y="17985"/>
                  </a:lnTo>
                  <a:lnTo>
                    <a:pt x="89386" y="15733"/>
                  </a:lnTo>
                  <a:lnTo>
                    <a:pt x="89761" y="13602"/>
                  </a:lnTo>
                  <a:lnTo>
                    <a:pt x="89952" y="11600"/>
                  </a:lnTo>
                  <a:lnTo>
                    <a:pt x="89959" y="9735"/>
                  </a:lnTo>
                  <a:lnTo>
                    <a:pt x="89780" y="8015"/>
                  </a:lnTo>
                  <a:lnTo>
                    <a:pt x="89418" y="6446"/>
                  </a:lnTo>
                  <a:lnTo>
                    <a:pt x="88873" y="5036"/>
                  </a:lnTo>
                  <a:lnTo>
                    <a:pt x="88147" y="3791"/>
                  </a:lnTo>
                  <a:close/>
                </a:path>
              </a:pathLst>
            </a:custGeom>
            <a:solidFill>
              <a:srgbClr val="266DAF">
                <a:alpha val="100000"/>
              </a:srgbClr>
            </a:solidFill>
            <a:ln w="9525" cap="rnd">
              <a:solidFill>
                <a:srgbClr val="266D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g837"/>
            <p:cNvSpPr/>
            <p:nvPr/>
          </p:nvSpPr>
          <p:spPr>
            <a:xfrm>
              <a:off x="5957169" y="5733749"/>
              <a:ext cx="89966" cy="89966"/>
            </a:xfrm>
            <a:custGeom>
              <a:avLst/>
              <a:pathLst>
                <a:path w="89966" h="89966">
                  <a:moveTo>
                    <a:pt x="76457" y="13509"/>
                  </a:moveTo>
                  <a:lnTo>
                    <a:pt x="74331" y="11513"/>
                  </a:lnTo>
                  <a:lnTo>
                    <a:pt x="72086" y="9655"/>
                  </a:lnTo>
                  <a:lnTo>
                    <a:pt x="69728" y="7942"/>
                  </a:lnTo>
                  <a:lnTo>
                    <a:pt x="67269" y="6381"/>
                  </a:lnTo>
                  <a:lnTo>
                    <a:pt x="64719" y="4978"/>
                  </a:lnTo>
                  <a:lnTo>
                    <a:pt x="62087" y="3740"/>
                  </a:lnTo>
                  <a:lnTo>
                    <a:pt x="59385" y="2672"/>
                  </a:lnTo>
                  <a:lnTo>
                    <a:pt x="56624" y="1777"/>
                  </a:lnTo>
                  <a:lnTo>
                    <a:pt x="53815" y="1060"/>
                  </a:lnTo>
                  <a:lnTo>
                    <a:pt x="50970" y="523"/>
                  </a:lnTo>
                  <a:lnTo>
                    <a:pt x="48100" y="169"/>
                  </a:lnTo>
                  <a:lnTo>
                    <a:pt x="45218" y="0"/>
                  </a:lnTo>
                  <a:lnTo>
                    <a:pt x="42334" y="15"/>
                  </a:lnTo>
                  <a:lnTo>
                    <a:pt x="39461" y="214"/>
                  </a:lnTo>
                  <a:lnTo>
                    <a:pt x="36611" y="598"/>
                  </a:lnTo>
                  <a:lnTo>
                    <a:pt x="33796" y="1164"/>
                  </a:lnTo>
                  <a:lnTo>
                    <a:pt x="31026" y="1911"/>
                  </a:lnTo>
                  <a:lnTo>
                    <a:pt x="28314" y="2834"/>
                  </a:lnTo>
                  <a:lnTo>
                    <a:pt x="25670" y="3930"/>
                  </a:lnTo>
                  <a:lnTo>
                    <a:pt x="23106" y="5195"/>
                  </a:lnTo>
                  <a:lnTo>
                    <a:pt x="20631" y="6624"/>
                  </a:lnTo>
                  <a:lnTo>
                    <a:pt x="18257" y="8210"/>
                  </a:lnTo>
                  <a:lnTo>
                    <a:pt x="15992" y="9948"/>
                  </a:lnTo>
                  <a:lnTo>
                    <a:pt x="13847" y="11829"/>
                  </a:lnTo>
                  <a:lnTo>
                    <a:pt x="11829" y="13847"/>
                  </a:lnTo>
                  <a:lnTo>
                    <a:pt x="9948" y="15992"/>
                  </a:lnTo>
                  <a:lnTo>
                    <a:pt x="8210" y="18257"/>
                  </a:lnTo>
                  <a:lnTo>
                    <a:pt x="6624" y="20631"/>
                  </a:lnTo>
                  <a:lnTo>
                    <a:pt x="5195" y="23106"/>
                  </a:lnTo>
                  <a:lnTo>
                    <a:pt x="3930" y="25670"/>
                  </a:lnTo>
                  <a:lnTo>
                    <a:pt x="2834" y="28314"/>
                  </a:lnTo>
                  <a:lnTo>
                    <a:pt x="1911" y="31026"/>
                  </a:lnTo>
                  <a:lnTo>
                    <a:pt x="1164" y="33796"/>
                  </a:lnTo>
                  <a:lnTo>
                    <a:pt x="598" y="36611"/>
                  </a:lnTo>
                  <a:lnTo>
                    <a:pt x="214" y="39461"/>
                  </a:lnTo>
                  <a:lnTo>
                    <a:pt x="15" y="42334"/>
                  </a:lnTo>
                  <a:lnTo>
                    <a:pt x="0" y="45218"/>
                  </a:lnTo>
                  <a:lnTo>
                    <a:pt x="169" y="48100"/>
                  </a:lnTo>
                  <a:lnTo>
                    <a:pt x="523" y="50970"/>
                  </a:lnTo>
                  <a:lnTo>
                    <a:pt x="1060" y="53815"/>
                  </a:lnTo>
                  <a:lnTo>
                    <a:pt x="1777" y="56624"/>
                  </a:lnTo>
                  <a:lnTo>
                    <a:pt x="2672" y="59385"/>
                  </a:lnTo>
                  <a:lnTo>
                    <a:pt x="3740" y="62087"/>
                  </a:lnTo>
                  <a:lnTo>
                    <a:pt x="4978" y="64719"/>
                  </a:lnTo>
                  <a:lnTo>
                    <a:pt x="6381" y="67269"/>
                  </a:lnTo>
                  <a:lnTo>
                    <a:pt x="7942" y="69728"/>
                  </a:lnTo>
                  <a:lnTo>
                    <a:pt x="9655" y="72086"/>
                  </a:lnTo>
                  <a:lnTo>
                    <a:pt x="11513" y="74331"/>
                  </a:lnTo>
                  <a:lnTo>
                    <a:pt x="13509" y="76457"/>
                  </a:lnTo>
                  <a:lnTo>
                    <a:pt x="15635" y="78453"/>
                  </a:lnTo>
                  <a:lnTo>
                    <a:pt x="17880" y="80311"/>
                  </a:lnTo>
                  <a:lnTo>
                    <a:pt x="20238" y="82024"/>
                  </a:lnTo>
                  <a:lnTo>
                    <a:pt x="22697" y="83585"/>
                  </a:lnTo>
                  <a:lnTo>
                    <a:pt x="25247" y="84988"/>
                  </a:lnTo>
                  <a:lnTo>
                    <a:pt x="27879" y="86226"/>
                  </a:lnTo>
                  <a:lnTo>
                    <a:pt x="30581" y="87294"/>
                  </a:lnTo>
                  <a:lnTo>
                    <a:pt x="33342" y="88189"/>
                  </a:lnTo>
                  <a:lnTo>
                    <a:pt x="36151" y="88906"/>
                  </a:lnTo>
                  <a:lnTo>
                    <a:pt x="38996" y="89443"/>
                  </a:lnTo>
                  <a:lnTo>
                    <a:pt x="41866" y="89797"/>
                  </a:lnTo>
                  <a:lnTo>
                    <a:pt x="44748" y="89966"/>
                  </a:lnTo>
                  <a:lnTo>
                    <a:pt x="47632" y="89951"/>
                  </a:lnTo>
                  <a:lnTo>
                    <a:pt x="50504" y="89752"/>
                  </a:lnTo>
                  <a:lnTo>
                    <a:pt x="53354" y="89368"/>
                  </a:lnTo>
                  <a:lnTo>
                    <a:pt x="56170" y="88802"/>
                  </a:lnTo>
                  <a:lnTo>
                    <a:pt x="58940" y="88055"/>
                  </a:lnTo>
                  <a:lnTo>
                    <a:pt x="61652" y="87132"/>
                  </a:lnTo>
                  <a:lnTo>
                    <a:pt x="64296" y="86036"/>
                  </a:lnTo>
                  <a:lnTo>
                    <a:pt x="66860" y="84771"/>
                  </a:lnTo>
                  <a:lnTo>
                    <a:pt x="69335" y="83342"/>
                  </a:lnTo>
                  <a:lnTo>
                    <a:pt x="71709" y="81756"/>
                  </a:lnTo>
                  <a:lnTo>
                    <a:pt x="73974" y="80018"/>
                  </a:lnTo>
                  <a:lnTo>
                    <a:pt x="76119" y="78137"/>
                  </a:lnTo>
                  <a:lnTo>
                    <a:pt x="78137" y="76119"/>
                  </a:lnTo>
                  <a:lnTo>
                    <a:pt x="80018" y="73974"/>
                  </a:lnTo>
                  <a:lnTo>
                    <a:pt x="81756" y="71709"/>
                  </a:lnTo>
                  <a:lnTo>
                    <a:pt x="83342" y="69335"/>
                  </a:lnTo>
                  <a:lnTo>
                    <a:pt x="84771" y="66860"/>
                  </a:lnTo>
                  <a:lnTo>
                    <a:pt x="86036" y="64296"/>
                  </a:lnTo>
                  <a:lnTo>
                    <a:pt x="87132" y="61652"/>
                  </a:lnTo>
                  <a:lnTo>
                    <a:pt x="88055" y="58940"/>
                  </a:lnTo>
                  <a:lnTo>
                    <a:pt x="88802" y="56170"/>
                  </a:lnTo>
                  <a:lnTo>
                    <a:pt x="89368" y="53354"/>
                  </a:lnTo>
                  <a:lnTo>
                    <a:pt x="89752" y="50504"/>
                  </a:lnTo>
                  <a:lnTo>
                    <a:pt x="89951" y="47632"/>
                  </a:lnTo>
                  <a:lnTo>
                    <a:pt x="89966" y="44748"/>
                  </a:lnTo>
                  <a:lnTo>
                    <a:pt x="89797" y="41866"/>
                  </a:lnTo>
                  <a:lnTo>
                    <a:pt x="89443" y="38996"/>
                  </a:lnTo>
                  <a:lnTo>
                    <a:pt x="88906" y="36151"/>
                  </a:lnTo>
                  <a:lnTo>
                    <a:pt x="88189" y="33342"/>
                  </a:lnTo>
                  <a:lnTo>
                    <a:pt x="87294" y="30581"/>
                  </a:lnTo>
                  <a:lnTo>
                    <a:pt x="86226" y="27879"/>
                  </a:lnTo>
                  <a:lnTo>
                    <a:pt x="84988" y="25247"/>
                  </a:lnTo>
                  <a:lnTo>
                    <a:pt x="83585" y="22697"/>
                  </a:lnTo>
                  <a:lnTo>
                    <a:pt x="82024" y="20238"/>
                  </a:lnTo>
                  <a:lnTo>
                    <a:pt x="80311" y="17880"/>
                  </a:lnTo>
                  <a:lnTo>
                    <a:pt x="78453" y="15635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g838"/>
            <p:cNvSpPr/>
            <p:nvPr/>
          </p:nvSpPr>
          <p:spPr>
            <a:xfrm>
              <a:off x="5957171" y="5839632"/>
              <a:ext cx="89963" cy="89963"/>
            </a:xfrm>
            <a:custGeom>
              <a:avLst/>
              <a:pathLst>
                <a:path w="89963" h="89963">
                  <a:moveTo>
                    <a:pt x="76162" y="13800"/>
                  </a:moveTo>
                  <a:lnTo>
                    <a:pt x="74019" y="11786"/>
                  </a:lnTo>
                  <a:lnTo>
                    <a:pt x="71757" y="9907"/>
                  </a:lnTo>
                  <a:lnTo>
                    <a:pt x="69385" y="8173"/>
                  </a:lnTo>
                  <a:lnTo>
                    <a:pt x="66913" y="6590"/>
                  </a:lnTo>
                  <a:lnTo>
                    <a:pt x="64350" y="5165"/>
                  </a:lnTo>
                  <a:lnTo>
                    <a:pt x="61708" y="3903"/>
                  </a:lnTo>
                  <a:lnTo>
                    <a:pt x="58997" y="2811"/>
                  </a:lnTo>
                  <a:lnTo>
                    <a:pt x="56228" y="1891"/>
                  </a:lnTo>
                  <a:lnTo>
                    <a:pt x="53414" y="1149"/>
                  </a:lnTo>
                  <a:lnTo>
                    <a:pt x="50564" y="586"/>
                  </a:lnTo>
                  <a:lnTo>
                    <a:pt x="47692" y="206"/>
                  </a:lnTo>
                  <a:lnTo>
                    <a:pt x="44808" y="11"/>
                  </a:lnTo>
                  <a:lnTo>
                    <a:pt x="41926" y="0"/>
                  </a:lnTo>
                  <a:lnTo>
                    <a:pt x="39055" y="173"/>
                  </a:lnTo>
                  <a:lnTo>
                    <a:pt x="36209" y="531"/>
                  </a:lnTo>
                  <a:lnTo>
                    <a:pt x="33400" y="1072"/>
                  </a:lnTo>
                  <a:lnTo>
                    <a:pt x="30637" y="1793"/>
                  </a:lnTo>
                  <a:lnTo>
                    <a:pt x="27934" y="2691"/>
                  </a:lnTo>
                  <a:lnTo>
                    <a:pt x="25301" y="3763"/>
                  </a:lnTo>
                  <a:lnTo>
                    <a:pt x="22749" y="5005"/>
                  </a:lnTo>
                  <a:lnTo>
                    <a:pt x="20288" y="6411"/>
                  </a:lnTo>
                  <a:lnTo>
                    <a:pt x="17928" y="7975"/>
                  </a:lnTo>
                  <a:lnTo>
                    <a:pt x="15680" y="9692"/>
                  </a:lnTo>
                  <a:lnTo>
                    <a:pt x="13552" y="11553"/>
                  </a:lnTo>
                  <a:lnTo>
                    <a:pt x="11553" y="13552"/>
                  </a:lnTo>
                  <a:lnTo>
                    <a:pt x="9692" y="15680"/>
                  </a:lnTo>
                  <a:lnTo>
                    <a:pt x="7975" y="17928"/>
                  </a:lnTo>
                  <a:lnTo>
                    <a:pt x="6411" y="20288"/>
                  </a:lnTo>
                  <a:lnTo>
                    <a:pt x="5005" y="22749"/>
                  </a:lnTo>
                  <a:lnTo>
                    <a:pt x="3763" y="25301"/>
                  </a:lnTo>
                  <a:lnTo>
                    <a:pt x="2691" y="27934"/>
                  </a:lnTo>
                  <a:lnTo>
                    <a:pt x="1793" y="30637"/>
                  </a:lnTo>
                  <a:lnTo>
                    <a:pt x="1072" y="33400"/>
                  </a:lnTo>
                  <a:lnTo>
                    <a:pt x="531" y="36209"/>
                  </a:lnTo>
                  <a:lnTo>
                    <a:pt x="173" y="39055"/>
                  </a:lnTo>
                  <a:lnTo>
                    <a:pt x="0" y="41926"/>
                  </a:lnTo>
                  <a:lnTo>
                    <a:pt x="11" y="44808"/>
                  </a:lnTo>
                  <a:lnTo>
                    <a:pt x="206" y="47692"/>
                  </a:lnTo>
                  <a:lnTo>
                    <a:pt x="586" y="50564"/>
                  </a:lnTo>
                  <a:lnTo>
                    <a:pt x="1149" y="53414"/>
                  </a:lnTo>
                  <a:lnTo>
                    <a:pt x="1891" y="56228"/>
                  </a:lnTo>
                  <a:lnTo>
                    <a:pt x="2811" y="58997"/>
                  </a:lnTo>
                  <a:lnTo>
                    <a:pt x="3903" y="61708"/>
                  </a:lnTo>
                  <a:lnTo>
                    <a:pt x="5165" y="64350"/>
                  </a:lnTo>
                  <a:lnTo>
                    <a:pt x="6590" y="66913"/>
                  </a:lnTo>
                  <a:lnTo>
                    <a:pt x="8173" y="69385"/>
                  </a:lnTo>
                  <a:lnTo>
                    <a:pt x="9907" y="71757"/>
                  </a:lnTo>
                  <a:lnTo>
                    <a:pt x="11786" y="74019"/>
                  </a:lnTo>
                  <a:lnTo>
                    <a:pt x="13800" y="76162"/>
                  </a:lnTo>
                  <a:lnTo>
                    <a:pt x="15943" y="78177"/>
                  </a:lnTo>
                  <a:lnTo>
                    <a:pt x="18205" y="80055"/>
                  </a:lnTo>
                  <a:lnTo>
                    <a:pt x="20577" y="81790"/>
                  </a:lnTo>
                  <a:lnTo>
                    <a:pt x="23050" y="83372"/>
                  </a:lnTo>
                  <a:lnTo>
                    <a:pt x="25613" y="84798"/>
                  </a:lnTo>
                  <a:lnTo>
                    <a:pt x="28255" y="86059"/>
                  </a:lnTo>
                  <a:lnTo>
                    <a:pt x="30966" y="87152"/>
                  </a:lnTo>
                  <a:lnTo>
                    <a:pt x="33734" y="88071"/>
                  </a:lnTo>
                  <a:lnTo>
                    <a:pt x="36549" y="88814"/>
                  </a:lnTo>
                  <a:lnTo>
                    <a:pt x="39398" y="89376"/>
                  </a:lnTo>
                  <a:lnTo>
                    <a:pt x="42271" y="89756"/>
                  </a:lnTo>
                  <a:lnTo>
                    <a:pt x="45154" y="89952"/>
                  </a:lnTo>
                  <a:lnTo>
                    <a:pt x="48037" y="89963"/>
                  </a:lnTo>
                  <a:lnTo>
                    <a:pt x="50907" y="89789"/>
                  </a:lnTo>
                  <a:lnTo>
                    <a:pt x="53753" y="89431"/>
                  </a:lnTo>
                  <a:lnTo>
                    <a:pt x="56563" y="88891"/>
                  </a:lnTo>
                  <a:lnTo>
                    <a:pt x="59325" y="88170"/>
                  </a:lnTo>
                  <a:lnTo>
                    <a:pt x="62028" y="87271"/>
                  </a:lnTo>
                  <a:lnTo>
                    <a:pt x="64662" y="86199"/>
                  </a:lnTo>
                  <a:lnTo>
                    <a:pt x="67214" y="84958"/>
                  </a:lnTo>
                  <a:lnTo>
                    <a:pt x="69675" y="83552"/>
                  </a:lnTo>
                  <a:lnTo>
                    <a:pt x="72034" y="81987"/>
                  </a:lnTo>
                  <a:lnTo>
                    <a:pt x="74283" y="80271"/>
                  </a:lnTo>
                  <a:lnTo>
                    <a:pt x="76411" y="78410"/>
                  </a:lnTo>
                  <a:lnTo>
                    <a:pt x="78410" y="76411"/>
                  </a:lnTo>
                  <a:lnTo>
                    <a:pt x="80271" y="74283"/>
                  </a:lnTo>
                  <a:lnTo>
                    <a:pt x="81987" y="72034"/>
                  </a:lnTo>
                  <a:lnTo>
                    <a:pt x="83552" y="69675"/>
                  </a:lnTo>
                  <a:lnTo>
                    <a:pt x="84958" y="67214"/>
                  </a:lnTo>
                  <a:lnTo>
                    <a:pt x="86199" y="64662"/>
                  </a:lnTo>
                  <a:lnTo>
                    <a:pt x="87271" y="62028"/>
                  </a:lnTo>
                  <a:lnTo>
                    <a:pt x="88170" y="59325"/>
                  </a:lnTo>
                  <a:lnTo>
                    <a:pt x="88891" y="56563"/>
                  </a:lnTo>
                  <a:lnTo>
                    <a:pt x="89431" y="53753"/>
                  </a:lnTo>
                  <a:lnTo>
                    <a:pt x="89789" y="50907"/>
                  </a:lnTo>
                  <a:lnTo>
                    <a:pt x="89963" y="48037"/>
                  </a:lnTo>
                  <a:lnTo>
                    <a:pt x="89952" y="45154"/>
                  </a:lnTo>
                  <a:lnTo>
                    <a:pt x="89756" y="42271"/>
                  </a:lnTo>
                  <a:lnTo>
                    <a:pt x="89376" y="39398"/>
                  </a:lnTo>
                  <a:lnTo>
                    <a:pt x="88814" y="36549"/>
                  </a:lnTo>
                  <a:lnTo>
                    <a:pt x="88071" y="33734"/>
                  </a:lnTo>
                  <a:lnTo>
                    <a:pt x="87152" y="30966"/>
                  </a:lnTo>
                  <a:lnTo>
                    <a:pt x="86059" y="28255"/>
                  </a:lnTo>
                  <a:lnTo>
                    <a:pt x="84798" y="25613"/>
                  </a:lnTo>
                  <a:lnTo>
                    <a:pt x="83372" y="23050"/>
                  </a:lnTo>
                  <a:lnTo>
                    <a:pt x="81790" y="20577"/>
                  </a:lnTo>
                  <a:lnTo>
                    <a:pt x="80055" y="18205"/>
                  </a:lnTo>
                  <a:lnTo>
                    <a:pt x="78177" y="15943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g839"/>
            <p:cNvSpPr/>
            <p:nvPr/>
          </p:nvSpPr>
          <p:spPr>
            <a:xfrm>
              <a:off x="5957158" y="5945501"/>
              <a:ext cx="89988" cy="89988"/>
            </a:xfrm>
            <a:custGeom>
              <a:avLst/>
              <a:pathLst>
                <a:path w="89988" h="89988">
                  <a:moveTo>
                    <a:pt x="76839" y="13149"/>
                  </a:moveTo>
                  <a:lnTo>
                    <a:pt x="74737" y="11177"/>
                  </a:lnTo>
                  <a:lnTo>
                    <a:pt x="72512" y="9344"/>
                  </a:lnTo>
                  <a:lnTo>
                    <a:pt x="70174" y="7658"/>
                  </a:lnTo>
                  <a:lnTo>
                    <a:pt x="67733" y="6125"/>
                  </a:lnTo>
                  <a:lnTo>
                    <a:pt x="65198" y="4752"/>
                  </a:lnTo>
                  <a:lnTo>
                    <a:pt x="62581" y="3545"/>
                  </a:lnTo>
                  <a:lnTo>
                    <a:pt x="59891" y="2507"/>
                  </a:lnTo>
                  <a:lnTo>
                    <a:pt x="57140" y="1645"/>
                  </a:lnTo>
                  <a:lnTo>
                    <a:pt x="54339" y="960"/>
                  </a:lnTo>
                  <a:lnTo>
                    <a:pt x="51499" y="456"/>
                  </a:lnTo>
                  <a:lnTo>
                    <a:pt x="48633" y="136"/>
                  </a:lnTo>
                  <a:lnTo>
                    <a:pt x="45752" y="0"/>
                  </a:lnTo>
                  <a:lnTo>
                    <a:pt x="42867" y="48"/>
                  </a:lnTo>
                  <a:lnTo>
                    <a:pt x="39992" y="281"/>
                  </a:lnTo>
                  <a:lnTo>
                    <a:pt x="37137" y="698"/>
                  </a:lnTo>
                  <a:lnTo>
                    <a:pt x="34314" y="1297"/>
                  </a:lnTo>
                  <a:lnTo>
                    <a:pt x="31535" y="2076"/>
                  </a:lnTo>
                  <a:lnTo>
                    <a:pt x="28812" y="3031"/>
                  </a:lnTo>
                  <a:lnTo>
                    <a:pt x="26155" y="4158"/>
                  </a:lnTo>
                  <a:lnTo>
                    <a:pt x="23575" y="5453"/>
                  </a:lnTo>
                  <a:lnTo>
                    <a:pt x="21084" y="6911"/>
                  </a:lnTo>
                  <a:lnTo>
                    <a:pt x="18690" y="8525"/>
                  </a:lnTo>
                  <a:lnTo>
                    <a:pt x="16405" y="10289"/>
                  </a:lnTo>
                  <a:lnTo>
                    <a:pt x="14237" y="12196"/>
                  </a:lnTo>
                  <a:lnTo>
                    <a:pt x="12196" y="14237"/>
                  </a:lnTo>
                  <a:lnTo>
                    <a:pt x="10289" y="16405"/>
                  </a:lnTo>
                  <a:lnTo>
                    <a:pt x="8525" y="18690"/>
                  </a:lnTo>
                  <a:lnTo>
                    <a:pt x="6911" y="21084"/>
                  </a:lnTo>
                  <a:lnTo>
                    <a:pt x="5453" y="23575"/>
                  </a:lnTo>
                  <a:lnTo>
                    <a:pt x="4158" y="26155"/>
                  </a:lnTo>
                  <a:lnTo>
                    <a:pt x="3031" y="28812"/>
                  </a:lnTo>
                  <a:lnTo>
                    <a:pt x="2076" y="31535"/>
                  </a:lnTo>
                  <a:lnTo>
                    <a:pt x="1297" y="34314"/>
                  </a:lnTo>
                  <a:lnTo>
                    <a:pt x="698" y="37137"/>
                  </a:lnTo>
                  <a:lnTo>
                    <a:pt x="281" y="39992"/>
                  </a:lnTo>
                  <a:lnTo>
                    <a:pt x="48" y="42867"/>
                  </a:lnTo>
                  <a:lnTo>
                    <a:pt x="0" y="45752"/>
                  </a:lnTo>
                  <a:lnTo>
                    <a:pt x="136" y="48633"/>
                  </a:lnTo>
                  <a:lnTo>
                    <a:pt x="456" y="51499"/>
                  </a:lnTo>
                  <a:lnTo>
                    <a:pt x="960" y="54339"/>
                  </a:lnTo>
                  <a:lnTo>
                    <a:pt x="1645" y="57140"/>
                  </a:lnTo>
                  <a:lnTo>
                    <a:pt x="2507" y="59891"/>
                  </a:lnTo>
                  <a:lnTo>
                    <a:pt x="3545" y="62581"/>
                  </a:lnTo>
                  <a:lnTo>
                    <a:pt x="4752" y="65198"/>
                  </a:lnTo>
                  <a:lnTo>
                    <a:pt x="6125" y="67733"/>
                  </a:lnTo>
                  <a:lnTo>
                    <a:pt x="7658" y="70174"/>
                  </a:lnTo>
                  <a:lnTo>
                    <a:pt x="9344" y="72512"/>
                  </a:lnTo>
                  <a:lnTo>
                    <a:pt x="11177" y="74737"/>
                  </a:lnTo>
                  <a:lnTo>
                    <a:pt x="13149" y="76839"/>
                  </a:lnTo>
                  <a:lnTo>
                    <a:pt x="15251" y="78811"/>
                  </a:lnTo>
                  <a:lnTo>
                    <a:pt x="17476" y="80644"/>
                  </a:lnTo>
                  <a:lnTo>
                    <a:pt x="19814" y="82330"/>
                  </a:lnTo>
                  <a:lnTo>
                    <a:pt x="22255" y="83862"/>
                  </a:lnTo>
                  <a:lnTo>
                    <a:pt x="24789" y="85235"/>
                  </a:lnTo>
                  <a:lnTo>
                    <a:pt x="27407" y="86443"/>
                  </a:lnTo>
                  <a:lnTo>
                    <a:pt x="30097" y="87480"/>
                  </a:lnTo>
                  <a:lnTo>
                    <a:pt x="32848" y="88343"/>
                  </a:lnTo>
                  <a:lnTo>
                    <a:pt x="35649" y="89028"/>
                  </a:lnTo>
                  <a:lnTo>
                    <a:pt x="38489" y="89531"/>
                  </a:lnTo>
                  <a:lnTo>
                    <a:pt x="41355" y="89852"/>
                  </a:lnTo>
                  <a:lnTo>
                    <a:pt x="44236" y="89988"/>
                  </a:lnTo>
                  <a:lnTo>
                    <a:pt x="47121" y="89940"/>
                  </a:lnTo>
                  <a:lnTo>
                    <a:pt x="49996" y="89707"/>
                  </a:lnTo>
                  <a:lnTo>
                    <a:pt x="52851" y="89290"/>
                  </a:lnTo>
                  <a:lnTo>
                    <a:pt x="55674" y="88691"/>
                  </a:lnTo>
                  <a:lnTo>
                    <a:pt x="58453" y="87912"/>
                  </a:lnTo>
                  <a:lnTo>
                    <a:pt x="61176" y="86957"/>
                  </a:lnTo>
                  <a:lnTo>
                    <a:pt x="63833" y="85830"/>
                  </a:lnTo>
                  <a:lnTo>
                    <a:pt x="66413" y="84535"/>
                  </a:lnTo>
                  <a:lnTo>
                    <a:pt x="68904" y="83077"/>
                  </a:lnTo>
                  <a:lnTo>
                    <a:pt x="71298" y="81463"/>
                  </a:lnTo>
                  <a:lnTo>
                    <a:pt x="73583" y="79699"/>
                  </a:lnTo>
                  <a:lnTo>
                    <a:pt x="75751" y="77792"/>
                  </a:lnTo>
                  <a:lnTo>
                    <a:pt x="77792" y="75751"/>
                  </a:lnTo>
                  <a:lnTo>
                    <a:pt x="79699" y="73583"/>
                  </a:lnTo>
                  <a:lnTo>
                    <a:pt x="81463" y="71298"/>
                  </a:lnTo>
                  <a:lnTo>
                    <a:pt x="83077" y="68904"/>
                  </a:lnTo>
                  <a:lnTo>
                    <a:pt x="84535" y="66413"/>
                  </a:lnTo>
                  <a:lnTo>
                    <a:pt x="85830" y="63833"/>
                  </a:lnTo>
                  <a:lnTo>
                    <a:pt x="86957" y="61176"/>
                  </a:lnTo>
                  <a:lnTo>
                    <a:pt x="87912" y="58453"/>
                  </a:lnTo>
                  <a:lnTo>
                    <a:pt x="88691" y="55674"/>
                  </a:lnTo>
                  <a:lnTo>
                    <a:pt x="89290" y="52851"/>
                  </a:lnTo>
                  <a:lnTo>
                    <a:pt x="89707" y="49996"/>
                  </a:lnTo>
                  <a:lnTo>
                    <a:pt x="89940" y="47121"/>
                  </a:lnTo>
                  <a:lnTo>
                    <a:pt x="89988" y="44236"/>
                  </a:lnTo>
                  <a:lnTo>
                    <a:pt x="89852" y="41355"/>
                  </a:lnTo>
                  <a:lnTo>
                    <a:pt x="89531" y="38489"/>
                  </a:lnTo>
                  <a:lnTo>
                    <a:pt x="89028" y="35649"/>
                  </a:lnTo>
                  <a:lnTo>
                    <a:pt x="88343" y="32848"/>
                  </a:lnTo>
                  <a:lnTo>
                    <a:pt x="87480" y="30097"/>
                  </a:lnTo>
                  <a:lnTo>
                    <a:pt x="86443" y="27407"/>
                  </a:lnTo>
                  <a:lnTo>
                    <a:pt x="85235" y="24789"/>
                  </a:lnTo>
                  <a:lnTo>
                    <a:pt x="83862" y="22255"/>
                  </a:lnTo>
                  <a:lnTo>
                    <a:pt x="82330" y="19814"/>
                  </a:lnTo>
                  <a:lnTo>
                    <a:pt x="80644" y="17476"/>
                  </a:lnTo>
                  <a:lnTo>
                    <a:pt x="78811" y="15251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g840"/>
            <p:cNvSpPr/>
            <p:nvPr/>
          </p:nvSpPr>
          <p:spPr>
            <a:xfrm>
              <a:off x="6063043" y="3721990"/>
              <a:ext cx="89983" cy="89983"/>
            </a:xfrm>
            <a:custGeom>
              <a:avLst/>
              <a:pathLst>
                <a:path w="89983" h="89983">
                  <a:moveTo>
                    <a:pt x="81556" y="8427"/>
                  </a:moveTo>
                  <a:lnTo>
                    <a:pt x="79800" y="6821"/>
                  </a:lnTo>
                  <a:lnTo>
                    <a:pt x="77901" y="5373"/>
                  </a:lnTo>
                  <a:lnTo>
                    <a:pt x="75867" y="4087"/>
                  </a:lnTo>
                  <a:lnTo>
                    <a:pt x="73706" y="2969"/>
                  </a:lnTo>
                  <a:lnTo>
                    <a:pt x="71427" y="2024"/>
                  </a:lnTo>
                  <a:lnTo>
                    <a:pt x="69040" y="1256"/>
                  </a:lnTo>
                  <a:lnTo>
                    <a:pt x="66554" y="667"/>
                  </a:lnTo>
                  <a:lnTo>
                    <a:pt x="63979" y="260"/>
                  </a:lnTo>
                  <a:lnTo>
                    <a:pt x="61326" y="38"/>
                  </a:lnTo>
                  <a:lnTo>
                    <a:pt x="58606" y="0"/>
                  </a:lnTo>
                  <a:lnTo>
                    <a:pt x="55830" y="146"/>
                  </a:lnTo>
                  <a:lnTo>
                    <a:pt x="53009" y="477"/>
                  </a:lnTo>
                  <a:lnTo>
                    <a:pt x="50156" y="991"/>
                  </a:lnTo>
                  <a:lnTo>
                    <a:pt x="47281" y="1686"/>
                  </a:lnTo>
                  <a:lnTo>
                    <a:pt x="44397" y="2559"/>
                  </a:lnTo>
                  <a:lnTo>
                    <a:pt x="41515" y="3606"/>
                  </a:lnTo>
                  <a:lnTo>
                    <a:pt x="38648" y="4823"/>
                  </a:lnTo>
                  <a:lnTo>
                    <a:pt x="35807" y="6205"/>
                  </a:lnTo>
                  <a:lnTo>
                    <a:pt x="33003" y="7747"/>
                  </a:lnTo>
                  <a:lnTo>
                    <a:pt x="30249" y="9442"/>
                  </a:lnTo>
                  <a:lnTo>
                    <a:pt x="27555" y="11282"/>
                  </a:lnTo>
                  <a:lnTo>
                    <a:pt x="24933" y="13262"/>
                  </a:lnTo>
                  <a:lnTo>
                    <a:pt x="22393" y="15371"/>
                  </a:lnTo>
                  <a:lnTo>
                    <a:pt x="19946" y="17603"/>
                  </a:lnTo>
                  <a:lnTo>
                    <a:pt x="17603" y="19946"/>
                  </a:lnTo>
                  <a:lnTo>
                    <a:pt x="15371" y="22393"/>
                  </a:lnTo>
                  <a:lnTo>
                    <a:pt x="13262" y="24933"/>
                  </a:lnTo>
                  <a:lnTo>
                    <a:pt x="11282" y="27555"/>
                  </a:lnTo>
                  <a:lnTo>
                    <a:pt x="9442" y="30249"/>
                  </a:lnTo>
                  <a:lnTo>
                    <a:pt x="7747" y="33003"/>
                  </a:lnTo>
                  <a:lnTo>
                    <a:pt x="6205" y="35807"/>
                  </a:lnTo>
                  <a:lnTo>
                    <a:pt x="4823" y="38648"/>
                  </a:lnTo>
                  <a:lnTo>
                    <a:pt x="3606" y="41515"/>
                  </a:lnTo>
                  <a:lnTo>
                    <a:pt x="2559" y="44397"/>
                  </a:lnTo>
                  <a:lnTo>
                    <a:pt x="1686" y="47281"/>
                  </a:lnTo>
                  <a:lnTo>
                    <a:pt x="991" y="50156"/>
                  </a:lnTo>
                  <a:lnTo>
                    <a:pt x="477" y="53009"/>
                  </a:lnTo>
                  <a:lnTo>
                    <a:pt x="146" y="55830"/>
                  </a:lnTo>
                  <a:lnTo>
                    <a:pt x="0" y="58606"/>
                  </a:lnTo>
                  <a:lnTo>
                    <a:pt x="38" y="61326"/>
                  </a:lnTo>
                  <a:lnTo>
                    <a:pt x="260" y="63979"/>
                  </a:lnTo>
                  <a:lnTo>
                    <a:pt x="667" y="66554"/>
                  </a:lnTo>
                  <a:lnTo>
                    <a:pt x="1256" y="69040"/>
                  </a:lnTo>
                  <a:lnTo>
                    <a:pt x="2024" y="71427"/>
                  </a:lnTo>
                  <a:lnTo>
                    <a:pt x="2969" y="73706"/>
                  </a:lnTo>
                  <a:lnTo>
                    <a:pt x="4087" y="75867"/>
                  </a:lnTo>
                  <a:lnTo>
                    <a:pt x="5373" y="77901"/>
                  </a:lnTo>
                  <a:lnTo>
                    <a:pt x="6821" y="79800"/>
                  </a:lnTo>
                  <a:lnTo>
                    <a:pt x="8427" y="81556"/>
                  </a:lnTo>
                  <a:lnTo>
                    <a:pt x="10183" y="83161"/>
                  </a:lnTo>
                  <a:lnTo>
                    <a:pt x="12081" y="84610"/>
                  </a:lnTo>
                  <a:lnTo>
                    <a:pt x="14115" y="85895"/>
                  </a:lnTo>
                  <a:lnTo>
                    <a:pt x="16276" y="87013"/>
                  </a:lnTo>
                  <a:lnTo>
                    <a:pt x="18555" y="87958"/>
                  </a:lnTo>
                  <a:lnTo>
                    <a:pt x="20942" y="88727"/>
                  </a:lnTo>
                  <a:lnTo>
                    <a:pt x="23429" y="89315"/>
                  </a:lnTo>
                  <a:lnTo>
                    <a:pt x="26004" y="89722"/>
                  </a:lnTo>
                  <a:lnTo>
                    <a:pt x="28656" y="89945"/>
                  </a:lnTo>
                  <a:lnTo>
                    <a:pt x="31377" y="89983"/>
                  </a:lnTo>
                  <a:lnTo>
                    <a:pt x="34153" y="89836"/>
                  </a:lnTo>
                  <a:lnTo>
                    <a:pt x="36973" y="89505"/>
                  </a:lnTo>
                  <a:lnTo>
                    <a:pt x="39827" y="88991"/>
                  </a:lnTo>
                  <a:lnTo>
                    <a:pt x="42701" y="88296"/>
                  </a:lnTo>
                  <a:lnTo>
                    <a:pt x="45585" y="87423"/>
                  </a:lnTo>
                  <a:lnTo>
                    <a:pt x="48467" y="86376"/>
                  </a:lnTo>
                  <a:lnTo>
                    <a:pt x="51334" y="85159"/>
                  </a:lnTo>
                  <a:lnTo>
                    <a:pt x="54176" y="83777"/>
                  </a:lnTo>
                  <a:lnTo>
                    <a:pt x="56979" y="82235"/>
                  </a:lnTo>
                  <a:lnTo>
                    <a:pt x="59734" y="80541"/>
                  </a:lnTo>
                  <a:lnTo>
                    <a:pt x="62427" y="78700"/>
                  </a:lnTo>
                  <a:lnTo>
                    <a:pt x="65049" y="76721"/>
                  </a:lnTo>
                  <a:lnTo>
                    <a:pt x="67589" y="74611"/>
                  </a:lnTo>
                  <a:lnTo>
                    <a:pt x="70036" y="72380"/>
                  </a:lnTo>
                  <a:lnTo>
                    <a:pt x="72380" y="70036"/>
                  </a:lnTo>
                  <a:lnTo>
                    <a:pt x="74611" y="67589"/>
                  </a:lnTo>
                  <a:lnTo>
                    <a:pt x="76721" y="65049"/>
                  </a:lnTo>
                  <a:lnTo>
                    <a:pt x="78700" y="62427"/>
                  </a:lnTo>
                  <a:lnTo>
                    <a:pt x="80541" y="59734"/>
                  </a:lnTo>
                  <a:lnTo>
                    <a:pt x="82235" y="56979"/>
                  </a:lnTo>
                  <a:lnTo>
                    <a:pt x="83777" y="54176"/>
                  </a:lnTo>
                  <a:lnTo>
                    <a:pt x="85159" y="51334"/>
                  </a:lnTo>
                  <a:lnTo>
                    <a:pt x="86376" y="48467"/>
                  </a:lnTo>
                  <a:lnTo>
                    <a:pt x="87423" y="45585"/>
                  </a:lnTo>
                  <a:lnTo>
                    <a:pt x="88296" y="42701"/>
                  </a:lnTo>
                  <a:lnTo>
                    <a:pt x="88991" y="39827"/>
                  </a:lnTo>
                  <a:lnTo>
                    <a:pt x="89505" y="36973"/>
                  </a:lnTo>
                  <a:lnTo>
                    <a:pt x="89836" y="34153"/>
                  </a:lnTo>
                  <a:lnTo>
                    <a:pt x="89983" y="31377"/>
                  </a:lnTo>
                  <a:lnTo>
                    <a:pt x="89945" y="28656"/>
                  </a:lnTo>
                  <a:lnTo>
                    <a:pt x="89722" y="26004"/>
                  </a:lnTo>
                  <a:lnTo>
                    <a:pt x="89315" y="23429"/>
                  </a:lnTo>
                  <a:lnTo>
                    <a:pt x="88727" y="20942"/>
                  </a:lnTo>
                  <a:lnTo>
                    <a:pt x="87958" y="18555"/>
                  </a:lnTo>
                  <a:lnTo>
                    <a:pt x="87013" y="16276"/>
                  </a:lnTo>
                  <a:lnTo>
                    <a:pt x="85895" y="14115"/>
                  </a:lnTo>
                  <a:lnTo>
                    <a:pt x="84610" y="12081"/>
                  </a:lnTo>
                  <a:lnTo>
                    <a:pt x="83161" y="10183"/>
                  </a:lnTo>
                  <a:close/>
                </a:path>
              </a:pathLst>
            </a:custGeom>
            <a:solidFill>
              <a:srgbClr val="A9D0E4">
                <a:alpha val="100000"/>
              </a:srgbClr>
            </a:solidFill>
            <a:ln w="9525" cap="rnd">
              <a:solidFill>
                <a:srgbClr val="A9D0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g841"/>
            <p:cNvSpPr/>
            <p:nvPr/>
          </p:nvSpPr>
          <p:spPr>
            <a:xfrm>
              <a:off x="6063038" y="3827868"/>
              <a:ext cx="89992" cy="89992"/>
            </a:xfrm>
            <a:custGeom>
              <a:avLst/>
              <a:pathLst>
                <a:path w="89992" h="89992">
                  <a:moveTo>
                    <a:pt x="76925" y="13066"/>
                  </a:moveTo>
                  <a:lnTo>
                    <a:pt x="74828" y="11100"/>
                  </a:lnTo>
                  <a:lnTo>
                    <a:pt x="72608" y="9273"/>
                  </a:lnTo>
                  <a:lnTo>
                    <a:pt x="70275" y="7593"/>
                  </a:lnTo>
                  <a:lnTo>
                    <a:pt x="67838" y="6067"/>
                  </a:lnTo>
                  <a:lnTo>
                    <a:pt x="65307" y="4701"/>
                  </a:lnTo>
                  <a:lnTo>
                    <a:pt x="62692" y="3500"/>
                  </a:lnTo>
                  <a:lnTo>
                    <a:pt x="60005" y="2470"/>
                  </a:lnTo>
                  <a:lnTo>
                    <a:pt x="57256" y="1615"/>
                  </a:lnTo>
                  <a:lnTo>
                    <a:pt x="54457" y="937"/>
                  </a:lnTo>
                  <a:lnTo>
                    <a:pt x="51619" y="441"/>
                  </a:lnTo>
                  <a:lnTo>
                    <a:pt x="48754" y="128"/>
                  </a:lnTo>
                  <a:lnTo>
                    <a:pt x="45873" y="0"/>
                  </a:lnTo>
                  <a:lnTo>
                    <a:pt x="42988" y="56"/>
                  </a:lnTo>
                  <a:lnTo>
                    <a:pt x="40112" y="297"/>
                  </a:lnTo>
                  <a:lnTo>
                    <a:pt x="37256" y="721"/>
                  </a:lnTo>
                  <a:lnTo>
                    <a:pt x="34432" y="1328"/>
                  </a:lnTo>
                  <a:lnTo>
                    <a:pt x="31651" y="2114"/>
                  </a:lnTo>
                  <a:lnTo>
                    <a:pt x="28925" y="3076"/>
                  </a:lnTo>
                  <a:lnTo>
                    <a:pt x="26265" y="4210"/>
                  </a:lnTo>
                  <a:lnTo>
                    <a:pt x="23682" y="5512"/>
                  </a:lnTo>
                  <a:lnTo>
                    <a:pt x="21187" y="6976"/>
                  </a:lnTo>
                  <a:lnTo>
                    <a:pt x="18789" y="8597"/>
                  </a:lnTo>
                  <a:lnTo>
                    <a:pt x="16499" y="10367"/>
                  </a:lnTo>
                  <a:lnTo>
                    <a:pt x="14326" y="12279"/>
                  </a:lnTo>
                  <a:lnTo>
                    <a:pt x="12279" y="14326"/>
                  </a:lnTo>
                  <a:lnTo>
                    <a:pt x="10367" y="16499"/>
                  </a:lnTo>
                  <a:lnTo>
                    <a:pt x="8597" y="18789"/>
                  </a:lnTo>
                  <a:lnTo>
                    <a:pt x="6976" y="21187"/>
                  </a:lnTo>
                  <a:lnTo>
                    <a:pt x="5512" y="23682"/>
                  </a:lnTo>
                  <a:lnTo>
                    <a:pt x="4210" y="26265"/>
                  </a:lnTo>
                  <a:lnTo>
                    <a:pt x="3076" y="28925"/>
                  </a:lnTo>
                  <a:lnTo>
                    <a:pt x="2114" y="31651"/>
                  </a:lnTo>
                  <a:lnTo>
                    <a:pt x="1328" y="34432"/>
                  </a:lnTo>
                  <a:lnTo>
                    <a:pt x="721" y="37256"/>
                  </a:lnTo>
                  <a:lnTo>
                    <a:pt x="297" y="40112"/>
                  </a:lnTo>
                  <a:lnTo>
                    <a:pt x="56" y="42988"/>
                  </a:lnTo>
                  <a:lnTo>
                    <a:pt x="0" y="45873"/>
                  </a:lnTo>
                  <a:lnTo>
                    <a:pt x="128" y="48754"/>
                  </a:lnTo>
                  <a:lnTo>
                    <a:pt x="441" y="51619"/>
                  </a:lnTo>
                  <a:lnTo>
                    <a:pt x="937" y="54457"/>
                  </a:lnTo>
                  <a:lnTo>
                    <a:pt x="1615" y="57256"/>
                  </a:lnTo>
                  <a:lnTo>
                    <a:pt x="2470" y="60005"/>
                  </a:lnTo>
                  <a:lnTo>
                    <a:pt x="3500" y="62692"/>
                  </a:lnTo>
                  <a:lnTo>
                    <a:pt x="4701" y="65307"/>
                  </a:lnTo>
                  <a:lnTo>
                    <a:pt x="6067" y="67838"/>
                  </a:lnTo>
                  <a:lnTo>
                    <a:pt x="7593" y="70275"/>
                  </a:lnTo>
                  <a:lnTo>
                    <a:pt x="9273" y="72608"/>
                  </a:lnTo>
                  <a:lnTo>
                    <a:pt x="11100" y="74828"/>
                  </a:lnTo>
                  <a:lnTo>
                    <a:pt x="13066" y="76925"/>
                  </a:lnTo>
                  <a:lnTo>
                    <a:pt x="15163" y="78891"/>
                  </a:lnTo>
                  <a:lnTo>
                    <a:pt x="17383" y="80718"/>
                  </a:lnTo>
                  <a:lnTo>
                    <a:pt x="19716" y="82398"/>
                  </a:lnTo>
                  <a:lnTo>
                    <a:pt x="22153" y="83924"/>
                  </a:lnTo>
                  <a:lnTo>
                    <a:pt x="24684" y="85290"/>
                  </a:lnTo>
                  <a:lnTo>
                    <a:pt x="27299" y="86491"/>
                  </a:lnTo>
                  <a:lnTo>
                    <a:pt x="29986" y="87521"/>
                  </a:lnTo>
                  <a:lnTo>
                    <a:pt x="32735" y="88377"/>
                  </a:lnTo>
                  <a:lnTo>
                    <a:pt x="35534" y="89054"/>
                  </a:lnTo>
                  <a:lnTo>
                    <a:pt x="38372" y="89550"/>
                  </a:lnTo>
                  <a:lnTo>
                    <a:pt x="41238" y="89863"/>
                  </a:lnTo>
                  <a:lnTo>
                    <a:pt x="44118" y="89992"/>
                  </a:lnTo>
                  <a:lnTo>
                    <a:pt x="47003" y="89936"/>
                  </a:lnTo>
                  <a:lnTo>
                    <a:pt x="49879" y="89695"/>
                  </a:lnTo>
                  <a:lnTo>
                    <a:pt x="52735" y="89270"/>
                  </a:lnTo>
                  <a:lnTo>
                    <a:pt x="55559" y="88664"/>
                  </a:lnTo>
                  <a:lnTo>
                    <a:pt x="58340" y="87878"/>
                  </a:lnTo>
                  <a:lnTo>
                    <a:pt x="61066" y="86915"/>
                  </a:lnTo>
                  <a:lnTo>
                    <a:pt x="63726" y="85781"/>
                  </a:lnTo>
                  <a:lnTo>
                    <a:pt x="66309" y="84479"/>
                  </a:lnTo>
                  <a:lnTo>
                    <a:pt x="68805" y="83015"/>
                  </a:lnTo>
                  <a:lnTo>
                    <a:pt x="71202" y="81394"/>
                  </a:lnTo>
                  <a:lnTo>
                    <a:pt x="73492" y="79624"/>
                  </a:lnTo>
                  <a:lnTo>
                    <a:pt x="75665" y="77712"/>
                  </a:lnTo>
                  <a:lnTo>
                    <a:pt x="77712" y="75665"/>
                  </a:lnTo>
                  <a:lnTo>
                    <a:pt x="79624" y="73492"/>
                  </a:lnTo>
                  <a:lnTo>
                    <a:pt x="81394" y="71202"/>
                  </a:lnTo>
                  <a:lnTo>
                    <a:pt x="83015" y="68805"/>
                  </a:lnTo>
                  <a:lnTo>
                    <a:pt x="84479" y="66309"/>
                  </a:lnTo>
                  <a:lnTo>
                    <a:pt x="85781" y="63726"/>
                  </a:lnTo>
                  <a:lnTo>
                    <a:pt x="86915" y="61066"/>
                  </a:lnTo>
                  <a:lnTo>
                    <a:pt x="87878" y="58340"/>
                  </a:lnTo>
                  <a:lnTo>
                    <a:pt x="88664" y="55559"/>
                  </a:lnTo>
                  <a:lnTo>
                    <a:pt x="89270" y="52735"/>
                  </a:lnTo>
                  <a:lnTo>
                    <a:pt x="89695" y="49879"/>
                  </a:lnTo>
                  <a:lnTo>
                    <a:pt x="89936" y="47003"/>
                  </a:lnTo>
                  <a:lnTo>
                    <a:pt x="89992" y="44118"/>
                  </a:lnTo>
                  <a:lnTo>
                    <a:pt x="89863" y="41238"/>
                  </a:lnTo>
                  <a:lnTo>
                    <a:pt x="89550" y="38372"/>
                  </a:lnTo>
                  <a:lnTo>
                    <a:pt x="89054" y="35534"/>
                  </a:lnTo>
                  <a:lnTo>
                    <a:pt x="88377" y="32735"/>
                  </a:lnTo>
                  <a:lnTo>
                    <a:pt x="87521" y="29986"/>
                  </a:lnTo>
                  <a:lnTo>
                    <a:pt x="86491" y="27299"/>
                  </a:lnTo>
                  <a:lnTo>
                    <a:pt x="85290" y="24684"/>
                  </a:lnTo>
                  <a:lnTo>
                    <a:pt x="83924" y="22153"/>
                  </a:lnTo>
                  <a:lnTo>
                    <a:pt x="82398" y="19716"/>
                  </a:lnTo>
                  <a:lnTo>
                    <a:pt x="80718" y="17383"/>
                  </a:lnTo>
                  <a:lnTo>
                    <a:pt x="78891" y="15163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g842"/>
            <p:cNvSpPr/>
            <p:nvPr/>
          </p:nvSpPr>
          <p:spPr>
            <a:xfrm>
              <a:off x="6063051" y="3933762"/>
              <a:ext cx="89966" cy="89966"/>
            </a:xfrm>
            <a:custGeom>
              <a:avLst/>
              <a:pathLst>
                <a:path w="89966" h="89966">
                  <a:moveTo>
                    <a:pt x="76452" y="13514"/>
                  </a:moveTo>
                  <a:lnTo>
                    <a:pt x="74326" y="11518"/>
                  </a:lnTo>
                  <a:lnTo>
                    <a:pt x="72080" y="9659"/>
                  </a:lnTo>
                  <a:lnTo>
                    <a:pt x="69723" y="7945"/>
                  </a:lnTo>
                  <a:lnTo>
                    <a:pt x="67263" y="6384"/>
                  </a:lnTo>
                  <a:lnTo>
                    <a:pt x="64713" y="4981"/>
                  </a:lnTo>
                  <a:lnTo>
                    <a:pt x="62081" y="3743"/>
                  </a:lnTo>
                  <a:lnTo>
                    <a:pt x="59379" y="2674"/>
                  </a:lnTo>
                  <a:lnTo>
                    <a:pt x="56618" y="1779"/>
                  </a:lnTo>
                  <a:lnTo>
                    <a:pt x="53809" y="1061"/>
                  </a:lnTo>
                  <a:lnTo>
                    <a:pt x="50963" y="524"/>
                  </a:lnTo>
                  <a:lnTo>
                    <a:pt x="48093" y="170"/>
                  </a:lnTo>
                  <a:lnTo>
                    <a:pt x="45211" y="0"/>
                  </a:lnTo>
                  <a:lnTo>
                    <a:pt x="42327" y="14"/>
                  </a:lnTo>
                  <a:lnTo>
                    <a:pt x="39455" y="214"/>
                  </a:lnTo>
                  <a:lnTo>
                    <a:pt x="36605" y="597"/>
                  </a:lnTo>
                  <a:lnTo>
                    <a:pt x="33789" y="1163"/>
                  </a:lnTo>
                  <a:lnTo>
                    <a:pt x="31020" y="1908"/>
                  </a:lnTo>
                  <a:lnTo>
                    <a:pt x="28308" y="2831"/>
                  </a:lnTo>
                  <a:lnTo>
                    <a:pt x="25664" y="3927"/>
                  </a:lnTo>
                  <a:lnTo>
                    <a:pt x="23100" y="5192"/>
                  </a:lnTo>
                  <a:lnTo>
                    <a:pt x="20625" y="6620"/>
                  </a:lnTo>
                  <a:lnTo>
                    <a:pt x="18251" y="8206"/>
                  </a:lnTo>
                  <a:lnTo>
                    <a:pt x="15987" y="9943"/>
                  </a:lnTo>
                  <a:lnTo>
                    <a:pt x="13842" y="11824"/>
                  </a:lnTo>
                  <a:lnTo>
                    <a:pt x="11824" y="13842"/>
                  </a:lnTo>
                  <a:lnTo>
                    <a:pt x="9943" y="15987"/>
                  </a:lnTo>
                  <a:lnTo>
                    <a:pt x="8206" y="18251"/>
                  </a:lnTo>
                  <a:lnTo>
                    <a:pt x="6620" y="20625"/>
                  </a:lnTo>
                  <a:lnTo>
                    <a:pt x="5192" y="23100"/>
                  </a:lnTo>
                  <a:lnTo>
                    <a:pt x="3927" y="25664"/>
                  </a:lnTo>
                  <a:lnTo>
                    <a:pt x="2831" y="28308"/>
                  </a:lnTo>
                  <a:lnTo>
                    <a:pt x="1908" y="31020"/>
                  </a:lnTo>
                  <a:lnTo>
                    <a:pt x="1163" y="33789"/>
                  </a:lnTo>
                  <a:lnTo>
                    <a:pt x="597" y="36605"/>
                  </a:lnTo>
                  <a:lnTo>
                    <a:pt x="214" y="39455"/>
                  </a:lnTo>
                  <a:lnTo>
                    <a:pt x="14" y="42327"/>
                  </a:lnTo>
                  <a:lnTo>
                    <a:pt x="0" y="45211"/>
                  </a:lnTo>
                  <a:lnTo>
                    <a:pt x="170" y="48093"/>
                  </a:lnTo>
                  <a:lnTo>
                    <a:pt x="524" y="50963"/>
                  </a:lnTo>
                  <a:lnTo>
                    <a:pt x="1061" y="53809"/>
                  </a:lnTo>
                  <a:lnTo>
                    <a:pt x="1779" y="56618"/>
                  </a:lnTo>
                  <a:lnTo>
                    <a:pt x="2674" y="59379"/>
                  </a:lnTo>
                  <a:lnTo>
                    <a:pt x="3743" y="62081"/>
                  </a:lnTo>
                  <a:lnTo>
                    <a:pt x="4981" y="64713"/>
                  </a:lnTo>
                  <a:lnTo>
                    <a:pt x="6384" y="67263"/>
                  </a:lnTo>
                  <a:lnTo>
                    <a:pt x="7945" y="69723"/>
                  </a:lnTo>
                  <a:lnTo>
                    <a:pt x="9659" y="72080"/>
                  </a:lnTo>
                  <a:lnTo>
                    <a:pt x="11518" y="74326"/>
                  </a:lnTo>
                  <a:lnTo>
                    <a:pt x="13514" y="76452"/>
                  </a:lnTo>
                  <a:lnTo>
                    <a:pt x="15639" y="78448"/>
                  </a:lnTo>
                  <a:lnTo>
                    <a:pt x="17886" y="80307"/>
                  </a:lnTo>
                  <a:lnTo>
                    <a:pt x="20243" y="82020"/>
                  </a:lnTo>
                  <a:lnTo>
                    <a:pt x="22702" y="83582"/>
                  </a:lnTo>
                  <a:lnTo>
                    <a:pt x="25253" y="84984"/>
                  </a:lnTo>
                  <a:lnTo>
                    <a:pt x="27885" y="86223"/>
                  </a:lnTo>
                  <a:lnTo>
                    <a:pt x="30587" y="87292"/>
                  </a:lnTo>
                  <a:lnTo>
                    <a:pt x="33348" y="88187"/>
                  </a:lnTo>
                  <a:lnTo>
                    <a:pt x="36157" y="88904"/>
                  </a:lnTo>
                  <a:lnTo>
                    <a:pt x="39002" y="89441"/>
                  </a:lnTo>
                  <a:lnTo>
                    <a:pt x="41872" y="89796"/>
                  </a:lnTo>
                  <a:lnTo>
                    <a:pt x="44755" y="89966"/>
                  </a:lnTo>
                  <a:lnTo>
                    <a:pt x="47638" y="89951"/>
                  </a:lnTo>
                  <a:lnTo>
                    <a:pt x="50511" y="89752"/>
                  </a:lnTo>
                  <a:lnTo>
                    <a:pt x="53361" y="89369"/>
                  </a:lnTo>
                  <a:lnTo>
                    <a:pt x="56176" y="88803"/>
                  </a:lnTo>
                  <a:lnTo>
                    <a:pt x="58946" y="88057"/>
                  </a:lnTo>
                  <a:lnTo>
                    <a:pt x="61658" y="87134"/>
                  </a:lnTo>
                  <a:lnTo>
                    <a:pt x="64302" y="86038"/>
                  </a:lnTo>
                  <a:lnTo>
                    <a:pt x="66866" y="84773"/>
                  </a:lnTo>
                  <a:lnTo>
                    <a:pt x="69340" y="83345"/>
                  </a:lnTo>
                  <a:lnTo>
                    <a:pt x="71714" y="81759"/>
                  </a:lnTo>
                  <a:lnTo>
                    <a:pt x="73979" y="80022"/>
                  </a:lnTo>
                  <a:lnTo>
                    <a:pt x="76124" y="78141"/>
                  </a:lnTo>
                  <a:lnTo>
                    <a:pt x="78141" y="76124"/>
                  </a:lnTo>
                  <a:lnTo>
                    <a:pt x="80022" y="73979"/>
                  </a:lnTo>
                  <a:lnTo>
                    <a:pt x="81759" y="71714"/>
                  </a:lnTo>
                  <a:lnTo>
                    <a:pt x="83345" y="69340"/>
                  </a:lnTo>
                  <a:lnTo>
                    <a:pt x="84773" y="66866"/>
                  </a:lnTo>
                  <a:lnTo>
                    <a:pt x="86038" y="64302"/>
                  </a:lnTo>
                  <a:lnTo>
                    <a:pt x="87134" y="61658"/>
                  </a:lnTo>
                  <a:lnTo>
                    <a:pt x="88057" y="58946"/>
                  </a:lnTo>
                  <a:lnTo>
                    <a:pt x="88803" y="56176"/>
                  </a:lnTo>
                  <a:lnTo>
                    <a:pt x="89369" y="53361"/>
                  </a:lnTo>
                  <a:lnTo>
                    <a:pt x="89752" y="50511"/>
                  </a:lnTo>
                  <a:lnTo>
                    <a:pt x="89951" y="47638"/>
                  </a:lnTo>
                  <a:lnTo>
                    <a:pt x="89966" y="44755"/>
                  </a:lnTo>
                  <a:lnTo>
                    <a:pt x="89796" y="41872"/>
                  </a:lnTo>
                  <a:lnTo>
                    <a:pt x="89441" y="39002"/>
                  </a:lnTo>
                  <a:lnTo>
                    <a:pt x="88904" y="36157"/>
                  </a:lnTo>
                  <a:lnTo>
                    <a:pt x="88187" y="33348"/>
                  </a:lnTo>
                  <a:lnTo>
                    <a:pt x="87292" y="30587"/>
                  </a:lnTo>
                  <a:lnTo>
                    <a:pt x="86223" y="27885"/>
                  </a:lnTo>
                  <a:lnTo>
                    <a:pt x="84984" y="25253"/>
                  </a:lnTo>
                  <a:lnTo>
                    <a:pt x="83582" y="22702"/>
                  </a:lnTo>
                  <a:lnTo>
                    <a:pt x="82020" y="20243"/>
                  </a:lnTo>
                  <a:lnTo>
                    <a:pt x="80307" y="17886"/>
                  </a:lnTo>
                  <a:lnTo>
                    <a:pt x="78448" y="15639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g843"/>
            <p:cNvSpPr/>
            <p:nvPr/>
          </p:nvSpPr>
          <p:spPr>
            <a:xfrm>
              <a:off x="6063039" y="4039632"/>
              <a:ext cx="89990" cy="89990"/>
            </a:xfrm>
            <a:custGeom>
              <a:avLst/>
              <a:pathLst>
                <a:path w="89990" h="89990">
                  <a:moveTo>
                    <a:pt x="76869" y="13120"/>
                  </a:moveTo>
                  <a:lnTo>
                    <a:pt x="74768" y="11151"/>
                  </a:lnTo>
                  <a:lnTo>
                    <a:pt x="72545" y="9320"/>
                  </a:lnTo>
                  <a:lnTo>
                    <a:pt x="70209" y="7636"/>
                  </a:lnTo>
                  <a:lnTo>
                    <a:pt x="67769" y="6105"/>
                  </a:lnTo>
                  <a:lnTo>
                    <a:pt x="65236" y="4735"/>
                  </a:lnTo>
                  <a:lnTo>
                    <a:pt x="62619" y="3529"/>
                  </a:lnTo>
                  <a:lnTo>
                    <a:pt x="59930" y="2495"/>
                  </a:lnTo>
                  <a:lnTo>
                    <a:pt x="57180" y="1634"/>
                  </a:lnTo>
                  <a:lnTo>
                    <a:pt x="54379" y="952"/>
                  </a:lnTo>
                  <a:lnTo>
                    <a:pt x="51540" y="451"/>
                  </a:lnTo>
                  <a:lnTo>
                    <a:pt x="48674" y="133"/>
                  </a:lnTo>
                  <a:lnTo>
                    <a:pt x="45793" y="0"/>
                  </a:lnTo>
                  <a:lnTo>
                    <a:pt x="42909" y="51"/>
                  </a:lnTo>
                  <a:lnTo>
                    <a:pt x="40033" y="287"/>
                  </a:lnTo>
                  <a:lnTo>
                    <a:pt x="37178" y="706"/>
                  </a:lnTo>
                  <a:lnTo>
                    <a:pt x="34355" y="1308"/>
                  </a:lnTo>
                  <a:lnTo>
                    <a:pt x="31575" y="2089"/>
                  </a:lnTo>
                  <a:lnTo>
                    <a:pt x="28851" y="3046"/>
                  </a:lnTo>
                  <a:lnTo>
                    <a:pt x="26193" y="4176"/>
                  </a:lnTo>
                  <a:lnTo>
                    <a:pt x="23612" y="5474"/>
                  </a:lnTo>
                  <a:lnTo>
                    <a:pt x="21119" y="6934"/>
                  </a:lnTo>
                  <a:lnTo>
                    <a:pt x="18724" y="8550"/>
                  </a:lnTo>
                  <a:lnTo>
                    <a:pt x="16437" y="10316"/>
                  </a:lnTo>
                  <a:lnTo>
                    <a:pt x="14268" y="12225"/>
                  </a:lnTo>
                  <a:lnTo>
                    <a:pt x="12225" y="14268"/>
                  </a:lnTo>
                  <a:lnTo>
                    <a:pt x="10316" y="16437"/>
                  </a:lnTo>
                  <a:lnTo>
                    <a:pt x="8550" y="18724"/>
                  </a:lnTo>
                  <a:lnTo>
                    <a:pt x="6934" y="21119"/>
                  </a:lnTo>
                  <a:lnTo>
                    <a:pt x="5474" y="23612"/>
                  </a:lnTo>
                  <a:lnTo>
                    <a:pt x="4176" y="26193"/>
                  </a:lnTo>
                  <a:lnTo>
                    <a:pt x="3046" y="28851"/>
                  </a:lnTo>
                  <a:lnTo>
                    <a:pt x="2089" y="31575"/>
                  </a:lnTo>
                  <a:lnTo>
                    <a:pt x="1308" y="34355"/>
                  </a:lnTo>
                  <a:lnTo>
                    <a:pt x="706" y="37178"/>
                  </a:lnTo>
                  <a:lnTo>
                    <a:pt x="287" y="40033"/>
                  </a:lnTo>
                  <a:lnTo>
                    <a:pt x="51" y="42909"/>
                  </a:lnTo>
                  <a:lnTo>
                    <a:pt x="0" y="45793"/>
                  </a:lnTo>
                  <a:lnTo>
                    <a:pt x="133" y="48674"/>
                  </a:lnTo>
                  <a:lnTo>
                    <a:pt x="451" y="51540"/>
                  </a:lnTo>
                  <a:lnTo>
                    <a:pt x="952" y="54379"/>
                  </a:lnTo>
                  <a:lnTo>
                    <a:pt x="1634" y="57180"/>
                  </a:lnTo>
                  <a:lnTo>
                    <a:pt x="2495" y="59930"/>
                  </a:lnTo>
                  <a:lnTo>
                    <a:pt x="3529" y="62619"/>
                  </a:lnTo>
                  <a:lnTo>
                    <a:pt x="4735" y="65236"/>
                  </a:lnTo>
                  <a:lnTo>
                    <a:pt x="6105" y="67769"/>
                  </a:lnTo>
                  <a:lnTo>
                    <a:pt x="7636" y="70209"/>
                  </a:lnTo>
                  <a:lnTo>
                    <a:pt x="9320" y="72545"/>
                  </a:lnTo>
                  <a:lnTo>
                    <a:pt x="11151" y="74768"/>
                  </a:lnTo>
                  <a:lnTo>
                    <a:pt x="13120" y="76869"/>
                  </a:lnTo>
                  <a:lnTo>
                    <a:pt x="15221" y="78839"/>
                  </a:lnTo>
                  <a:lnTo>
                    <a:pt x="17444" y="80669"/>
                  </a:lnTo>
                  <a:lnTo>
                    <a:pt x="19780" y="82353"/>
                  </a:lnTo>
                  <a:lnTo>
                    <a:pt x="22220" y="83884"/>
                  </a:lnTo>
                  <a:lnTo>
                    <a:pt x="24753" y="85254"/>
                  </a:lnTo>
                  <a:lnTo>
                    <a:pt x="27370" y="86460"/>
                  </a:lnTo>
                  <a:lnTo>
                    <a:pt x="30059" y="87495"/>
                  </a:lnTo>
                  <a:lnTo>
                    <a:pt x="32809" y="88355"/>
                  </a:lnTo>
                  <a:lnTo>
                    <a:pt x="35610" y="89037"/>
                  </a:lnTo>
                  <a:lnTo>
                    <a:pt x="38449" y="89538"/>
                  </a:lnTo>
                  <a:lnTo>
                    <a:pt x="41315" y="89856"/>
                  </a:lnTo>
                  <a:lnTo>
                    <a:pt x="44196" y="89990"/>
                  </a:lnTo>
                  <a:lnTo>
                    <a:pt x="47080" y="89938"/>
                  </a:lnTo>
                  <a:lnTo>
                    <a:pt x="49956" y="89703"/>
                  </a:lnTo>
                  <a:lnTo>
                    <a:pt x="52811" y="89283"/>
                  </a:lnTo>
                  <a:lnTo>
                    <a:pt x="55634" y="88681"/>
                  </a:lnTo>
                  <a:lnTo>
                    <a:pt x="58414" y="87900"/>
                  </a:lnTo>
                  <a:lnTo>
                    <a:pt x="61138" y="86943"/>
                  </a:lnTo>
                  <a:lnTo>
                    <a:pt x="63796" y="85813"/>
                  </a:lnTo>
                  <a:lnTo>
                    <a:pt x="66377" y="84515"/>
                  </a:lnTo>
                  <a:lnTo>
                    <a:pt x="68870" y="83056"/>
                  </a:lnTo>
                  <a:lnTo>
                    <a:pt x="71265" y="81439"/>
                  </a:lnTo>
                  <a:lnTo>
                    <a:pt x="73552" y="79673"/>
                  </a:lnTo>
                  <a:lnTo>
                    <a:pt x="75721" y="77765"/>
                  </a:lnTo>
                  <a:lnTo>
                    <a:pt x="77765" y="75721"/>
                  </a:lnTo>
                  <a:lnTo>
                    <a:pt x="79673" y="73552"/>
                  </a:lnTo>
                  <a:lnTo>
                    <a:pt x="81439" y="71265"/>
                  </a:lnTo>
                  <a:lnTo>
                    <a:pt x="83056" y="68870"/>
                  </a:lnTo>
                  <a:lnTo>
                    <a:pt x="84515" y="66377"/>
                  </a:lnTo>
                  <a:lnTo>
                    <a:pt x="85813" y="63796"/>
                  </a:lnTo>
                  <a:lnTo>
                    <a:pt x="86943" y="61138"/>
                  </a:lnTo>
                  <a:lnTo>
                    <a:pt x="87900" y="58414"/>
                  </a:lnTo>
                  <a:lnTo>
                    <a:pt x="88681" y="55634"/>
                  </a:lnTo>
                  <a:lnTo>
                    <a:pt x="89283" y="52811"/>
                  </a:lnTo>
                  <a:lnTo>
                    <a:pt x="89703" y="49956"/>
                  </a:lnTo>
                  <a:lnTo>
                    <a:pt x="89938" y="47080"/>
                  </a:lnTo>
                  <a:lnTo>
                    <a:pt x="89990" y="44196"/>
                  </a:lnTo>
                  <a:lnTo>
                    <a:pt x="89856" y="41315"/>
                  </a:lnTo>
                  <a:lnTo>
                    <a:pt x="89538" y="38449"/>
                  </a:lnTo>
                  <a:lnTo>
                    <a:pt x="89037" y="35610"/>
                  </a:lnTo>
                  <a:lnTo>
                    <a:pt x="88355" y="32809"/>
                  </a:lnTo>
                  <a:lnTo>
                    <a:pt x="87495" y="30059"/>
                  </a:lnTo>
                  <a:lnTo>
                    <a:pt x="86460" y="27370"/>
                  </a:lnTo>
                  <a:lnTo>
                    <a:pt x="85254" y="24753"/>
                  </a:lnTo>
                  <a:lnTo>
                    <a:pt x="83884" y="22220"/>
                  </a:lnTo>
                  <a:lnTo>
                    <a:pt x="82353" y="19780"/>
                  </a:lnTo>
                  <a:lnTo>
                    <a:pt x="80669" y="17444"/>
                  </a:lnTo>
                  <a:lnTo>
                    <a:pt x="78839" y="15221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g844"/>
            <p:cNvSpPr/>
            <p:nvPr/>
          </p:nvSpPr>
          <p:spPr>
            <a:xfrm>
              <a:off x="6063036" y="4145510"/>
              <a:ext cx="89997" cy="89997"/>
            </a:xfrm>
            <a:custGeom>
              <a:avLst/>
              <a:pathLst>
                <a:path w="89997" h="89997">
                  <a:moveTo>
                    <a:pt x="77523" y="12473"/>
                  </a:moveTo>
                  <a:lnTo>
                    <a:pt x="75464" y="10547"/>
                  </a:lnTo>
                  <a:lnTo>
                    <a:pt x="73280" y="8763"/>
                  </a:lnTo>
                  <a:lnTo>
                    <a:pt x="70979" y="7128"/>
                  </a:lnTo>
                  <a:lnTo>
                    <a:pt x="68571" y="5649"/>
                  </a:lnTo>
                  <a:lnTo>
                    <a:pt x="66067" y="4331"/>
                  </a:lnTo>
                  <a:lnTo>
                    <a:pt x="63476" y="3180"/>
                  </a:lnTo>
                  <a:lnTo>
                    <a:pt x="60809" y="2201"/>
                  </a:lnTo>
                  <a:lnTo>
                    <a:pt x="58078" y="1398"/>
                  </a:lnTo>
                  <a:lnTo>
                    <a:pt x="55292" y="774"/>
                  </a:lnTo>
                  <a:lnTo>
                    <a:pt x="52464" y="332"/>
                  </a:lnTo>
                  <a:lnTo>
                    <a:pt x="49606" y="74"/>
                  </a:lnTo>
                  <a:lnTo>
                    <a:pt x="46728" y="0"/>
                  </a:lnTo>
                  <a:lnTo>
                    <a:pt x="43844" y="110"/>
                  </a:lnTo>
                  <a:lnTo>
                    <a:pt x="40964" y="406"/>
                  </a:lnTo>
                  <a:lnTo>
                    <a:pt x="38101" y="884"/>
                  </a:lnTo>
                  <a:lnTo>
                    <a:pt x="35266" y="1544"/>
                  </a:lnTo>
                  <a:lnTo>
                    <a:pt x="32471" y="2383"/>
                  </a:lnTo>
                  <a:lnTo>
                    <a:pt x="29727" y="3396"/>
                  </a:lnTo>
                  <a:lnTo>
                    <a:pt x="27047" y="4581"/>
                  </a:lnTo>
                  <a:lnTo>
                    <a:pt x="24440" y="5931"/>
                  </a:lnTo>
                  <a:lnTo>
                    <a:pt x="21917" y="7442"/>
                  </a:lnTo>
                  <a:lnTo>
                    <a:pt x="19490" y="9108"/>
                  </a:lnTo>
                  <a:lnTo>
                    <a:pt x="17167" y="10921"/>
                  </a:lnTo>
                  <a:lnTo>
                    <a:pt x="14959" y="12874"/>
                  </a:lnTo>
                  <a:lnTo>
                    <a:pt x="12874" y="14959"/>
                  </a:lnTo>
                  <a:lnTo>
                    <a:pt x="10921" y="17167"/>
                  </a:lnTo>
                  <a:lnTo>
                    <a:pt x="9108" y="19490"/>
                  </a:lnTo>
                  <a:lnTo>
                    <a:pt x="7442" y="21917"/>
                  </a:lnTo>
                  <a:lnTo>
                    <a:pt x="5931" y="24440"/>
                  </a:lnTo>
                  <a:lnTo>
                    <a:pt x="4581" y="27047"/>
                  </a:lnTo>
                  <a:lnTo>
                    <a:pt x="3396" y="29727"/>
                  </a:lnTo>
                  <a:lnTo>
                    <a:pt x="2383" y="32471"/>
                  </a:lnTo>
                  <a:lnTo>
                    <a:pt x="1544" y="35266"/>
                  </a:lnTo>
                  <a:lnTo>
                    <a:pt x="884" y="38101"/>
                  </a:lnTo>
                  <a:lnTo>
                    <a:pt x="406" y="40964"/>
                  </a:lnTo>
                  <a:lnTo>
                    <a:pt x="110" y="43844"/>
                  </a:lnTo>
                  <a:lnTo>
                    <a:pt x="0" y="46728"/>
                  </a:lnTo>
                  <a:lnTo>
                    <a:pt x="74" y="49606"/>
                  </a:lnTo>
                  <a:lnTo>
                    <a:pt x="332" y="52464"/>
                  </a:lnTo>
                  <a:lnTo>
                    <a:pt x="774" y="55292"/>
                  </a:lnTo>
                  <a:lnTo>
                    <a:pt x="1398" y="58078"/>
                  </a:lnTo>
                  <a:lnTo>
                    <a:pt x="2201" y="60809"/>
                  </a:lnTo>
                  <a:lnTo>
                    <a:pt x="3180" y="63476"/>
                  </a:lnTo>
                  <a:lnTo>
                    <a:pt x="4331" y="66067"/>
                  </a:lnTo>
                  <a:lnTo>
                    <a:pt x="5649" y="68571"/>
                  </a:lnTo>
                  <a:lnTo>
                    <a:pt x="7128" y="70979"/>
                  </a:lnTo>
                  <a:lnTo>
                    <a:pt x="8763" y="73280"/>
                  </a:lnTo>
                  <a:lnTo>
                    <a:pt x="10547" y="75464"/>
                  </a:lnTo>
                  <a:lnTo>
                    <a:pt x="12473" y="77523"/>
                  </a:lnTo>
                  <a:lnTo>
                    <a:pt x="14532" y="79449"/>
                  </a:lnTo>
                  <a:lnTo>
                    <a:pt x="16717" y="81233"/>
                  </a:lnTo>
                  <a:lnTo>
                    <a:pt x="19018" y="82868"/>
                  </a:lnTo>
                  <a:lnTo>
                    <a:pt x="21425" y="84348"/>
                  </a:lnTo>
                  <a:lnTo>
                    <a:pt x="23929" y="85666"/>
                  </a:lnTo>
                  <a:lnTo>
                    <a:pt x="26520" y="86816"/>
                  </a:lnTo>
                  <a:lnTo>
                    <a:pt x="29187" y="87795"/>
                  </a:lnTo>
                  <a:lnTo>
                    <a:pt x="31919" y="88598"/>
                  </a:lnTo>
                  <a:lnTo>
                    <a:pt x="34704" y="89222"/>
                  </a:lnTo>
                  <a:lnTo>
                    <a:pt x="37532" y="89664"/>
                  </a:lnTo>
                  <a:lnTo>
                    <a:pt x="40391" y="89923"/>
                  </a:lnTo>
                  <a:lnTo>
                    <a:pt x="43268" y="89997"/>
                  </a:lnTo>
                  <a:lnTo>
                    <a:pt x="46153" y="89886"/>
                  </a:lnTo>
                  <a:lnTo>
                    <a:pt x="49033" y="89591"/>
                  </a:lnTo>
                  <a:lnTo>
                    <a:pt x="51896" y="89112"/>
                  </a:lnTo>
                  <a:lnTo>
                    <a:pt x="54731" y="88452"/>
                  </a:lnTo>
                  <a:lnTo>
                    <a:pt x="57526" y="87614"/>
                  </a:lnTo>
                  <a:lnTo>
                    <a:pt x="60269" y="86600"/>
                  </a:lnTo>
                  <a:lnTo>
                    <a:pt x="62950" y="85416"/>
                  </a:lnTo>
                  <a:lnTo>
                    <a:pt x="65557" y="84065"/>
                  </a:lnTo>
                  <a:lnTo>
                    <a:pt x="68079" y="82554"/>
                  </a:lnTo>
                  <a:lnTo>
                    <a:pt x="70507" y="80889"/>
                  </a:lnTo>
                  <a:lnTo>
                    <a:pt x="72829" y="79076"/>
                  </a:lnTo>
                  <a:lnTo>
                    <a:pt x="75038" y="77123"/>
                  </a:lnTo>
                  <a:lnTo>
                    <a:pt x="77123" y="75038"/>
                  </a:lnTo>
                  <a:lnTo>
                    <a:pt x="79076" y="72829"/>
                  </a:lnTo>
                  <a:lnTo>
                    <a:pt x="80889" y="70507"/>
                  </a:lnTo>
                  <a:lnTo>
                    <a:pt x="82554" y="68079"/>
                  </a:lnTo>
                  <a:lnTo>
                    <a:pt x="84065" y="65557"/>
                  </a:lnTo>
                  <a:lnTo>
                    <a:pt x="85416" y="62950"/>
                  </a:lnTo>
                  <a:lnTo>
                    <a:pt x="86600" y="60269"/>
                  </a:lnTo>
                  <a:lnTo>
                    <a:pt x="87614" y="57526"/>
                  </a:lnTo>
                  <a:lnTo>
                    <a:pt x="88452" y="54731"/>
                  </a:lnTo>
                  <a:lnTo>
                    <a:pt x="89112" y="51896"/>
                  </a:lnTo>
                  <a:lnTo>
                    <a:pt x="89591" y="49033"/>
                  </a:lnTo>
                  <a:lnTo>
                    <a:pt x="89886" y="46153"/>
                  </a:lnTo>
                  <a:lnTo>
                    <a:pt x="89997" y="43268"/>
                  </a:lnTo>
                  <a:lnTo>
                    <a:pt x="89923" y="40391"/>
                  </a:lnTo>
                  <a:lnTo>
                    <a:pt x="89664" y="37532"/>
                  </a:lnTo>
                  <a:lnTo>
                    <a:pt x="89222" y="34704"/>
                  </a:lnTo>
                  <a:lnTo>
                    <a:pt x="88598" y="31919"/>
                  </a:lnTo>
                  <a:lnTo>
                    <a:pt x="87795" y="29187"/>
                  </a:lnTo>
                  <a:lnTo>
                    <a:pt x="86816" y="26520"/>
                  </a:lnTo>
                  <a:lnTo>
                    <a:pt x="85666" y="23929"/>
                  </a:lnTo>
                  <a:lnTo>
                    <a:pt x="84348" y="21425"/>
                  </a:lnTo>
                  <a:lnTo>
                    <a:pt x="82868" y="19018"/>
                  </a:lnTo>
                  <a:lnTo>
                    <a:pt x="81233" y="16717"/>
                  </a:lnTo>
                  <a:lnTo>
                    <a:pt x="79449" y="14532"/>
                  </a:lnTo>
                  <a:close/>
                </a:path>
              </a:pathLst>
            </a:cu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g845"/>
            <p:cNvSpPr/>
            <p:nvPr/>
          </p:nvSpPr>
          <p:spPr>
            <a:xfrm>
              <a:off x="6063036" y="4251391"/>
              <a:ext cx="89997" cy="89997"/>
            </a:xfrm>
            <a:custGeom>
              <a:avLst/>
              <a:pathLst>
                <a:path w="89997" h="89997">
                  <a:moveTo>
                    <a:pt x="77541" y="12455"/>
                  </a:moveTo>
                  <a:lnTo>
                    <a:pt x="75483" y="10531"/>
                  </a:lnTo>
                  <a:lnTo>
                    <a:pt x="73299" y="8748"/>
                  </a:lnTo>
                  <a:lnTo>
                    <a:pt x="71000" y="7114"/>
                  </a:lnTo>
                  <a:lnTo>
                    <a:pt x="68593" y="5636"/>
                  </a:lnTo>
                  <a:lnTo>
                    <a:pt x="66089" y="4320"/>
                  </a:lnTo>
                  <a:lnTo>
                    <a:pt x="63499" y="3171"/>
                  </a:lnTo>
                  <a:lnTo>
                    <a:pt x="60833" y="2193"/>
                  </a:lnTo>
                  <a:lnTo>
                    <a:pt x="58102" y="1392"/>
                  </a:lnTo>
                  <a:lnTo>
                    <a:pt x="55317" y="769"/>
                  </a:lnTo>
                  <a:lnTo>
                    <a:pt x="52489" y="329"/>
                  </a:lnTo>
                  <a:lnTo>
                    <a:pt x="49631" y="72"/>
                  </a:lnTo>
                  <a:lnTo>
                    <a:pt x="46754" y="0"/>
                  </a:lnTo>
                  <a:lnTo>
                    <a:pt x="43869" y="112"/>
                  </a:lnTo>
                  <a:lnTo>
                    <a:pt x="40989" y="409"/>
                  </a:lnTo>
                  <a:lnTo>
                    <a:pt x="38126" y="889"/>
                  </a:lnTo>
                  <a:lnTo>
                    <a:pt x="35290" y="1551"/>
                  </a:lnTo>
                  <a:lnTo>
                    <a:pt x="32495" y="2391"/>
                  </a:lnTo>
                  <a:lnTo>
                    <a:pt x="29751" y="3406"/>
                  </a:lnTo>
                  <a:lnTo>
                    <a:pt x="27070" y="4592"/>
                  </a:lnTo>
                  <a:lnTo>
                    <a:pt x="24462" y="5944"/>
                  </a:lnTo>
                  <a:lnTo>
                    <a:pt x="21939" y="7456"/>
                  </a:lnTo>
                  <a:lnTo>
                    <a:pt x="19511" y="9123"/>
                  </a:lnTo>
                  <a:lnTo>
                    <a:pt x="17187" y="10937"/>
                  </a:lnTo>
                  <a:lnTo>
                    <a:pt x="14977" y="12891"/>
                  </a:lnTo>
                  <a:lnTo>
                    <a:pt x="12891" y="14977"/>
                  </a:lnTo>
                  <a:lnTo>
                    <a:pt x="10937" y="17187"/>
                  </a:lnTo>
                  <a:lnTo>
                    <a:pt x="9123" y="19511"/>
                  </a:lnTo>
                  <a:lnTo>
                    <a:pt x="7456" y="21939"/>
                  </a:lnTo>
                  <a:lnTo>
                    <a:pt x="5944" y="24462"/>
                  </a:lnTo>
                  <a:lnTo>
                    <a:pt x="4592" y="27070"/>
                  </a:lnTo>
                  <a:lnTo>
                    <a:pt x="3406" y="29751"/>
                  </a:lnTo>
                  <a:lnTo>
                    <a:pt x="2391" y="32495"/>
                  </a:lnTo>
                  <a:lnTo>
                    <a:pt x="1551" y="35290"/>
                  </a:lnTo>
                  <a:lnTo>
                    <a:pt x="889" y="38126"/>
                  </a:lnTo>
                  <a:lnTo>
                    <a:pt x="409" y="40989"/>
                  </a:lnTo>
                  <a:lnTo>
                    <a:pt x="112" y="43869"/>
                  </a:lnTo>
                  <a:lnTo>
                    <a:pt x="0" y="46754"/>
                  </a:lnTo>
                  <a:lnTo>
                    <a:pt x="72" y="49631"/>
                  </a:lnTo>
                  <a:lnTo>
                    <a:pt x="329" y="52489"/>
                  </a:lnTo>
                  <a:lnTo>
                    <a:pt x="769" y="55317"/>
                  </a:lnTo>
                  <a:lnTo>
                    <a:pt x="1392" y="58102"/>
                  </a:lnTo>
                  <a:lnTo>
                    <a:pt x="2193" y="60833"/>
                  </a:lnTo>
                  <a:lnTo>
                    <a:pt x="3171" y="63499"/>
                  </a:lnTo>
                  <a:lnTo>
                    <a:pt x="4320" y="66089"/>
                  </a:lnTo>
                  <a:lnTo>
                    <a:pt x="5636" y="68593"/>
                  </a:lnTo>
                  <a:lnTo>
                    <a:pt x="7114" y="71000"/>
                  </a:lnTo>
                  <a:lnTo>
                    <a:pt x="8748" y="73299"/>
                  </a:lnTo>
                  <a:lnTo>
                    <a:pt x="10531" y="75483"/>
                  </a:lnTo>
                  <a:lnTo>
                    <a:pt x="12455" y="77541"/>
                  </a:lnTo>
                  <a:lnTo>
                    <a:pt x="14514" y="79465"/>
                  </a:lnTo>
                  <a:lnTo>
                    <a:pt x="16697" y="81248"/>
                  </a:lnTo>
                  <a:lnTo>
                    <a:pt x="18997" y="82882"/>
                  </a:lnTo>
                  <a:lnTo>
                    <a:pt x="21403" y="84360"/>
                  </a:lnTo>
                  <a:lnTo>
                    <a:pt x="23907" y="85676"/>
                  </a:lnTo>
                  <a:lnTo>
                    <a:pt x="26497" y="86826"/>
                  </a:lnTo>
                  <a:lnTo>
                    <a:pt x="29163" y="87803"/>
                  </a:lnTo>
                  <a:lnTo>
                    <a:pt x="31894" y="88604"/>
                  </a:lnTo>
                  <a:lnTo>
                    <a:pt x="34679" y="89227"/>
                  </a:lnTo>
                  <a:lnTo>
                    <a:pt x="37507" y="89667"/>
                  </a:lnTo>
                  <a:lnTo>
                    <a:pt x="40365" y="89924"/>
                  </a:lnTo>
                  <a:lnTo>
                    <a:pt x="43243" y="89997"/>
                  </a:lnTo>
                  <a:lnTo>
                    <a:pt x="46127" y="89884"/>
                  </a:lnTo>
                  <a:lnTo>
                    <a:pt x="49007" y="89587"/>
                  </a:lnTo>
                  <a:lnTo>
                    <a:pt x="51870" y="89107"/>
                  </a:lnTo>
                  <a:lnTo>
                    <a:pt x="54706" y="88445"/>
                  </a:lnTo>
                  <a:lnTo>
                    <a:pt x="57501" y="87605"/>
                  </a:lnTo>
                  <a:lnTo>
                    <a:pt x="60245" y="86590"/>
                  </a:lnTo>
                  <a:lnTo>
                    <a:pt x="62926" y="85404"/>
                  </a:lnTo>
                  <a:lnTo>
                    <a:pt x="65534" y="84052"/>
                  </a:lnTo>
                  <a:lnTo>
                    <a:pt x="68057" y="82540"/>
                  </a:lnTo>
                  <a:lnTo>
                    <a:pt x="70485" y="80873"/>
                  </a:lnTo>
                  <a:lnTo>
                    <a:pt x="72809" y="79059"/>
                  </a:lnTo>
                  <a:lnTo>
                    <a:pt x="75019" y="77105"/>
                  </a:lnTo>
                  <a:lnTo>
                    <a:pt x="77105" y="75019"/>
                  </a:lnTo>
                  <a:lnTo>
                    <a:pt x="79059" y="72809"/>
                  </a:lnTo>
                  <a:lnTo>
                    <a:pt x="80873" y="70485"/>
                  </a:lnTo>
                  <a:lnTo>
                    <a:pt x="82540" y="68057"/>
                  </a:lnTo>
                  <a:lnTo>
                    <a:pt x="84052" y="65534"/>
                  </a:lnTo>
                  <a:lnTo>
                    <a:pt x="85404" y="62926"/>
                  </a:lnTo>
                  <a:lnTo>
                    <a:pt x="86590" y="60245"/>
                  </a:lnTo>
                  <a:lnTo>
                    <a:pt x="87605" y="57501"/>
                  </a:lnTo>
                  <a:lnTo>
                    <a:pt x="88445" y="54706"/>
                  </a:lnTo>
                  <a:lnTo>
                    <a:pt x="89107" y="51870"/>
                  </a:lnTo>
                  <a:lnTo>
                    <a:pt x="89587" y="49007"/>
                  </a:lnTo>
                  <a:lnTo>
                    <a:pt x="89884" y="46127"/>
                  </a:lnTo>
                  <a:lnTo>
                    <a:pt x="89997" y="43243"/>
                  </a:lnTo>
                  <a:lnTo>
                    <a:pt x="89924" y="40365"/>
                  </a:lnTo>
                  <a:lnTo>
                    <a:pt x="89667" y="37507"/>
                  </a:lnTo>
                  <a:lnTo>
                    <a:pt x="89227" y="34679"/>
                  </a:lnTo>
                  <a:lnTo>
                    <a:pt x="88604" y="31894"/>
                  </a:lnTo>
                  <a:lnTo>
                    <a:pt x="87803" y="29163"/>
                  </a:lnTo>
                  <a:lnTo>
                    <a:pt x="86826" y="26497"/>
                  </a:lnTo>
                  <a:lnTo>
                    <a:pt x="85676" y="23907"/>
                  </a:lnTo>
                  <a:lnTo>
                    <a:pt x="84360" y="21403"/>
                  </a:lnTo>
                  <a:lnTo>
                    <a:pt x="82882" y="18997"/>
                  </a:lnTo>
                  <a:lnTo>
                    <a:pt x="81248" y="16697"/>
                  </a:lnTo>
                  <a:lnTo>
                    <a:pt x="79465" y="14514"/>
                  </a:lnTo>
                  <a:close/>
                </a:path>
              </a:pathLst>
            </a:cu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g846"/>
            <p:cNvSpPr/>
            <p:nvPr/>
          </p:nvSpPr>
          <p:spPr>
            <a:xfrm>
              <a:off x="6063036" y="4357273"/>
              <a:ext cx="89996" cy="89996"/>
            </a:xfrm>
            <a:custGeom>
              <a:avLst/>
              <a:pathLst>
                <a:path w="89996" h="89996">
                  <a:moveTo>
                    <a:pt x="77572" y="12424"/>
                  </a:moveTo>
                  <a:lnTo>
                    <a:pt x="75516" y="10501"/>
                  </a:lnTo>
                  <a:lnTo>
                    <a:pt x="73334" y="8721"/>
                  </a:lnTo>
                  <a:lnTo>
                    <a:pt x="71036" y="7089"/>
                  </a:lnTo>
                  <a:lnTo>
                    <a:pt x="68631" y="5614"/>
                  </a:lnTo>
                  <a:lnTo>
                    <a:pt x="66129" y="4300"/>
                  </a:lnTo>
                  <a:lnTo>
                    <a:pt x="63540" y="3153"/>
                  </a:lnTo>
                  <a:lnTo>
                    <a:pt x="60875" y="2179"/>
                  </a:lnTo>
                  <a:lnTo>
                    <a:pt x="58145" y="1380"/>
                  </a:lnTo>
                  <a:lnTo>
                    <a:pt x="55361" y="761"/>
                  </a:lnTo>
                  <a:lnTo>
                    <a:pt x="52534" y="323"/>
                  </a:lnTo>
                  <a:lnTo>
                    <a:pt x="49676" y="69"/>
                  </a:lnTo>
                  <a:lnTo>
                    <a:pt x="46799" y="0"/>
                  </a:lnTo>
                  <a:lnTo>
                    <a:pt x="43914" y="115"/>
                  </a:lnTo>
                  <a:lnTo>
                    <a:pt x="41034" y="415"/>
                  </a:lnTo>
                  <a:lnTo>
                    <a:pt x="38170" y="898"/>
                  </a:lnTo>
                  <a:lnTo>
                    <a:pt x="35335" y="1562"/>
                  </a:lnTo>
                  <a:lnTo>
                    <a:pt x="32538" y="2405"/>
                  </a:lnTo>
                  <a:lnTo>
                    <a:pt x="29794" y="3423"/>
                  </a:lnTo>
                  <a:lnTo>
                    <a:pt x="27111" y="4611"/>
                  </a:lnTo>
                  <a:lnTo>
                    <a:pt x="24502" y="5966"/>
                  </a:lnTo>
                  <a:lnTo>
                    <a:pt x="21978" y="7481"/>
                  </a:lnTo>
                  <a:lnTo>
                    <a:pt x="19548" y="9150"/>
                  </a:lnTo>
                  <a:lnTo>
                    <a:pt x="17222" y="10967"/>
                  </a:lnTo>
                  <a:lnTo>
                    <a:pt x="15011" y="12923"/>
                  </a:lnTo>
                  <a:lnTo>
                    <a:pt x="12923" y="15011"/>
                  </a:lnTo>
                  <a:lnTo>
                    <a:pt x="10967" y="17222"/>
                  </a:lnTo>
                  <a:lnTo>
                    <a:pt x="9150" y="19548"/>
                  </a:lnTo>
                  <a:lnTo>
                    <a:pt x="7481" y="21978"/>
                  </a:lnTo>
                  <a:lnTo>
                    <a:pt x="5966" y="24502"/>
                  </a:lnTo>
                  <a:lnTo>
                    <a:pt x="4611" y="27111"/>
                  </a:lnTo>
                  <a:lnTo>
                    <a:pt x="3423" y="29794"/>
                  </a:lnTo>
                  <a:lnTo>
                    <a:pt x="2405" y="32538"/>
                  </a:lnTo>
                  <a:lnTo>
                    <a:pt x="1562" y="35335"/>
                  </a:lnTo>
                  <a:lnTo>
                    <a:pt x="898" y="38170"/>
                  </a:lnTo>
                  <a:lnTo>
                    <a:pt x="415" y="41034"/>
                  </a:lnTo>
                  <a:lnTo>
                    <a:pt x="115" y="43914"/>
                  </a:lnTo>
                  <a:lnTo>
                    <a:pt x="0" y="46799"/>
                  </a:lnTo>
                  <a:lnTo>
                    <a:pt x="69" y="49676"/>
                  </a:lnTo>
                  <a:lnTo>
                    <a:pt x="323" y="52534"/>
                  </a:lnTo>
                  <a:lnTo>
                    <a:pt x="761" y="55361"/>
                  </a:lnTo>
                  <a:lnTo>
                    <a:pt x="1380" y="58145"/>
                  </a:lnTo>
                  <a:lnTo>
                    <a:pt x="2179" y="60875"/>
                  </a:lnTo>
                  <a:lnTo>
                    <a:pt x="3153" y="63540"/>
                  </a:lnTo>
                  <a:lnTo>
                    <a:pt x="4300" y="66129"/>
                  </a:lnTo>
                  <a:lnTo>
                    <a:pt x="5614" y="68631"/>
                  </a:lnTo>
                  <a:lnTo>
                    <a:pt x="7089" y="71036"/>
                  </a:lnTo>
                  <a:lnTo>
                    <a:pt x="8721" y="73334"/>
                  </a:lnTo>
                  <a:lnTo>
                    <a:pt x="10501" y="75516"/>
                  </a:lnTo>
                  <a:lnTo>
                    <a:pt x="12424" y="77572"/>
                  </a:lnTo>
                  <a:lnTo>
                    <a:pt x="14480" y="79494"/>
                  </a:lnTo>
                  <a:lnTo>
                    <a:pt x="16661" y="81275"/>
                  </a:lnTo>
                  <a:lnTo>
                    <a:pt x="18959" y="82906"/>
                  </a:lnTo>
                  <a:lnTo>
                    <a:pt x="21364" y="84382"/>
                  </a:lnTo>
                  <a:lnTo>
                    <a:pt x="23866" y="85695"/>
                  </a:lnTo>
                  <a:lnTo>
                    <a:pt x="26455" y="86842"/>
                  </a:lnTo>
                  <a:lnTo>
                    <a:pt x="29120" y="87817"/>
                  </a:lnTo>
                  <a:lnTo>
                    <a:pt x="31851" y="88615"/>
                  </a:lnTo>
                  <a:lnTo>
                    <a:pt x="34635" y="89235"/>
                  </a:lnTo>
                  <a:lnTo>
                    <a:pt x="37462" y="89672"/>
                  </a:lnTo>
                  <a:lnTo>
                    <a:pt x="40320" y="89927"/>
                  </a:lnTo>
                  <a:lnTo>
                    <a:pt x="43197" y="89996"/>
                  </a:lnTo>
                  <a:lnTo>
                    <a:pt x="46081" y="89881"/>
                  </a:lnTo>
                  <a:lnTo>
                    <a:pt x="48961" y="89581"/>
                  </a:lnTo>
                  <a:lnTo>
                    <a:pt x="51825" y="89098"/>
                  </a:lnTo>
                  <a:lnTo>
                    <a:pt x="54661" y="88433"/>
                  </a:lnTo>
                  <a:lnTo>
                    <a:pt x="57457" y="87591"/>
                  </a:lnTo>
                  <a:lnTo>
                    <a:pt x="60202" y="86573"/>
                  </a:lnTo>
                  <a:lnTo>
                    <a:pt x="62884" y="85384"/>
                  </a:lnTo>
                  <a:lnTo>
                    <a:pt x="65493" y="84029"/>
                  </a:lnTo>
                  <a:lnTo>
                    <a:pt x="68018" y="82514"/>
                  </a:lnTo>
                  <a:lnTo>
                    <a:pt x="70448" y="80845"/>
                  </a:lnTo>
                  <a:lnTo>
                    <a:pt x="72773" y="79029"/>
                  </a:lnTo>
                  <a:lnTo>
                    <a:pt x="74984" y="77073"/>
                  </a:lnTo>
                  <a:lnTo>
                    <a:pt x="77073" y="74984"/>
                  </a:lnTo>
                  <a:lnTo>
                    <a:pt x="79029" y="72773"/>
                  </a:lnTo>
                  <a:lnTo>
                    <a:pt x="80845" y="70448"/>
                  </a:lnTo>
                  <a:lnTo>
                    <a:pt x="82514" y="68018"/>
                  </a:lnTo>
                  <a:lnTo>
                    <a:pt x="84029" y="65493"/>
                  </a:lnTo>
                  <a:lnTo>
                    <a:pt x="85384" y="62884"/>
                  </a:lnTo>
                  <a:lnTo>
                    <a:pt x="86573" y="60202"/>
                  </a:lnTo>
                  <a:lnTo>
                    <a:pt x="87591" y="57457"/>
                  </a:lnTo>
                  <a:lnTo>
                    <a:pt x="88433" y="54661"/>
                  </a:lnTo>
                  <a:lnTo>
                    <a:pt x="89098" y="51825"/>
                  </a:lnTo>
                  <a:lnTo>
                    <a:pt x="89581" y="48961"/>
                  </a:lnTo>
                  <a:lnTo>
                    <a:pt x="89881" y="46081"/>
                  </a:lnTo>
                  <a:lnTo>
                    <a:pt x="89996" y="43197"/>
                  </a:lnTo>
                  <a:lnTo>
                    <a:pt x="89927" y="40320"/>
                  </a:lnTo>
                  <a:lnTo>
                    <a:pt x="89672" y="37462"/>
                  </a:lnTo>
                  <a:lnTo>
                    <a:pt x="89235" y="34635"/>
                  </a:lnTo>
                  <a:lnTo>
                    <a:pt x="88615" y="31851"/>
                  </a:lnTo>
                  <a:lnTo>
                    <a:pt x="87817" y="29120"/>
                  </a:lnTo>
                  <a:lnTo>
                    <a:pt x="86842" y="26455"/>
                  </a:lnTo>
                  <a:lnTo>
                    <a:pt x="85695" y="23866"/>
                  </a:lnTo>
                  <a:lnTo>
                    <a:pt x="84382" y="21364"/>
                  </a:lnTo>
                  <a:lnTo>
                    <a:pt x="82906" y="18959"/>
                  </a:lnTo>
                  <a:lnTo>
                    <a:pt x="81275" y="16661"/>
                  </a:lnTo>
                  <a:lnTo>
                    <a:pt x="79494" y="14480"/>
                  </a:lnTo>
                  <a:close/>
                </a:path>
              </a:pathLst>
            </a:cu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g847"/>
            <p:cNvSpPr/>
            <p:nvPr/>
          </p:nvSpPr>
          <p:spPr>
            <a:xfrm>
              <a:off x="6063046" y="4463165"/>
              <a:ext cx="89976" cy="89976"/>
            </a:xfrm>
            <a:custGeom>
              <a:avLst/>
              <a:pathLst>
                <a:path w="89976" h="89976">
                  <a:moveTo>
                    <a:pt x="76608" y="13368"/>
                  </a:moveTo>
                  <a:lnTo>
                    <a:pt x="74491" y="11382"/>
                  </a:lnTo>
                  <a:lnTo>
                    <a:pt x="72254" y="9534"/>
                  </a:lnTo>
                  <a:lnTo>
                    <a:pt x="69904" y="7831"/>
                  </a:lnTo>
                  <a:lnTo>
                    <a:pt x="67452" y="6281"/>
                  </a:lnTo>
                  <a:lnTo>
                    <a:pt x="64908" y="4890"/>
                  </a:lnTo>
                  <a:lnTo>
                    <a:pt x="62281" y="3664"/>
                  </a:lnTo>
                  <a:lnTo>
                    <a:pt x="59584" y="2607"/>
                  </a:lnTo>
                  <a:lnTo>
                    <a:pt x="56827" y="1725"/>
                  </a:lnTo>
                  <a:lnTo>
                    <a:pt x="54021" y="1021"/>
                  </a:lnTo>
                  <a:lnTo>
                    <a:pt x="51178" y="497"/>
                  </a:lnTo>
                  <a:lnTo>
                    <a:pt x="48310" y="156"/>
                  </a:lnTo>
                  <a:lnTo>
                    <a:pt x="45427" y="0"/>
                  </a:lnTo>
                  <a:lnTo>
                    <a:pt x="42544" y="28"/>
                  </a:lnTo>
                  <a:lnTo>
                    <a:pt x="39670" y="241"/>
                  </a:lnTo>
                  <a:lnTo>
                    <a:pt x="36818" y="637"/>
                  </a:lnTo>
                  <a:lnTo>
                    <a:pt x="33999" y="1216"/>
                  </a:lnTo>
                  <a:lnTo>
                    <a:pt x="31226" y="1975"/>
                  </a:lnTo>
                  <a:lnTo>
                    <a:pt x="28509" y="2911"/>
                  </a:lnTo>
                  <a:lnTo>
                    <a:pt x="25860" y="4020"/>
                  </a:lnTo>
                  <a:lnTo>
                    <a:pt x="23290" y="5296"/>
                  </a:lnTo>
                  <a:lnTo>
                    <a:pt x="20809" y="6736"/>
                  </a:lnTo>
                  <a:lnTo>
                    <a:pt x="18427" y="8334"/>
                  </a:lnTo>
                  <a:lnTo>
                    <a:pt x="16154" y="10081"/>
                  </a:lnTo>
                  <a:lnTo>
                    <a:pt x="14000" y="11973"/>
                  </a:lnTo>
                  <a:lnTo>
                    <a:pt x="11973" y="14000"/>
                  </a:lnTo>
                  <a:lnTo>
                    <a:pt x="10081" y="16154"/>
                  </a:lnTo>
                  <a:lnTo>
                    <a:pt x="8334" y="18427"/>
                  </a:lnTo>
                  <a:lnTo>
                    <a:pt x="6736" y="20809"/>
                  </a:lnTo>
                  <a:lnTo>
                    <a:pt x="5296" y="23290"/>
                  </a:lnTo>
                  <a:lnTo>
                    <a:pt x="4020" y="25860"/>
                  </a:lnTo>
                  <a:lnTo>
                    <a:pt x="2911" y="28509"/>
                  </a:lnTo>
                  <a:lnTo>
                    <a:pt x="1975" y="31226"/>
                  </a:lnTo>
                  <a:lnTo>
                    <a:pt x="1216" y="33999"/>
                  </a:lnTo>
                  <a:lnTo>
                    <a:pt x="637" y="36818"/>
                  </a:lnTo>
                  <a:lnTo>
                    <a:pt x="241" y="39670"/>
                  </a:lnTo>
                  <a:lnTo>
                    <a:pt x="28" y="42544"/>
                  </a:lnTo>
                  <a:lnTo>
                    <a:pt x="0" y="45427"/>
                  </a:lnTo>
                  <a:lnTo>
                    <a:pt x="156" y="48310"/>
                  </a:lnTo>
                  <a:lnTo>
                    <a:pt x="497" y="51178"/>
                  </a:lnTo>
                  <a:lnTo>
                    <a:pt x="1021" y="54021"/>
                  </a:lnTo>
                  <a:lnTo>
                    <a:pt x="1725" y="56827"/>
                  </a:lnTo>
                  <a:lnTo>
                    <a:pt x="2607" y="59584"/>
                  </a:lnTo>
                  <a:lnTo>
                    <a:pt x="3664" y="62281"/>
                  </a:lnTo>
                  <a:lnTo>
                    <a:pt x="4890" y="64908"/>
                  </a:lnTo>
                  <a:lnTo>
                    <a:pt x="6281" y="67452"/>
                  </a:lnTo>
                  <a:lnTo>
                    <a:pt x="7831" y="69904"/>
                  </a:lnTo>
                  <a:lnTo>
                    <a:pt x="9534" y="72254"/>
                  </a:lnTo>
                  <a:lnTo>
                    <a:pt x="11382" y="74491"/>
                  </a:lnTo>
                  <a:lnTo>
                    <a:pt x="13368" y="76608"/>
                  </a:lnTo>
                  <a:lnTo>
                    <a:pt x="15485" y="78594"/>
                  </a:lnTo>
                  <a:lnTo>
                    <a:pt x="17722" y="80442"/>
                  </a:lnTo>
                  <a:lnTo>
                    <a:pt x="20072" y="82145"/>
                  </a:lnTo>
                  <a:lnTo>
                    <a:pt x="22524" y="83695"/>
                  </a:lnTo>
                  <a:lnTo>
                    <a:pt x="25068" y="85086"/>
                  </a:lnTo>
                  <a:lnTo>
                    <a:pt x="27695" y="86312"/>
                  </a:lnTo>
                  <a:lnTo>
                    <a:pt x="30392" y="87369"/>
                  </a:lnTo>
                  <a:lnTo>
                    <a:pt x="33149" y="88251"/>
                  </a:lnTo>
                  <a:lnTo>
                    <a:pt x="35955" y="88955"/>
                  </a:lnTo>
                  <a:lnTo>
                    <a:pt x="38798" y="89479"/>
                  </a:lnTo>
                  <a:lnTo>
                    <a:pt x="41666" y="89820"/>
                  </a:lnTo>
                  <a:lnTo>
                    <a:pt x="44549" y="89976"/>
                  </a:lnTo>
                  <a:lnTo>
                    <a:pt x="47432" y="89948"/>
                  </a:lnTo>
                  <a:lnTo>
                    <a:pt x="50306" y="89735"/>
                  </a:lnTo>
                  <a:lnTo>
                    <a:pt x="53158" y="89339"/>
                  </a:lnTo>
                  <a:lnTo>
                    <a:pt x="55977" y="88760"/>
                  </a:lnTo>
                  <a:lnTo>
                    <a:pt x="58750" y="88001"/>
                  </a:lnTo>
                  <a:lnTo>
                    <a:pt x="61467" y="87065"/>
                  </a:lnTo>
                  <a:lnTo>
                    <a:pt x="64116" y="85956"/>
                  </a:lnTo>
                  <a:lnTo>
                    <a:pt x="66686" y="84680"/>
                  </a:lnTo>
                  <a:lnTo>
                    <a:pt x="69167" y="83240"/>
                  </a:lnTo>
                  <a:lnTo>
                    <a:pt x="71549" y="81642"/>
                  </a:lnTo>
                  <a:lnTo>
                    <a:pt x="73822" y="79894"/>
                  </a:lnTo>
                  <a:lnTo>
                    <a:pt x="75976" y="78003"/>
                  </a:lnTo>
                  <a:lnTo>
                    <a:pt x="78003" y="75976"/>
                  </a:lnTo>
                  <a:lnTo>
                    <a:pt x="79894" y="73822"/>
                  </a:lnTo>
                  <a:lnTo>
                    <a:pt x="81642" y="71549"/>
                  </a:lnTo>
                  <a:lnTo>
                    <a:pt x="83240" y="69167"/>
                  </a:lnTo>
                  <a:lnTo>
                    <a:pt x="84680" y="66686"/>
                  </a:lnTo>
                  <a:lnTo>
                    <a:pt x="85956" y="64116"/>
                  </a:lnTo>
                  <a:lnTo>
                    <a:pt x="87065" y="61467"/>
                  </a:lnTo>
                  <a:lnTo>
                    <a:pt x="88001" y="58750"/>
                  </a:lnTo>
                  <a:lnTo>
                    <a:pt x="88760" y="55977"/>
                  </a:lnTo>
                  <a:lnTo>
                    <a:pt x="89339" y="53158"/>
                  </a:lnTo>
                  <a:lnTo>
                    <a:pt x="89735" y="50306"/>
                  </a:lnTo>
                  <a:lnTo>
                    <a:pt x="89948" y="47432"/>
                  </a:lnTo>
                  <a:lnTo>
                    <a:pt x="89976" y="44549"/>
                  </a:lnTo>
                  <a:lnTo>
                    <a:pt x="89820" y="41666"/>
                  </a:lnTo>
                  <a:lnTo>
                    <a:pt x="89479" y="38798"/>
                  </a:lnTo>
                  <a:lnTo>
                    <a:pt x="88955" y="35955"/>
                  </a:lnTo>
                  <a:lnTo>
                    <a:pt x="88251" y="33149"/>
                  </a:lnTo>
                  <a:lnTo>
                    <a:pt x="87369" y="30392"/>
                  </a:lnTo>
                  <a:lnTo>
                    <a:pt x="86312" y="27695"/>
                  </a:lnTo>
                  <a:lnTo>
                    <a:pt x="85086" y="25068"/>
                  </a:lnTo>
                  <a:lnTo>
                    <a:pt x="83695" y="22524"/>
                  </a:lnTo>
                  <a:lnTo>
                    <a:pt x="82145" y="20072"/>
                  </a:lnTo>
                  <a:lnTo>
                    <a:pt x="80442" y="17722"/>
                  </a:lnTo>
                  <a:lnTo>
                    <a:pt x="78594" y="15485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g848"/>
            <p:cNvSpPr/>
            <p:nvPr/>
          </p:nvSpPr>
          <p:spPr>
            <a:xfrm>
              <a:off x="6063055" y="4569055"/>
              <a:ext cx="89959" cy="89959"/>
            </a:xfrm>
            <a:custGeom>
              <a:avLst/>
              <a:pathLst>
                <a:path w="89959" h="89959">
                  <a:moveTo>
                    <a:pt x="81949" y="8009"/>
                  </a:moveTo>
                  <a:lnTo>
                    <a:pt x="80230" y="6442"/>
                  </a:lnTo>
                  <a:lnTo>
                    <a:pt x="78365" y="5032"/>
                  </a:lnTo>
                  <a:lnTo>
                    <a:pt x="76363" y="3787"/>
                  </a:lnTo>
                  <a:lnTo>
                    <a:pt x="74233" y="2711"/>
                  </a:lnTo>
                  <a:lnTo>
                    <a:pt x="71982" y="1809"/>
                  </a:lnTo>
                  <a:lnTo>
                    <a:pt x="69620" y="1084"/>
                  </a:lnTo>
                  <a:lnTo>
                    <a:pt x="67157" y="539"/>
                  </a:lnTo>
                  <a:lnTo>
                    <a:pt x="64603" y="177"/>
                  </a:lnTo>
                  <a:lnTo>
                    <a:pt x="61968" y="0"/>
                  </a:lnTo>
                  <a:lnTo>
                    <a:pt x="59263" y="7"/>
                  </a:lnTo>
                  <a:lnTo>
                    <a:pt x="56500" y="198"/>
                  </a:lnTo>
                  <a:lnTo>
                    <a:pt x="53689" y="574"/>
                  </a:lnTo>
                  <a:lnTo>
                    <a:pt x="50842" y="1132"/>
                  </a:lnTo>
                  <a:lnTo>
                    <a:pt x="47972" y="1871"/>
                  </a:lnTo>
                  <a:lnTo>
                    <a:pt x="45089" y="2787"/>
                  </a:lnTo>
                  <a:lnTo>
                    <a:pt x="42206" y="3876"/>
                  </a:lnTo>
                  <a:lnTo>
                    <a:pt x="39334" y="5134"/>
                  </a:lnTo>
                  <a:lnTo>
                    <a:pt x="36485" y="6555"/>
                  </a:lnTo>
                  <a:lnTo>
                    <a:pt x="33671" y="8135"/>
                  </a:lnTo>
                  <a:lnTo>
                    <a:pt x="30904" y="9866"/>
                  </a:lnTo>
                  <a:lnTo>
                    <a:pt x="28194" y="11741"/>
                  </a:lnTo>
                  <a:lnTo>
                    <a:pt x="25554" y="13753"/>
                  </a:lnTo>
                  <a:lnTo>
                    <a:pt x="22993" y="15893"/>
                  </a:lnTo>
                  <a:lnTo>
                    <a:pt x="20522" y="18152"/>
                  </a:lnTo>
                  <a:lnTo>
                    <a:pt x="18152" y="20522"/>
                  </a:lnTo>
                  <a:lnTo>
                    <a:pt x="15893" y="22993"/>
                  </a:lnTo>
                  <a:lnTo>
                    <a:pt x="13753" y="25554"/>
                  </a:lnTo>
                  <a:lnTo>
                    <a:pt x="11741" y="28194"/>
                  </a:lnTo>
                  <a:lnTo>
                    <a:pt x="9866" y="30904"/>
                  </a:lnTo>
                  <a:lnTo>
                    <a:pt x="8135" y="33671"/>
                  </a:lnTo>
                  <a:lnTo>
                    <a:pt x="6555" y="36485"/>
                  </a:lnTo>
                  <a:lnTo>
                    <a:pt x="5134" y="39334"/>
                  </a:lnTo>
                  <a:lnTo>
                    <a:pt x="3876" y="42206"/>
                  </a:lnTo>
                  <a:lnTo>
                    <a:pt x="2787" y="45089"/>
                  </a:lnTo>
                  <a:lnTo>
                    <a:pt x="1871" y="47972"/>
                  </a:lnTo>
                  <a:lnTo>
                    <a:pt x="1132" y="50842"/>
                  </a:lnTo>
                  <a:lnTo>
                    <a:pt x="574" y="53689"/>
                  </a:lnTo>
                  <a:lnTo>
                    <a:pt x="198" y="56500"/>
                  </a:lnTo>
                  <a:lnTo>
                    <a:pt x="7" y="59263"/>
                  </a:lnTo>
                  <a:lnTo>
                    <a:pt x="0" y="61968"/>
                  </a:lnTo>
                  <a:lnTo>
                    <a:pt x="177" y="64603"/>
                  </a:lnTo>
                  <a:lnTo>
                    <a:pt x="539" y="67157"/>
                  </a:lnTo>
                  <a:lnTo>
                    <a:pt x="1084" y="69620"/>
                  </a:lnTo>
                  <a:lnTo>
                    <a:pt x="1809" y="71982"/>
                  </a:lnTo>
                  <a:lnTo>
                    <a:pt x="2711" y="74233"/>
                  </a:lnTo>
                  <a:lnTo>
                    <a:pt x="3787" y="76363"/>
                  </a:lnTo>
                  <a:lnTo>
                    <a:pt x="5032" y="78365"/>
                  </a:lnTo>
                  <a:lnTo>
                    <a:pt x="6442" y="80230"/>
                  </a:lnTo>
                  <a:lnTo>
                    <a:pt x="8009" y="81949"/>
                  </a:lnTo>
                  <a:lnTo>
                    <a:pt x="9729" y="83517"/>
                  </a:lnTo>
                  <a:lnTo>
                    <a:pt x="11594" y="84927"/>
                  </a:lnTo>
                  <a:lnTo>
                    <a:pt x="13595" y="86172"/>
                  </a:lnTo>
                  <a:lnTo>
                    <a:pt x="15726" y="87248"/>
                  </a:lnTo>
                  <a:lnTo>
                    <a:pt x="17977" y="88150"/>
                  </a:lnTo>
                  <a:lnTo>
                    <a:pt x="20339" y="88875"/>
                  </a:lnTo>
                  <a:lnTo>
                    <a:pt x="22802" y="89420"/>
                  </a:lnTo>
                  <a:lnTo>
                    <a:pt x="25356" y="89782"/>
                  </a:lnTo>
                  <a:lnTo>
                    <a:pt x="27991" y="89959"/>
                  </a:lnTo>
                  <a:lnTo>
                    <a:pt x="30696" y="89952"/>
                  </a:lnTo>
                  <a:lnTo>
                    <a:pt x="33459" y="89761"/>
                  </a:lnTo>
                  <a:lnTo>
                    <a:pt x="36270" y="89385"/>
                  </a:lnTo>
                  <a:lnTo>
                    <a:pt x="39116" y="88826"/>
                  </a:lnTo>
                  <a:lnTo>
                    <a:pt x="41987" y="88088"/>
                  </a:lnTo>
                  <a:lnTo>
                    <a:pt x="44870" y="87172"/>
                  </a:lnTo>
                  <a:lnTo>
                    <a:pt x="47753" y="86083"/>
                  </a:lnTo>
                  <a:lnTo>
                    <a:pt x="50625" y="84825"/>
                  </a:lnTo>
                  <a:lnTo>
                    <a:pt x="53474" y="83404"/>
                  </a:lnTo>
                  <a:lnTo>
                    <a:pt x="56288" y="81824"/>
                  </a:lnTo>
                  <a:lnTo>
                    <a:pt x="59055" y="80093"/>
                  </a:lnTo>
                  <a:lnTo>
                    <a:pt x="61765" y="78218"/>
                  </a:lnTo>
                  <a:lnTo>
                    <a:pt x="64405" y="76206"/>
                  </a:lnTo>
                  <a:lnTo>
                    <a:pt x="66966" y="74066"/>
                  </a:lnTo>
                  <a:lnTo>
                    <a:pt x="69436" y="71806"/>
                  </a:lnTo>
                  <a:lnTo>
                    <a:pt x="71806" y="69436"/>
                  </a:lnTo>
                  <a:lnTo>
                    <a:pt x="74066" y="66966"/>
                  </a:lnTo>
                  <a:lnTo>
                    <a:pt x="76206" y="64405"/>
                  </a:lnTo>
                  <a:lnTo>
                    <a:pt x="78218" y="61765"/>
                  </a:lnTo>
                  <a:lnTo>
                    <a:pt x="80093" y="59055"/>
                  </a:lnTo>
                  <a:lnTo>
                    <a:pt x="81824" y="56288"/>
                  </a:lnTo>
                  <a:lnTo>
                    <a:pt x="83404" y="53474"/>
                  </a:lnTo>
                  <a:lnTo>
                    <a:pt x="84825" y="50625"/>
                  </a:lnTo>
                  <a:lnTo>
                    <a:pt x="86083" y="47753"/>
                  </a:lnTo>
                  <a:lnTo>
                    <a:pt x="87172" y="44870"/>
                  </a:lnTo>
                  <a:lnTo>
                    <a:pt x="88088" y="41987"/>
                  </a:lnTo>
                  <a:lnTo>
                    <a:pt x="88826" y="39116"/>
                  </a:lnTo>
                  <a:lnTo>
                    <a:pt x="89385" y="36270"/>
                  </a:lnTo>
                  <a:lnTo>
                    <a:pt x="89761" y="33459"/>
                  </a:lnTo>
                  <a:lnTo>
                    <a:pt x="89952" y="30696"/>
                  </a:lnTo>
                  <a:lnTo>
                    <a:pt x="89959" y="27991"/>
                  </a:lnTo>
                  <a:lnTo>
                    <a:pt x="89782" y="25356"/>
                  </a:lnTo>
                  <a:lnTo>
                    <a:pt x="89420" y="22802"/>
                  </a:lnTo>
                  <a:lnTo>
                    <a:pt x="88875" y="20339"/>
                  </a:lnTo>
                  <a:lnTo>
                    <a:pt x="88150" y="17977"/>
                  </a:lnTo>
                  <a:lnTo>
                    <a:pt x="87248" y="15726"/>
                  </a:lnTo>
                  <a:lnTo>
                    <a:pt x="86172" y="13595"/>
                  </a:lnTo>
                  <a:lnTo>
                    <a:pt x="84927" y="11594"/>
                  </a:lnTo>
                  <a:lnTo>
                    <a:pt x="83517" y="9729"/>
                  </a:lnTo>
                  <a:close/>
                </a:path>
              </a:pathLst>
            </a:custGeom>
            <a:solidFill>
              <a:srgbClr val="A2CDE2">
                <a:alpha val="100000"/>
              </a:srgbClr>
            </a:solidFill>
            <a:ln w="9525" cap="rnd">
              <a:solidFill>
                <a:srgbClr val="A2CD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g849"/>
            <p:cNvSpPr/>
            <p:nvPr/>
          </p:nvSpPr>
          <p:spPr>
            <a:xfrm>
              <a:off x="6063035" y="4674917"/>
              <a:ext cx="89999" cy="89999"/>
            </a:xfrm>
            <a:custGeom>
              <a:avLst/>
              <a:pathLst>
                <a:path w="89999" h="89999">
                  <a:moveTo>
                    <a:pt x="77342" y="12657"/>
                  </a:moveTo>
                  <a:lnTo>
                    <a:pt x="75271" y="10718"/>
                  </a:lnTo>
                  <a:lnTo>
                    <a:pt x="73075" y="8921"/>
                  </a:lnTo>
                  <a:lnTo>
                    <a:pt x="70764" y="7272"/>
                  </a:lnTo>
                  <a:lnTo>
                    <a:pt x="68348" y="5778"/>
                  </a:lnTo>
                  <a:lnTo>
                    <a:pt x="65835" y="4445"/>
                  </a:lnTo>
                  <a:lnTo>
                    <a:pt x="63237" y="3279"/>
                  </a:lnTo>
                  <a:lnTo>
                    <a:pt x="60564" y="2284"/>
                  </a:lnTo>
                  <a:lnTo>
                    <a:pt x="57826" y="1465"/>
                  </a:lnTo>
                  <a:lnTo>
                    <a:pt x="55037" y="825"/>
                  </a:lnTo>
                  <a:lnTo>
                    <a:pt x="52205" y="366"/>
                  </a:lnTo>
                  <a:lnTo>
                    <a:pt x="49345" y="90"/>
                  </a:lnTo>
                  <a:lnTo>
                    <a:pt x="46466" y="0"/>
                  </a:lnTo>
                  <a:lnTo>
                    <a:pt x="43581" y="94"/>
                  </a:lnTo>
                  <a:lnTo>
                    <a:pt x="40703" y="372"/>
                  </a:lnTo>
                  <a:lnTo>
                    <a:pt x="37842" y="834"/>
                  </a:lnTo>
                  <a:lnTo>
                    <a:pt x="35010" y="1477"/>
                  </a:lnTo>
                  <a:lnTo>
                    <a:pt x="32219" y="2300"/>
                  </a:lnTo>
                  <a:lnTo>
                    <a:pt x="29481" y="3297"/>
                  </a:lnTo>
                  <a:lnTo>
                    <a:pt x="26807" y="4467"/>
                  </a:lnTo>
                  <a:lnTo>
                    <a:pt x="24207" y="5802"/>
                  </a:lnTo>
                  <a:lnTo>
                    <a:pt x="21693" y="7299"/>
                  </a:lnTo>
                  <a:lnTo>
                    <a:pt x="19274" y="8951"/>
                  </a:lnTo>
                  <a:lnTo>
                    <a:pt x="16962" y="10750"/>
                  </a:lnTo>
                  <a:lnTo>
                    <a:pt x="14764" y="12691"/>
                  </a:lnTo>
                  <a:lnTo>
                    <a:pt x="12691" y="14764"/>
                  </a:lnTo>
                  <a:lnTo>
                    <a:pt x="10750" y="16962"/>
                  </a:lnTo>
                  <a:lnTo>
                    <a:pt x="8951" y="19274"/>
                  </a:lnTo>
                  <a:lnTo>
                    <a:pt x="7299" y="21693"/>
                  </a:lnTo>
                  <a:lnTo>
                    <a:pt x="5802" y="24207"/>
                  </a:lnTo>
                  <a:lnTo>
                    <a:pt x="4467" y="26807"/>
                  </a:lnTo>
                  <a:lnTo>
                    <a:pt x="3297" y="29481"/>
                  </a:lnTo>
                  <a:lnTo>
                    <a:pt x="2300" y="32219"/>
                  </a:lnTo>
                  <a:lnTo>
                    <a:pt x="1477" y="35010"/>
                  </a:lnTo>
                  <a:lnTo>
                    <a:pt x="834" y="37842"/>
                  </a:lnTo>
                  <a:lnTo>
                    <a:pt x="372" y="40703"/>
                  </a:lnTo>
                  <a:lnTo>
                    <a:pt x="94" y="43581"/>
                  </a:lnTo>
                  <a:lnTo>
                    <a:pt x="0" y="46466"/>
                  </a:lnTo>
                  <a:lnTo>
                    <a:pt x="90" y="49345"/>
                  </a:lnTo>
                  <a:lnTo>
                    <a:pt x="366" y="52205"/>
                  </a:lnTo>
                  <a:lnTo>
                    <a:pt x="825" y="55037"/>
                  </a:lnTo>
                  <a:lnTo>
                    <a:pt x="1465" y="57826"/>
                  </a:lnTo>
                  <a:lnTo>
                    <a:pt x="2284" y="60564"/>
                  </a:lnTo>
                  <a:lnTo>
                    <a:pt x="3279" y="63237"/>
                  </a:lnTo>
                  <a:lnTo>
                    <a:pt x="4445" y="65835"/>
                  </a:lnTo>
                  <a:lnTo>
                    <a:pt x="5778" y="68348"/>
                  </a:lnTo>
                  <a:lnTo>
                    <a:pt x="7272" y="70764"/>
                  </a:lnTo>
                  <a:lnTo>
                    <a:pt x="8921" y="73075"/>
                  </a:lnTo>
                  <a:lnTo>
                    <a:pt x="10718" y="75271"/>
                  </a:lnTo>
                  <a:lnTo>
                    <a:pt x="12657" y="77342"/>
                  </a:lnTo>
                  <a:lnTo>
                    <a:pt x="14728" y="79280"/>
                  </a:lnTo>
                  <a:lnTo>
                    <a:pt x="16923" y="81077"/>
                  </a:lnTo>
                  <a:lnTo>
                    <a:pt x="19234" y="82726"/>
                  </a:lnTo>
                  <a:lnTo>
                    <a:pt x="21651" y="84220"/>
                  </a:lnTo>
                  <a:lnTo>
                    <a:pt x="24163" y="85553"/>
                  </a:lnTo>
                  <a:lnTo>
                    <a:pt x="26762" y="86719"/>
                  </a:lnTo>
                  <a:lnTo>
                    <a:pt x="29435" y="87714"/>
                  </a:lnTo>
                  <a:lnTo>
                    <a:pt x="32172" y="88533"/>
                  </a:lnTo>
                  <a:lnTo>
                    <a:pt x="34962" y="89174"/>
                  </a:lnTo>
                  <a:lnTo>
                    <a:pt x="37793" y="89633"/>
                  </a:lnTo>
                  <a:lnTo>
                    <a:pt x="40654" y="89908"/>
                  </a:lnTo>
                  <a:lnTo>
                    <a:pt x="43532" y="89999"/>
                  </a:lnTo>
                  <a:lnTo>
                    <a:pt x="46417" y="89905"/>
                  </a:lnTo>
                  <a:lnTo>
                    <a:pt x="49296" y="89626"/>
                  </a:lnTo>
                  <a:lnTo>
                    <a:pt x="52157" y="89164"/>
                  </a:lnTo>
                  <a:lnTo>
                    <a:pt x="54989" y="88521"/>
                  </a:lnTo>
                  <a:lnTo>
                    <a:pt x="57779" y="87699"/>
                  </a:lnTo>
                  <a:lnTo>
                    <a:pt x="60517" y="86701"/>
                  </a:lnTo>
                  <a:lnTo>
                    <a:pt x="63192" y="85532"/>
                  </a:lnTo>
                  <a:lnTo>
                    <a:pt x="65791" y="84196"/>
                  </a:lnTo>
                  <a:lnTo>
                    <a:pt x="68306" y="82699"/>
                  </a:lnTo>
                  <a:lnTo>
                    <a:pt x="70724" y="81048"/>
                  </a:lnTo>
                  <a:lnTo>
                    <a:pt x="73037" y="79248"/>
                  </a:lnTo>
                  <a:lnTo>
                    <a:pt x="75234" y="77307"/>
                  </a:lnTo>
                  <a:lnTo>
                    <a:pt x="77307" y="75234"/>
                  </a:lnTo>
                  <a:lnTo>
                    <a:pt x="79248" y="73037"/>
                  </a:lnTo>
                  <a:lnTo>
                    <a:pt x="81048" y="70724"/>
                  </a:lnTo>
                  <a:lnTo>
                    <a:pt x="82699" y="68306"/>
                  </a:lnTo>
                  <a:lnTo>
                    <a:pt x="84196" y="65791"/>
                  </a:lnTo>
                  <a:lnTo>
                    <a:pt x="85532" y="63192"/>
                  </a:lnTo>
                  <a:lnTo>
                    <a:pt x="86701" y="60517"/>
                  </a:lnTo>
                  <a:lnTo>
                    <a:pt x="87699" y="57779"/>
                  </a:lnTo>
                  <a:lnTo>
                    <a:pt x="88521" y="54989"/>
                  </a:lnTo>
                  <a:lnTo>
                    <a:pt x="89164" y="52157"/>
                  </a:lnTo>
                  <a:lnTo>
                    <a:pt x="89626" y="49296"/>
                  </a:lnTo>
                  <a:lnTo>
                    <a:pt x="89905" y="46417"/>
                  </a:lnTo>
                  <a:lnTo>
                    <a:pt x="89999" y="43532"/>
                  </a:lnTo>
                  <a:lnTo>
                    <a:pt x="89908" y="40654"/>
                  </a:lnTo>
                  <a:lnTo>
                    <a:pt x="89633" y="37793"/>
                  </a:lnTo>
                  <a:lnTo>
                    <a:pt x="89174" y="34962"/>
                  </a:lnTo>
                  <a:lnTo>
                    <a:pt x="88533" y="32172"/>
                  </a:lnTo>
                  <a:lnTo>
                    <a:pt x="87714" y="29435"/>
                  </a:lnTo>
                  <a:lnTo>
                    <a:pt x="86719" y="26762"/>
                  </a:lnTo>
                  <a:lnTo>
                    <a:pt x="85553" y="24163"/>
                  </a:lnTo>
                  <a:lnTo>
                    <a:pt x="84220" y="21651"/>
                  </a:lnTo>
                  <a:lnTo>
                    <a:pt x="82726" y="19234"/>
                  </a:lnTo>
                  <a:lnTo>
                    <a:pt x="81077" y="16923"/>
                  </a:lnTo>
                  <a:lnTo>
                    <a:pt x="79280" y="14728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g850"/>
            <p:cNvSpPr/>
            <p:nvPr/>
          </p:nvSpPr>
          <p:spPr>
            <a:xfrm>
              <a:off x="6063035" y="4780799"/>
              <a:ext cx="89998" cy="89998"/>
            </a:xfrm>
            <a:custGeom>
              <a:avLst/>
              <a:pathLst>
                <a:path w="89998" h="89998">
                  <a:moveTo>
                    <a:pt x="75112" y="14885"/>
                  </a:moveTo>
                  <a:lnTo>
                    <a:pt x="72908" y="12805"/>
                  </a:lnTo>
                  <a:lnTo>
                    <a:pt x="70589" y="10857"/>
                  </a:lnTo>
                  <a:lnTo>
                    <a:pt x="68165" y="9049"/>
                  </a:lnTo>
                  <a:lnTo>
                    <a:pt x="65645" y="7388"/>
                  </a:lnTo>
                  <a:lnTo>
                    <a:pt x="63041" y="5883"/>
                  </a:lnTo>
                  <a:lnTo>
                    <a:pt x="60363" y="4538"/>
                  </a:lnTo>
                  <a:lnTo>
                    <a:pt x="57621" y="3359"/>
                  </a:lnTo>
                  <a:lnTo>
                    <a:pt x="54828" y="2351"/>
                  </a:lnTo>
                  <a:lnTo>
                    <a:pt x="51994" y="1519"/>
                  </a:lnTo>
                  <a:lnTo>
                    <a:pt x="49132" y="865"/>
                  </a:lnTo>
                  <a:lnTo>
                    <a:pt x="46252" y="393"/>
                  </a:lnTo>
                  <a:lnTo>
                    <a:pt x="43368" y="104"/>
                  </a:lnTo>
                  <a:lnTo>
                    <a:pt x="40490" y="0"/>
                  </a:lnTo>
                  <a:lnTo>
                    <a:pt x="37631" y="80"/>
                  </a:lnTo>
                  <a:lnTo>
                    <a:pt x="34801" y="345"/>
                  </a:lnTo>
                  <a:lnTo>
                    <a:pt x="32014" y="793"/>
                  </a:lnTo>
                  <a:lnTo>
                    <a:pt x="29280" y="1423"/>
                  </a:lnTo>
                  <a:lnTo>
                    <a:pt x="26611" y="2232"/>
                  </a:lnTo>
                  <a:lnTo>
                    <a:pt x="24018" y="3217"/>
                  </a:lnTo>
                  <a:lnTo>
                    <a:pt x="21510" y="4374"/>
                  </a:lnTo>
                  <a:lnTo>
                    <a:pt x="19099" y="5697"/>
                  </a:lnTo>
                  <a:lnTo>
                    <a:pt x="16795" y="7182"/>
                  </a:lnTo>
                  <a:lnTo>
                    <a:pt x="14606" y="8823"/>
                  </a:lnTo>
                  <a:lnTo>
                    <a:pt x="12542" y="10612"/>
                  </a:lnTo>
                  <a:lnTo>
                    <a:pt x="10612" y="12542"/>
                  </a:lnTo>
                  <a:lnTo>
                    <a:pt x="8823" y="14606"/>
                  </a:lnTo>
                  <a:lnTo>
                    <a:pt x="7182" y="16795"/>
                  </a:lnTo>
                  <a:lnTo>
                    <a:pt x="5697" y="19099"/>
                  </a:lnTo>
                  <a:lnTo>
                    <a:pt x="4374" y="21510"/>
                  </a:lnTo>
                  <a:lnTo>
                    <a:pt x="3217" y="24018"/>
                  </a:lnTo>
                  <a:lnTo>
                    <a:pt x="2232" y="26611"/>
                  </a:lnTo>
                  <a:lnTo>
                    <a:pt x="1423" y="29280"/>
                  </a:lnTo>
                  <a:lnTo>
                    <a:pt x="793" y="32014"/>
                  </a:lnTo>
                  <a:lnTo>
                    <a:pt x="345" y="34801"/>
                  </a:lnTo>
                  <a:lnTo>
                    <a:pt x="80" y="37631"/>
                  </a:lnTo>
                  <a:lnTo>
                    <a:pt x="0" y="40490"/>
                  </a:lnTo>
                  <a:lnTo>
                    <a:pt x="104" y="43368"/>
                  </a:lnTo>
                  <a:lnTo>
                    <a:pt x="393" y="46252"/>
                  </a:lnTo>
                  <a:lnTo>
                    <a:pt x="865" y="49132"/>
                  </a:lnTo>
                  <a:lnTo>
                    <a:pt x="1519" y="51994"/>
                  </a:lnTo>
                  <a:lnTo>
                    <a:pt x="2351" y="54828"/>
                  </a:lnTo>
                  <a:lnTo>
                    <a:pt x="3359" y="57621"/>
                  </a:lnTo>
                  <a:lnTo>
                    <a:pt x="4538" y="60363"/>
                  </a:lnTo>
                  <a:lnTo>
                    <a:pt x="5883" y="63041"/>
                  </a:lnTo>
                  <a:lnTo>
                    <a:pt x="7388" y="65645"/>
                  </a:lnTo>
                  <a:lnTo>
                    <a:pt x="9049" y="68165"/>
                  </a:lnTo>
                  <a:lnTo>
                    <a:pt x="10857" y="70589"/>
                  </a:lnTo>
                  <a:lnTo>
                    <a:pt x="12805" y="72908"/>
                  </a:lnTo>
                  <a:lnTo>
                    <a:pt x="14885" y="75112"/>
                  </a:lnTo>
                  <a:lnTo>
                    <a:pt x="17090" y="77193"/>
                  </a:lnTo>
                  <a:lnTo>
                    <a:pt x="19409" y="79141"/>
                  </a:lnTo>
                  <a:lnTo>
                    <a:pt x="21833" y="80949"/>
                  </a:lnTo>
                  <a:lnTo>
                    <a:pt x="24352" y="82609"/>
                  </a:lnTo>
                  <a:lnTo>
                    <a:pt x="26956" y="84115"/>
                  </a:lnTo>
                  <a:lnTo>
                    <a:pt x="29635" y="85460"/>
                  </a:lnTo>
                  <a:lnTo>
                    <a:pt x="32376" y="86639"/>
                  </a:lnTo>
                  <a:lnTo>
                    <a:pt x="35170" y="87646"/>
                  </a:lnTo>
                  <a:lnTo>
                    <a:pt x="38003" y="88478"/>
                  </a:lnTo>
                  <a:lnTo>
                    <a:pt x="40866" y="89132"/>
                  </a:lnTo>
                  <a:lnTo>
                    <a:pt x="43745" y="89604"/>
                  </a:lnTo>
                  <a:lnTo>
                    <a:pt x="46630" y="89893"/>
                  </a:lnTo>
                  <a:lnTo>
                    <a:pt x="49508" y="89998"/>
                  </a:lnTo>
                  <a:lnTo>
                    <a:pt x="52367" y="89918"/>
                  </a:lnTo>
                  <a:lnTo>
                    <a:pt x="55196" y="89653"/>
                  </a:lnTo>
                  <a:lnTo>
                    <a:pt x="57983" y="89204"/>
                  </a:lnTo>
                  <a:lnTo>
                    <a:pt x="60717" y="88574"/>
                  </a:lnTo>
                  <a:lnTo>
                    <a:pt x="63386" y="87765"/>
                  </a:lnTo>
                  <a:lnTo>
                    <a:pt x="65980" y="86780"/>
                  </a:lnTo>
                  <a:lnTo>
                    <a:pt x="68487" y="85624"/>
                  </a:lnTo>
                  <a:lnTo>
                    <a:pt x="70898" y="84300"/>
                  </a:lnTo>
                  <a:lnTo>
                    <a:pt x="73203" y="82815"/>
                  </a:lnTo>
                  <a:lnTo>
                    <a:pt x="75392" y="81175"/>
                  </a:lnTo>
                  <a:lnTo>
                    <a:pt x="77455" y="79386"/>
                  </a:lnTo>
                  <a:lnTo>
                    <a:pt x="79386" y="77455"/>
                  </a:lnTo>
                  <a:lnTo>
                    <a:pt x="81175" y="75392"/>
                  </a:lnTo>
                  <a:lnTo>
                    <a:pt x="82815" y="73203"/>
                  </a:lnTo>
                  <a:lnTo>
                    <a:pt x="84300" y="70898"/>
                  </a:lnTo>
                  <a:lnTo>
                    <a:pt x="85624" y="68487"/>
                  </a:lnTo>
                  <a:lnTo>
                    <a:pt x="86780" y="65980"/>
                  </a:lnTo>
                  <a:lnTo>
                    <a:pt x="87765" y="63386"/>
                  </a:lnTo>
                  <a:lnTo>
                    <a:pt x="88574" y="60717"/>
                  </a:lnTo>
                  <a:lnTo>
                    <a:pt x="89204" y="57983"/>
                  </a:lnTo>
                  <a:lnTo>
                    <a:pt x="89653" y="55196"/>
                  </a:lnTo>
                  <a:lnTo>
                    <a:pt x="89918" y="52367"/>
                  </a:lnTo>
                  <a:lnTo>
                    <a:pt x="89998" y="49508"/>
                  </a:lnTo>
                  <a:lnTo>
                    <a:pt x="89893" y="46630"/>
                  </a:lnTo>
                  <a:lnTo>
                    <a:pt x="89604" y="43745"/>
                  </a:lnTo>
                  <a:lnTo>
                    <a:pt x="89132" y="40866"/>
                  </a:lnTo>
                  <a:lnTo>
                    <a:pt x="88478" y="38003"/>
                  </a:lnTo>
                  <a:lnTo>
                    <a:pt x="87646" y="35170"/>
                  </a:lnTo>
                  <a:lnTo>
                    <a:pt x="86639" y="32376"/>
                  </a:lnTo>
                  <a:lnTo>
                    <a:pt x="85460" y="29635"/>
                  </a:lnTo>
                  <a:lnTo>
                    <a:pt x="84115" y="26956"/>
                  </a:lnTo>
                  <a:lnTo>
                    <a:pt x="82609" y="24352"/>
                  </a:lnTo>
                  <a:lnTo>
                    <a:pt x="80949" y="21833"/>
                  </a:lnTo>
                  <a:lnTo>
                    <a:pt x="79141" y="19409"/>
                  </a:lnTo>
                  <a:lnTo>
                    <a:pt x="77193" y="17090"/>
                  </a:lnTo>
                  <a:close/>
                </a:path>
              </a:pathLst>
            </a:custGeom>
            <a:solidFill>
              <a:srgbClr val="FDECE1">
                <a:alpha val="100000"/>
              </a:srgbClr>
            </a:solidFill>
            <a:ln w="9525" cap="rnd">
              <a:solidFill>
                <a:srgbClr val="FDEC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g851"/>
            <p:cNvSpPr/>
            <p:nvPr/>
          </p:nvSpPr>
          <p:spPr>
            <a:xfrm>
              <a:off x="6063038" y="4886683"/>
              <a:ext cx="89993" cy="89993"/>
            </a:xfrm>
            <a:custGeom>
              <a:avLst/>
              <a:pathLst>
                <a:path w="89993" h="89993">
                  <a:moveTo>
                    <a:pt x="76950" y="13042"/>
                  </a:moveTo>
                  <a:lnTo>
                    <a:pt x="74855" y="11077"/>
                  </a:lnTo>
                  <a:lnTo>
                    <a:pt x="72636" y="9252"/>
                  </a:lnTo>
                  <a:lnTo>
                    <a:pt x="70305" y="7574"/>
                  </a:lnTo>
                  <a:lnTo>
                    <a:pt x="67869" y="6050"/>
                  </a:lnTo>
                  <a:lnTo>
                    <a:pt x="65339" y="4686"/>
                  </a:lnTo>
                  <a:lnTo>
                    <a:pt x="62725" y="3487"/>
                  </a:lnTo>
                  <a:lnTo>
                    <a:pt x="60039" y="2459"/>
                  </a:lnTo>
                  <a:lnTo>
                    <a:pt x="57291" y="1606"/>
                  </a:lnTo>
                  <a:lnTo>
                    <a:pt x="54492" y="931"/>
                  </a:lnTo>
                  <a:lnTo>
                    <a:pt x="51654" y="437"/>
                  </a:lnTo>
                  <a:lnTo>
                    <a:pt x="48789" y="126"/>
                  </a:lnTo>
                  <a:lnTo>
                    <a:pt x="45908" y="0"/>
                  </a:lnTo>
                  <a:lnTo>
                    <a:pt x="43024" y="58"/>
                  </a:lnTo>
                  <a:lnTo>
                    <a:pt x="40148" y="301"/>
                  </a:lnTo>
                  <a:lnTo>
                    <a:pt x="37291" y="728"/>
                  </a:lnTo>
                  <a:lnTo>
                    <a:pt x="34467" y="1337"/>
                  </a:lnTo>
                  <a:lnTo>
                    <a:pt x="31685" y="2125"/>
                  </a:lnTo>
                  <a:lnTo>
                    <a:pt x="28958" y="3089"/>
                  </a:lnTo>
                  <a:lnTo>
                    <a:pt x="26297" y="4226"/>
                  </a:lnTo>
                  <a:lnTo>
                    <a:pt x="23713" y="5530"/>
                  </a:lnTo>
                  <a:lnTo>
                    <a:pt x="21217" y="6996"/>
                  </a:lnTo>
                  <a:lnTo>
                    <a:pt x="18818" y="8618"/>
                  </a:lnTo>
                  <a:lnTo>
                    <a:pt x="16527" y="10390"/>
                  </a:lnTo>
                  <a:lnTo>
                    <a:pt x="14352" y="12304"/>
                  </a:lnTo>
                  <a:lnTo>
                    <a:pt x="12304" y="14352"/>
                  </a:lnTo>
                  <a:lnTo>
                    <a:pt x="10390" y="16527"/>
                  </a:lnTo>
                  <a:lnTo>
                    <a:pt x="8618" y="18818"/>
                  </a:lnTo>
                  <a:lnTo>
                    <a:pt x="6996" y="21217"/>
                  </a:lnTo>
                  <a:lnTo>
                    <a:pt x="5530" y="23713"/>
                  </a:lnTo>
                  <a:lnTo>
                    <a:pt x="4226" y="26297"/>
                  </a:lnTo>
                  <a:lnTo>
                    <a:pt x="3089" y="28958"/>
                  </a:lnTo>
                  <a:lnTo>
                    <a:pt x="2125" y="31685"/>
                  </a:lnTo>
                  <a:lnTo>
                    <a:pt x="1337" y="34467"/>
                  </a:lnTo>
                  <a:lnTo>
                    <a:pt x="728" y="37291"/>
                  </a:lnTo>
                  <a:lnTo>
                    <a:pt x="301" y="40148"/>
                  </a:lnTo>
                  <a:lnTo>
                    <a:pt x="58" y="43024"/>
                  </a:lnTo>
                  <a:lnTo>
                    <a:pt x="0" y="45908"/>
                  </a:lnTo>
                  <a:lnTo>
                    <a:pt x="126" y="48789"/>
                  </a:lnTo>
                  <a:lnTo>
                    <a:pt x="437" y="51654"/>
                  </a:lnTo>
                  <a:lnTo>
                    <a:pt x="931" y="54492"/>
                  </a:lnTo>
                  <a:lnTo>
                    <a:pt x="1606" y="57291"/>
                  </a:lnTo>
                  <a:lnTo>
                    <a:pt x="2459" y="60039"/>
                  </a:lnTo>
                  <a:lnTo>
                    <a:pt x="3487" y="62725"/>
                  </a:lnTo>
                  <a:lnTo>
                    <a:pt x="4686" y="65339"/>
                  </a:lnTo>
                  <a:lnTo>
                    <a:pt x="6050" y="67869"/>
                  </a:lnTo>
                  <a:lnTo>
                    <a:pt x="7574" y="70305"/>
                  </a:lnTo>
                  <a:lnTo>
                    <a:pt x="9252" y="72636"/>
                  </a:lnTo>
                  <a:lnTo>
                    <a:pt x="11077" y="74855"/>
                  </a:lnTo>
                  <a:lnTo>
                    <a:pt x="13042" y="76950"/>
                  </a:lnTo>
                  <a:lnTo>
                    <a:pt x="15137" y="78915"/>
                  </a:lnTo>
                  <a:lnTo>
                    <a:pt x="17356" y="80740"/>
                  </a:lnTo>
                  <a:lnTo>
                    <a:pt x="19688" y="82418"/>
                  </a:lnTo>
                  <a:lnTo>
                    <a:pt x="22124" y="83942"/>
                  </a:lnTo>
                  <a:lnTo>
                    <a:pt x="24653" y="85307"/>
                  </a:lnTo>
                  <a:lnTo>
                    <a:pt x="27267" y="86505"/>
                  </a:lnTo>
                  <a:lnTo>
                    <a:pt x="29953" y="87533"/>
                  </a:lnTo>
                  <a:lnTo>
                    <a:pt x="32702" y="88387"/>
                  </a:lnTo>
                  <a:lnTo>
                    <a:pt x="35500" y="89061"/>
                  </a:lnTo>
                  <a:lnTo>
                    <a:pt x="38338" y="89555"/>
                  </a:lnTo>
                  <a:lnTo>
                    <a:pt x="41203" y="89866"/>
                  </a:lnTo>
                  <a:lnTo>
                    <a:pt x="44084" y="89993"/>
                  </a:lnTo>
                  <a:lnTo>
                    <a:pt x="46968" y="89934"/>
                  </a:lnTo>
                  <a:lnTo>
                    <a:pt x="49844" y="89691"/>
                  </a:lnTo>
                  <a:lnTo>
                    <a:pt x="52701" y="89264"/>
                  </a:lnTo>
                  <a:lnTo>
                    <a:pt x="55526" y="88655"/>
                  </a:lnTo>
                  <a:lnTo>
                    <a:pt x="58307" y="87867"/>
                  </a:lnTo>
                  <a:lnTo>
                    <a:pt x="61034" y="86903"/>
                  </a:lnTo>
                  <a:lnTo>
                    <a:pt x="63695" y="85767"/>
                  </a:lnTo>
                  <a:lnTo>
                    <a:pt x="66279" y="84463"/>
                  </a:lnTo>
                  <a:lnTo>
                    <a:pt x="68775" y="82996"/>
                  </a:lnTo>
                  <a:lnTo>
                    <a:pt x="71174" y="81374"/>
                  </a:lnTo>
                  <a:lnTo>
                    <a:pt x="73465" y="79602"/>
                  </a:lnTo>
                  <a:lnTo>
                    <a:pt x="75640" y="77688"/>
                  </a:lnTo>
                  <a:lnTo>
                    <a:pt x="77688" y="75640"/>
                  </a:lnTo>
                  <a:lnTo>
                    <a:pt x="79602" y="73465"/>
                  </a:lnTo>
                  <a:lnTo>
                    <a:pt x="81374" y="71174"/>
                  </a:lnTo>
                  <a:lnTo>
                    <a:pt x="82996" y="68775"/>
                  </a:lnTo>
                  <a:lnTo>
                    <a:pt x="84463" y="66279"/>
                  </a:lnTo>
                  <a:lnTo>
                    <a:pt x="85767" y="63695"/>
                  </a:lnTo>
                  <a:lnTo>
                    <a:pt x="86903" y="61034"/>
                  </a:lnTo>
                  <a:lnTo>
                    <a:pt x="87867" y="58307"/>
                  </a:lnTo>
                  <a:lnTo>
                    <a:pt x="88655" y="55526"/>
                  </a:lnTo>
                  <a:lnTo>
                    <a:pt x="89264" y="52701"/>
                  </a:lnTo>
                  <a:lnTo>
                    <a:pt x="89691" y="49844"/>
                  </a:lnTo>
                  <a:lnTo>
                    <a:pt x="89934" y="46968"/>
                  </a:lnTo>
                  <a:lnTo>
                    <a:pt x="89993" y="44084"/>
                  </a:lnTo>
                  <a:lnTo>
                    <a:pt x="89866" y="41203"/>
                  </a:lnTo>
                  <a:lnTo>
                    <a:pt x="89555" y="38338"/>
                  </a:lnTo>
                  <a:lnTo>
                    <a:pt x="89061" y="35500"/>
                  </a:lnTo>
                  <a:lnTo>
                    <a:pt x="88387" y="32702"/>
                  </a:lnTo>
                  <a:lnTo>
                    <a:pt x="87533" y="29953"/>
                  </a:lnTo>
                  <a:lnTo>
                    <a:pt x="86505" y="27267"/>
                  </a:lnTo>
                  <a:lnTo>
                    <a:pt x="85307" y="24653"/>
                  </a:lnTo>
                  <a:lnTo>
                    <a:pt x="83942" y="22124"/>
                  </a:lnTo>
                  <a:lnTo>
                    <a:pt x="82418" y="19688"/>
                  </a:lnTo>
                  <a:lnTo>
                    <a:pt x="80740" y="17356"/>
                  </a:lnTo>
                  <a:lnTo>
                    <a:pt x="78915" y="15137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g852"/>
            <p:cNvSpPr/>
            <p:nvPr/>
          </p:nvSpPr>
          <p:spPr>
            <a:xfrm>
              <a:off x="6063036" y="4992563"/>
              <a:ext cx="89996" cy="89996"/>
            </a:xfrm>
            <a:custGeom>
              <a:avLst/>
              <a:pathLst>
                <a:path w="89996" h="89996">
                  <a:moveTo>
                    <a:pt x="82890" y="7105"/>
                  </a:moveTo>
                  <a:lnTo>
                    <a:pt x="81257" y="5628"/>
                  </a:lnTo>
                  <a:lnTo>
                    <a:pt x="79476" y="4313"/>
                  </a:lnTo>
                  <a:lnTo>
                    <a:pt x="77552" y="3164"/>
                  </a:lnTo>
                  <a:lnTo>
                    <a:pt x="75494" y="2188"/>
                  </a:lnTo>
                  <a:lnTo>
                    <a:pt x="73312" y="1388"/>
                  </a:lnTo>
                  <a:lnTo>
                    <a:pt x="71013" y="766"/>
                  </a:lnTo>
                  <a:lnTo>
                    <a:pt x="68607" y="327"/>
                  </a:lnTo>
                  <a:lnTo>
                    <a:pt x="66104" y="71"/>
                  </a:lnTo>
                  <a:lnTo>
                    <a:pt x="63514" y="0"/>
                  </a:lnTo>
                  <a:lnTo>
                    <a:pt x="60848" y="113"/>
                  </a:lnTo>
                  <a:lnTo>
                    <a:pt x="58117" y="411"/>
                  </a:lnTo>
                  <a:lnTo>
                    <a:pt x="55332" y="892"/>
                  </a:lnTo>
                  <a:lnTo>
                    <a:pt x="52505" y="1555"/>
                  </a:lnTo>
                  <a:lnTo>
                    <a:pt x="49647" y="2396"/>
                  </a:lnTo>
                  <a:lnTo>
                    <a:pt x="46770" y="3412"/>
                  </a:lnTo>
                  <a:lnTo>
                    <a:pt x="43885" y="4599"/>
                  </a:lnTo>
                  <a:lnTo>
                    <a:pt x="41005" y="5952"/>
                  </a:lnTo>
                  <a:lnTo>
                    <a:pt x="38142" y="7465"/>
                  </a:lnTo>
                  <a:lnTo>
                    <a:pt x="35306" y="9133"/>
                  </a:lnTo>
                  <a:lnTo>
                    <a:pt x="32511" y="10948"/>
                  </a:lnTo>
                  <a:lnTo>
                    <a:pt x="29766" y="12903"/>
                  </a:lnTo>
                  <a:lnTo>
                    <a:pt x="27085" y="14989"/>
                  </a:lnTo>
                  <a:lnTo>
                    <a:pt x="24477" y="17200"/>
                  </a:lnTo>
                  <a:lnTo>
                    <a:pt x="21953" y="19524"/>
                  </a:lnTo>
                  <a:lnTo>
                    <a:pt x="19524" y="21953"/>
                  </a:lnTo>
                  <a:lnTo>
                    <a:pt x="17200" y="24477"/>
                  </a:lnTo>
                  <a:lnTo>
                    <a:pt x="14989" y="27085"/>
                  </a:lnTo>
                  <a:lnTo>
                    <a:pt x="12903" y="29766"/>
                  </a:lnTo>
                  <a:lnTo>
                    <a:pt x="10948" y="32511"/>
                  </a:lnTo>
                  <a:lnTo>
                    <a:pt x="9133" y="35306"/>
                  </a:lnTo>
                  <a:lnTo>
                    <a:pt x="7465" y="38142"/>
                  </a:lnTo>
                  <a:lnTo>
                    <a:pt x="5952" y="41005"/>
                  </a:lnTo>
                  <a:lnTo>
                    <a:pt x="4599" y="43885"/>
                  </a:lnTo>
                  <a:lnTo>
                    <a:pt x="3412" y="46770"/>
                  </a:lnTo>
                  <a:lnTo>
                    <a:pt x="2396" y="49647"/>
                  </a:lnTo>
                  <a:lnTo>
                    <a:pt x="1555" y="52505"/>
                  </a:lnTo>
                  <a:lnTo>
                    <a:pt x="892" y="55332"/>
                  </a:lnTo>
                  <a:lnTo>
                    <a:pt x="411" y="58117"/>
                  </a:lnTo>
                  <a:lnTo>
                    <a:pt x="113" y="60848"/>
                  </a:lnTo>
                  <a:lnTo>
                    <a:pt x="0" y="63514"/>
                  </a:lnTo>
                  <a:lnTo>
                    <a:pt x="71" y="66104"/>
                  </a:lnTo>
                  <a:lnTo>
                    <a:pt x="327" y="68607"/>
                  </a:lnTo>
                  <a:lnTo>
                    <a:pt x="766" y="71013"/>
                  </a:lnTo>
                  <a:lnTo>
                    <a:pt x="1388" y="73312"/>
                  </a:lnTo>
                  <a:lnTo>
                    <a:pt x="2188" y="75494"/>
                  </a:lnTo>
                  <a:lnTo>
                    <a:pt x="3164" y="77552"/>
                  </a:lnTo>
                  <a:lnTo>
                    <a:pt x="4313" y="79476"/>
                  </a:lnTo>
                  <a:lnTo>
                    <a:pt x="5628" y="81257"/>
                  </a:lnTo>
                  <a:lnTo>
                    <a:pt x="7105" y="82890"/>
                  </a:lnTo>
                  <a:lnTo>
                    <a:pt x="8738" y="84368"/>
                  </a:lnTo>
                  <a:lnTo>
                    <a:pt x="10520" y="85683"/>
                  </a:lnTo>
                  <a:lnTo>
                    <a:pt x="12444" y="86831"/>
                  </a:lnTo>
                  <a:lnTo>
                    <a:pt x="14501" y="87808"/>
                  </a:lnTo>
                  <a:lnTo>
                    <a:pt x="16684" y="88608"/>
                  </a:lnTo>
                  <a:lnTo>
                    <a:pt x="18983" y="89230"/>
                  </a:lnTo>
                  <a:lnTo>
                    <a:pt x="21389" y="89669"/>
                  </a:lnTo>
                  <a:lnTo>
                    <a:pt x="23892" y="89925"/>
                  </a:lnTo>
                  <a:lnTo>
                    <a:pt x="26482" y="89996"/>
                  </a:lnTo>
                  <a:lnTo>
                    <a:pt x="29148" y="89883"/>
                  </a:lnTo>
                  <a:lnTo>
                    <a:pt x="31879" y="89585"/>
                  </a:lnTo>
                  <a:lnTo>
                    <a:pt x="34664" y="89104"/>
                  </a:lnTo>
                  <a:lnTo>
                    <a:pt x="37491" y="88441"/>
                  </a:lnTo>
                  <a:lnTo>
                    <a:pt x="40349" y="87600"/>
                  </a:lnTo>
                  <a:lnTo>
                    <a:pt x="43226" y="86584"/>
                  </a:lnTo>
                  <a:lnTo>
                    <a:pt x="46111" y="85397"/>
                  </a:lnTo>
                  <a:lnTo>
                    <a:pt x="48991" y="84044"/>
                  </a:lnTo>
                  <a:lnTo>
                    <a:pt x="51854" y="82531"/>
                  </a:lnTo>
                  <a:lnTo>
                    <a:pt x="54690" y="80863"/>
                  </a:lnTo>
                  <a:lnTo>
                    <a:pt x="57485" y="79048"/>
                  </a:lnTo>
                  <a:lnTo>
                    <a:pt x="60230" y="77093"/>
                  </a:lnTo>
                  <a:lnTo>
                    <a:pt x="62911" y="75006"/>
                  </a:lnTo>
                  <a:lnTo>
                    <a:pt x="65519" y="72796"/>
                  </a:lnTo>
                  <a:lnTo>
                    <a:pt x="68043" y="70472"/>
                  </a:lnTo>
                  <a:lnTo>
                    <a:pt x="70472" y="68043"/>
                  </a:lnTo>
                  <a:lnTo>
                    <a:pt x="72796" y="65519"/>
                  </a:lnTo>
                  <a:lnTo>
                    <a:pt x="75006" y="62911"/>
                  </a:lnTo>
                  <a:lnTo>
                    <a:pt x="77093" y="60230"/>
                  </a:lnTo>
                  <a:lnTo>
                    <a:pt x="79048" y="57485"/>
                  </a:lnTo>
                  <a:lnTo>
                    <a:pt x="80863" y="54690"/>
                  </a:lnTo>
                  <a:lnTo>
                    <a:pt x="82531" y="51854"/>
                  </a:lnTo>
                  <a:lnTo>
                    <a:pt x="84044" y="48991"/>
                  </a:lnTo>
                  <a:lnTo>
                    <a:pt x="85397" y="46111"/>
                  </a:lnTo>
                  <a:lnTo>
                    <a:pt x="86584" y="43226"/>
                  </a:lnTo>
                  <a:lnTo>
                    <a:pt x="87600" y="40349"/>
                  </a:lnTo>
                  <a:lnTo>
                    <a:pt x="88441" y="37491"/>
                  </a:lnTo>
                  <a:lnTo>
                    <a:pt x="89104" y="34664"/>
                  </a:lnTo>
                  <a:lnTo>
                    <a:pt x="89585" y="31879"/>
                  </a:lnTo>
                  <a:lnTo>
                    <a:pt x="89883" y="29148"/>
                  </a:lnTo>
                  <a:lnTo>
                    <a:pt x="89996" y="26482"/>
                  </a:lnTo>
                  <a:lnTo>
                    <a:pt x="89925" y="23892"/>
                  </a:lnTo>
                  <a:lnTo>
                    <a:pt x="89669" y="21389"/>
                  </a:lnTo>
                  <a:lnTo>
                    <a:pt x="89230" y="18983"/>
                  </a:lnTo>
                  <a:lnTo>
                    <a:pt x="88608" y="16684"/>
                  </a:lnTo>
                  <a:lnTo>
                    <a:pt x="87808" y="14501"/>
                  </a:lnTo>
                  <a:lnTo>
                    <a:pt x="86831" y="12444"/>
                  </a:lnTo>
                  <a:lnTo>
                    <a:pt x="85683" y="10520"/>
                  </a:lnTo>
                  <a:lnTo>
                    <a:pt x="84368" y="8738"/>
                  </a:lnTo>
                  <a:close/>
                </a:path>
              </a:pathLst>
            </a:custGeom>
            <a:solidFill>
              <a:srgbClr val="8BC0DB">
                <a:alpha val="100000"/>
              </a:srgbClr>
            </a:solidFill>
            <a:ln w="9525" cap="rnd">
              <a:solidFill>
                <a:srgbClr val="8BC0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g853"/>
            <p:cNvSpPr/>
            <p:nvPr/>
          </p:nvSpPr>
          <p:spPr>
            <a:xfrm>
              <a:off x="6063042" y="5098450"/>
              <a:ext cx="89984" cy="89984"/>
            </a:xfrm>
            <a:custGeom>
              <a:avLst/>
              <a:pathLst>
                <a:path w="89984" h="89984">
                  <a:moveTo>
                    <a:pt x="76748" y="13236"/>
                  </a:moveTo>
                  <a:lnTo>
                    <a:pt x="74640" y="11258"/>
                  </a:lnTo>
                  <a:lnTo>
                    <a:pt x="72410" y="9420"/>
                  </a:lnTo>
                  <a:lnTo>
                    <a:pt x="70067" y="7727"/>
                  </a:lnTo>
                  <a:lnTo>
                    <a:pt x="67622" y="6187"/>
                  </a:lnTo>
                  <a:lnTo>
                    <a:pt x="65083" y="4807"/>
                  </a:lnTo>
                  <a:lnTo>
                    <a:pt x="62462" y="3592"/>
                  </a:lnTo>
                  <a:lnTo>
                    <a:pt x="59769" y="2547"/>
                  </a:lnTo>
                  <a:lnTo>
                    <a:pt x="57016" y="1677"/>
                  </a:lnTo>
                  <a:lnTo>
                    <a:pt x="54213" y="984"/>
                  </a:lnTo>
                  <a:lnTo>
                    <a:pt x="51372" y="473"/>
                  </a:lnTo>
                  <a:lnTo>
                    <a:pt x="48505" y="144"/>
                  </a:lnTo>
                  <a:lnTo>
                    <a:pt x="45623" y="0"/>
                  </a:lnTo>
                  <a:lnTo>
                    <a:pt x="42739" y="40"/>
                  </a:lnTo>
                  <a:lnTo>
                    <a:pt x="39864" y="265"/>
                  </a:lnTo>
                  <a:lnTo>
                    <a:pt x="37010" y="674"/>
                  </a:lnTo>
                  <a:lnTo>
                    <a:pt x="34189" y="1265"/>
                  </a:lnTo>
                  <a:lnTo>
                    <a:pt x="31413" y="2036"/>
                  </a:lnTo>
                  <a:lnTo>
                    <a:pt x="28692" y="2983"/>
                  </a:lnTo>
                  <a:lnTo>
                    <a:pt x="26038" y="4103"/>
                  </a:lnTo>
                  <a:lnTo>
                    <a:pt x="23462" y="5391"/>
                  </a:lnTo>
                  <a:lnTo>
                    <a:pt x="20974" y="6842"/>
                  </a:lnTo>
                  <a:lnTo>
                    <a:pt x="18586" y="8449"/>
                  </a:lnTo>
                  <a:lnTo>
                    <a:pt x="16305" y="10207"/>
                  </a:lnTo>
                  <a:lnTo>
                    <a:pt x="14143" y="12107"/>
                  </a:lnTo>
                  <a:lnTo>
                    <a:pt x="12107" y="14143"/>
                  </a:lnTo>
                  <a:lnTo>
                    <a:pt x="10207" y="16305"/>
                  </a:lnTo>
                  <a:lnTo>
                    <a:pt x="8449" y="18586"/>
                  </a:lnTo>
                  <a:lnTo>
                    <a:pt x="6842" y="20974"/>
                  </a:lnTo>
                  <a:lnTo>
                    <a:pt x="5391" y="23462"/>
                  </a:lnTo>
                  <a:lnTo>
                    <a:pt x="4103" y="26038"/>
                  </a:lnTo>
                  <a:lnTo>
                    <a:pt x="2983" y="28692"/>
                  </a:lnTo>
                  <a:lnTo>
                    <a:pt x="2036" y="31413"/>
                  </a:lnTo>
                  <a:lnTo>
                    <a:pt x="1265" y="34189"/>
                  </a:lnTo>
                  <a:lnTo>
                    <a:pt x="674" y="37010"/>
                  </a:lnTo>
                  <a:lnTo>
                    <a:pt x="265" y="39864"/>
                  </a:lnTo>
                  <a:lnTo>
                    <a:pt x="40" y="42739"/>
                  </a:lnTo>
                  <a:lnTo>
                    <a:pt x="0" y="45623"/>
                  </a:lnTo>
                  <a:lnTo>
                    <a:pt x="144" y="48505"/>
                  </a:lnTo>
                  <a:lnTo>
                    <a:pt x="473" y="51372"/>
                  </a:lnTo>
                  <a:lnTo>
                    <a:pt x="984" y="54213"/>
                  </a:lnTo>
                  <a:lnTo>
                    <a:pt x="1677" y="57016"/>
                  </a:lnTo>
                  <a:lnTo>
                    <a:pt x="2547" y="59769"/>
                  </a:lnTo>
                  <a:lnTo>
                    <a:pt x="3592" y="62462"/>
                  </a:lnTo>
                  <a:lnTo>
                    <a:pt x="4807" y="65083"/>
                  </a:lnTo>
                  <a:lnTo>
                    <a:pt x="6187" y="67622"/>
                  </a:lnTo>
                  <a:lnTo>
                    <a:pt x="7727" y="70067"/>
                  </a:lnTo>
                  <a:lnTo>
                    <a:pt x="9420" y="72410"/>
                  </a:lnTo>
                  <a:lnTo>
                    <a:pt x="11258" y="74640"/>
                  </a:lnTo>
                  <a:lnTo>
                    <a:pt x="13236" y="76748"/>
                  </a:lnTo>
                  <a:lnTo>
                    <a:pt x="15344" y="78725"/>
                  </a:lnTo>
                  <a:lnTo>
                    <a:pt x="17574" y="80564"/>
                  </a:lnTo>
                  <a:lnTo>
                    <a:pt x="19916" y="82257"/>
                  </a:lnTo>
                  <a:lnTo>
                    <a:pt x="22362" y="83796"/>
                  </a:lnTo>
                  <a:lnTo>
                    <a:pt x="24900" y="85177"/>
                  </a:lnTo>
                  <a:lnTo>
                    <a:pt x="27521" y="86392"/>
                  </a:lnTo>
                  <a:lnTo>
                    <a:pt x="30214" y="87436"/>
                  </a:lnTo>
                  <a:lnTo>
                    <a:pt x="32968" y="88307"/>
                  </a:lnTo>
                  <a:lnTo>
                    <a:pt x="35771" y="88999"/>
                  </a:lnTo>
                  <a:lnTo>
                    <a:pt x="38612" y="89511"/>
                  </a:lnTo>
                  <a:lnTo>
                    <a:pt x="41479" y="89840"/>
                  </a:lnTo>
                  <a:lnTo>
                    <a:pt x="44361" y="89984"/>
                  </a:lnTo>
                  <a:lnTo>
                    <a:pt x="47245" y="89944"/>
                  </a:lnTo>
                  <a:lnTo>
                    <a:pt x="50120" y="89719"/>
                  </a:lnTo>
                  <a:lnTo>
                    <a:pt x="52973" y="89310"/>
                  </a:lnTo>
                  <a:lnTo>
                    <a:pt x="55794" y="88719"/>
                  </a:lnTo>
                  <a:lnTo>
                    <a:pt x="58571" y="87948"/>
                  </a:lnTo>
                  <a:lnTo>
                    <a:pt x="61292" y="87000"/>
                  </a:lnTo>
                  <a:lnTo>
                    <a:pt x="63946" y="85881"/>
                  </a:lnTo>
                  <a:lnTo>
                    <a:pt x="66522" y="84593"/>
                  </a:lnTo>
                  <a:lnTo>
                    <a:pt x="69009" y="83142"/>
                  </a:lnTo>
                  <a:lnTo>
                    <a:pt x="71398" y="81535"/>
                  </a:lnTo>
                  <a:lnTo>
                    <a:pt x="73678" y="79777"/>
                  </a:lnTo>
                  <a:lnTo>
                    <a:pt x="75841" y="77876"/>
                  </a:lnTo>
                  <a:lnTo>
                    <a:pt x="77876" y="75841"/>
                  </a:lnTo>
                  <a:lnTo>
                    <a:pt x="79777" y="73678"/>
                  </a:lnTo>
                  <a:lnTo>
                    <a:pt x="81535" y="71398"/>
                  </a:lnTo>
                  <a:lnTo>
                    <a:pt x="83142" y="69009"/>
                  </a:lnTo>
                  <a:lnTo>
                    <a:pt x="84593" y="66522"/>
                  </a:lnTo>
                  <a:lnTo>
                    <a:pt x="85881" y="63946"/>
                  </a:lnTo>
                  <a:lnTo>
                    <a:pt x="87000" y="61292"/>
                  </a:lnTo>
                  <a:lnTo>
                    <a:pt x="87948" y="58571"/>
                  </a:lnTo>
                  <a:lnTo>
                    <a:pt x="88719" y="55794"/>
                  </a:lnTo>
                  <a:lnTo>
                    <a:pt x="89310" y="52973"/>
                  </a:lnTo>
                  <a:lnTo>
                    <a:pt x="89719" y="50120"/>
                  </a:lnTo>
                  <a:lnTo>
                    <a:pt x="89944" y="47245"/>
                  </a:lnTo>
                  <a:lnTo>
                    <a:pt x="89984" y="44361"/>
                  </a:lnTo>
                  <a:lnTo>
                    <a:pt x="89840" y="41479"/>
                  </a:lnTo>
                  <a:lnTo>
                    <a:pt x="89511" y="38612"/>
                  </a:lnTo>
                  <a:lnTo>
                    <a:pt x="88999" y="35771"/>
                  </a:lnTo>
                  <a:lnTo>
                    <a:pt x="88307" y="32968"/>
                  </a:lnTo>
                  <a:lnTo>
                    <a:pt x="87436" y="30214"/>
                  </a:lnTo>
                  <a:lnTo>
                    <a:pt x="86392" y="27521"/>
                  </a:lnTo>
                  <a:lnTo>
                    <a:pt x="85177" y="24900"/>
                  </a:lnTo>
                  <a:lnTo>
                    <a:pt x="83796" y="22362"/>
                  </a:lnTo>
                  <a:lnTo>
                    <a:pt x="82257" y="19916"/>
                  </a:lnTo>
                  <a:lnTo>
                    <a:pt x="80564" y="17574"/>
                  </a:lnTo>
                  <a:lnTo>
                    <a:pt x="78725" y="15344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g854"/>
            <p:cNvSpPr/>
            <p:nvPr/>
          </p:nvSpPr>
          <p:spPr>
            <a:xfrm>
              <a:off x="6063035" y="5204325"/>
              <a:ext cx="89998" cy="89998"/>
            </a:xfrm>
            <a:custGeom>
              <a:avLst/>
              <a:pathLst>
                <a:path w="89998" h="89998">
                  <a:moveTo>
                    <a:pt x="77459" y="12538"/>
                  </a:moveTo>
                  <a:lnTo>
                    <a:pt x="75396" y="10608"/>
                  </a:lnTo>
                  <a:lnTo>
                    <a:pt x="73207" y="8820"/>
                  </a:lnTo>
                  <a:lnTo>
                    <a:pt x="70903" y="7179"/>
                  </a:lnTo>
                  <a:lnTo>
                    <a:pt x="68492" y="5695"/>
                  </a:lnTo>
                  <a:lnTo>
                    <a:pt x="65985" y="4372"/>
                  </a:lnTo>
                  <a:lnTo>
                    <a:pt x="63391" y="3215"/>
                  </a:lnTo>
                  <a:lnTo>
                    <a:pt x="60722" y="2231"/>
                  </a:lnTo>
                  <a:lnTo>
                    <a:pt x="57989" y="1422"/>
                  </a:lnTo>
                  <a:lnTo>
                    <a:pt x="55201" y="792"/>
                  </a:lnTo>
                  <a:lnTo>
                    <a:pt x="52372" y="344"/>
                  </a:lnTo>
                  <a:lnTo>
                    <a:pt x="49513" y="80"/>
                  </a:lnTo>
                  <a:lnTo>
                    <a:pt x="46635" y="0"/>
                  </a:lnTo>
                  <a:lnTo>
                    <a:pt x="43751" y="104"/>
                  </a:lnTo>
                  <a:lnTo>
                    <a:pt x="40871" y="394"/>
                  </a:lnTo>
                  <a:lnTo>
                    <a:pt x="38009" y="866"/>
                  </a:lnTo>
                  <a:lnTo>
                    <a:pt x="35175" y="1521"/>
                  </a:lnTo>
                  <a:lnTo>
                    <a:pt x="32382" y="2353"/>
                  </a:lnTo>
                  <a:lnTo>
                    <a:pt x="29640" y="3361"/>
                  </a:lnTo>
                  <a:lnTo>
                    <a:pt x="26962" y="4540"/>
                  </a:lnTo>
                  <a:lnTo>
                    <a:pt x="24357" y="5885"/>
                  </a:lnTo>
                  <a:lnTo>
                    <a:pt x="21838" y="7391"/>
                  </a:lnTo>
                  <a:lnTo>
                    <a:pt x="19413" y="9052"/>
                  </a:lnTo>
                  <a:lnTo>
                    <a:pt x="17094" y="10860"/>
                  </a:lnTo>
                  <a:lnTo>
                    <a:pt x="14890" y="12809"/>
                  </a:lnTo>
                  <a:lnTo>
                    <a:pt x="12809" y="14890"/>
                  </a:lnTo>
                  <a:lnTo>
                    <a:pt x="10860" y="17094"/>
                  </a:lnTo>
                  <a:lnTo>
                    <a:pt x="9052" y="19413"/>
                  </a:lnTo>
                  <a:lnTo>
                    <a:pt x="7391" y="21838"/>
                  </a:lnTo>
                  <a:lnTo>
                    <a:pt x="5885" y="24357"/>
                  </a:lnTo>
                  <a:lnTo>
                    <a:pt x="4540" y="26962"/>
                  </a:lnTo>
                  <a:lnTo>
                    <a:pt x="3361" y="29640"/>
                  </a:lnTo>
                  <a:lnTo>
                    <a:pt x="2353" y="32382"/>
                  </a:lnTo>
                  <a:lnTo>
                    <a:pt x="1521" y="35175"/>
                  </a:lnTo>
                  <a:lnTo>
                    <a:pt x="866" y="38009"/>
                  </a:lnTo>
                  <a:lnTo>
                    <a:pt x="394" y="40871"/>
                  </a:lnTo>
                  <a:lnTo>
                    <a:pt x="104" y="43751"/>
                  </a:lnTo>
                  <a:lnTo>
                    <a:pt x="0" y="46635"/>
                  </a:lnTo>
                  <a:lnTo>
                    <a:pt x="80" y="49513"/>
                  </a:lnTo>
                  <a:lnTo>
                    <a:pt x="344" y="52372"/>
                  </a:lnTo>
                  <a:lnTo>
                    <a:pt x="792" y="55201"/>
                  </a:lnTo>
                  <a:lnTo>
                    <a:pt x="1422" y="57989"/>
                  </a:lnTo>
                  <a:lnTo>
                    <a:pt x="2231" y="60722"/>
                  </a:lnTo>
                  <a:lnTo>
                    <a:pt x="3215" y="63391"/>
                  </a:lnTo>
                  <a:lnTo>
                    <a:pt x="4372" y="65985"/>
                  </a:lnTo>
                  <a:lnTo>
                    <a:pt x="5695" y="68492"/>
                  </a:lnTo>
                  <a:lnTo>
                    <a:pt x="7179" y="70903"/>
                  </a:lnTo>
                  <a:lnTo>
                    <a:pt x="8820" y="73207"/>
                  </a:lnTo>
                  <a:lnTo>
                    <a:pt x="10608" y="75396"/>
                  </a:lnTo>
                  <a:lnTo>
                    <a:pt x="12538" y="77459"/>
                  </a:lnTo>
                  <a:lnTo>
                    <a:pt x="14602" y="79389"/>
                  </a:lnTo>
                  <a:lnTo>
                    <a:pt x="16790" y="81178"/>
                  </a:lnTo>
                  <a:lnTo>
                    <a:pt x="19095" y="82818"/>
                  </a:lnTo>
                  <a:lnTo>
                    <a:pt x="21505" y="84303"/>
                  </a:lnTo>
                  <a:lnTo>
                    <a:pt x="24013" y="85626"/>
                  </a:lnTo>
                  <a:lnTo>
                    <a:pt x="26606" y="86782"/>
                  </a:lnTo>
                  <a:lnTo>
                    <a:pt x="29275" y="87767"/>
                  </a:lnTo>
                  <a:lnTo>
                    <a:pt x="32009" y="88576"/>
                  </a:lnTo>
                  <a:lnTo>
                    <a:pt x="34796" y="89205"/>
                  </a:lnTo>
                  <a:lnTo>
                    <a:pt x="37625" y="89653"/>
                  </a:lnTo>
                  <a:lnTo>
                    <a:pt x="40484" y="89918"/>
                  </a:lnTo>
                  <a:lnTo>
                    <a:pt x="43362" y="89998"/>
                  </a:lnTo>
                  <a:lnTo>
                    <a:pt x="46247" y="89893"/>
                  </a:lnTo>
                  <a:lnTo>
                    <a:pt x="49126" y="89604"/>
                  </a:lnTo>
                  <a:lnTo>
                    <a:pt x="51989" y="89131"/>
                  </a:lnTo>
                  <a:lnTo>
                    <a:pt x="54823" y="88477"/>
                  </a:lnTo>
                  <a:lnTo>
                    <a:pt x="57616" y="87644"/>
                  </a:lnTo>
                  <a:lnTo>
                    <a:pt x="60358" y="86636"/>
                  </a:lnTo>
                  <a:lnTo>
                    <a:pt x="63036" y="85457"/>
                  </a:lnTo>
                  <a:lnTo>
                    <a:pt x="65640" y="84112"/>
                  </a:lnTo>
                  <a:lnTo>
                    <a:pt x="68160" y="82606"/>
                  </a:lnTo>
                  <a:lnTo>
                    <a:pt x="70584" y="80946"/>
                  </a:lnTo>
                  <a:lnTo>
                    <a:pt x="72903" y="79137"/>
                  </a:lnTo>
                  <a:lnTo>
                    <a:pt x="75108" y="77189"/>
                  </a:lnTo>
                  <a:lnTo>
                    <a:pt x="77189" y="75108"/>
                  </a:lnTo>
                  <a:lnTo>
                    <a:pt x="79137" y="72903"/>
                  </a:lnTo>
                  <a:lnTo>
                    <a:pt x="80946" y="70584"/>
                  </a:lnTo>
                  <a:lnTo>
                    <a:pt x="82606" y="68160"/>
                  </a:lnTo>
                  <a:lnTo>
                    <a:pt x="84112" y="65640"/>
                  </a:lnTo>
                  <a:lnTo>
                    <a:pt x="85457" y="63036"/>
                  </a:lnTo>
                  <a:lnTo>
                    <a:pt x="86636" y="60358"/>
                  </a:lnTo>
                  <a:lnTo>
                    <a:pt x="87644" y="57616"/>
                  </a:lnTo>
                  <a:lnTo>
                    <a:pt x="88477" y="54823"/>
                  </a:lnTo>
                  <a:lnTo>
                    <a:pt x="89131" y="51989"/>
                  </a:lnTo>
                  <a:lnTo>
                    <a:pt x="89604" y="49126"/>
                  </a:lnTo>
                  <a:lnTo>
                    <a:pt x="89893" y="46247"/>
                  </a:lnTo>
                  <a:lnTo>
                    <a:pt x="89998" y="43362"/>
                  </a:lnTo>
                  <a:lnTo>
                    <a:pt x="89918" y="40484"/>
                  </a:lnTo>
                  <a:lnTo>
                    <a:pt x="89653" y="37625"/>
                  </a:lnTo>
                  <a:lnTo>
                    <a:pt x="89205" y="34796"/>
                  </a:lnTo>
                  <a:lnTo>
                    <a:pt x="88576" y="32009"/>
                  </a:lnTo>
                  <a:lnTo>
                    <a:pt x="87767" y="29275"/>
                  </a:lnTo>
                  <a:lnTo>
                    <a:pt x="86782" y="26606"/>
                  </a:lnTo>
                  <a:lnTo>
                    <a:pt x="85626" y="24013"/>
                  </a:lnTo>
                  <a:lnTo>
                    <a:pt x="84303" y="21505"/>
                  </a:lnTo>
                  <a:lnTo>
                    <a:pt x="82818" y="19095"/>
                  </a:lnTo>
                  <a:lnTo>
                    <a:pt x="81178" y="16790"/>
                  </a:lnTo>
                  <a:lnTo>
                    <a:pt x="79389" y="14602"/>
                  </a:lnTo>
                  <a:close/>
                </a:path>
              </a:pathLst>
            </a:cu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g855"/>
            <p:cNvSpPr/>
            <p:nvPr/>
          </p:nvSpPr>
          <p:spPr>
            <a:xfrm>
              <a:off x="6063044" y="5310215"/>
              <a:ext cx="89982" cy="89982"/>
            </a:xfrm>
            <a:custGeom>
              <a:avLst/>
              <a:pathLst>
                <a:path w="89982" h="89982">
                  <a:moveTo>
                    <a:pt x="87025" y="2956"/>
                  </a:moveTo>
                  <a:lnTo>
                    <a:pt x="85909" y="2013"/>
                  </a:lnTo>
                  <a:lnTo>
                    <a:pt x="84625" y="1247"/>
                  </a:lnTo>
                  <a:lnTo>
                    <a:pt x="83179" y="660"/>
                  </a:lnTo>
                  <a:lnTo>
                    <a:pt x="81575" y="256"/>
                  </a:lnTo>
                  <a:lnTo>
                    <a:pt x="79821" y="35"/>
                  </a:lnTo>
                  <a:lnTo>
                    <a:pt x="77924" y="0"/>
                  </a:lnTo>
                  <a:lnTo>
                    <a:pt x="75892" y="149"/>
                  </a:lnTo>
                  <a:lnTo>
                    <a:pt x="73732" y="482"/>
                  </a:lnTo>
                  <a:lnTo>
                    <a:pt x="71455" y="998"/>
                  </a:lnTo>
                  <a:lnTo>
                    <a:pt x="69069" y="1695"/>
                  </a:lnTo>
                  <a:lnTo>
                    <a:pt x="66584" y="2570"/>
                  </a:lnTo>
                  <a:lnTo>
                    <a:pt x="64010" y="3619"/>
                  </a:lnTo>
                  <a:lnTo>
                    <a:pt x="61358" y="4838"/>
                  </a:lnTo>
                  <a:lnTo>
                    <a:pt x="58638" y="6222"/>
                  </a:lnTo>
                  <a:lnTo>
                    <a:pt x="55863" y="7766"/>
                  </a:lnTo>
                  <a:lnTo>
                    <a:pt x="53043" y="9462"/>
                  </a:lnTo>
                  <a:lnTo>
                    <a:pt x="50190" y="11305"/>
                  </a:lnTo>
                  <a:lnTo>
                    <a:pt x="47315" y="13286"/>
                  </a:lnTo>
                  <a:lnTo>
                    <a:pt x="44431" y="15397"/>
                  </a:lnTo>
                  <a:lnTo>
                    <a:pt x="41549" y="17630"/>
                  </a:lnTo>
                  <a:lnTo>
                    <a:pt x="38682" y="19975"/>
                  </a:lnTo>
                  <a:lnTo>
                    <a:pt x="35840" y="22423"/>
                  </a:lnTo>
                  <a:lnTo>
                    <a:pt x="33036" y="24964"/>
                  </a:lnTo>
                  <a:lnTo>
                    <a:pt x="30281" y="27587"/>
                  </a:lnTo>
                  <a:lnTo>
                    <a:pt x="27587" y="30281"/>
                  </a:lnTo>
                  <a:lnTo>
                    <a:pt x="24964" y="33036"/>
                  </a:lnTo>
                  <a:lnTo>
                    <a:pt x="22423" y="35840"/>
                  </a:lnTo>
                  <a:lnTo>
                    <a:pt x="19975" y="38682"/>
                  </a:lnTo>
                  <a:lnTo>
                    <a:pt x="17630" y="41549"/>
                  </a:lnTo>
                  <a:lnTo>
                    <a:pt x="15397" y="44431"/>
                  </a:lnTo>
                  <a:lnTo>
                    <a:pt x="13286" y="47315"/>
                  </a:lnTo>
                  <a:lnTo>
                    <a:pt x="11305" y="50190"/>
                  </a:lnTo>
                  <a:lnTo>
                    <a:pt x="9462" y="53043"/>
                  </a:lnTo>
                  <a:lnTo>
                    <a:pt x="7766" y="55863"/>
                  </a:lnTo>
                  <a:lnTo>
                    <a:pt x="6222" y="58638"/>
                  </a:lnTo>
                  <a:lnTo>
                    <a:pt x="4838" y="61358"/>
                  </a:lnTo>
                  <a:lnTo>
                    <a:pt x="3619" y="64010"/>
                  </a:lnTo>
                  <a:lnTo>
                    <a:pt x="2570" y="66584"/>
                  </a:lnTo>
                  <a:lnTo>
                    <a:pt x="1695" y="69069"/>
                  </a:lnTo>
                  <a:lnTo>
                    <a:pt x="998" y="71455"/>
                  </a:lnTo>
                  <a:lnTo>
                    <a:pt x="482" y="73732"/>
                  </a:lnTo>
                  <a:lnTo>
                    <a:pt x="149" y="75892"/>
                  </a:lnTo>
                  <a:lnTo>
                    <a:pt x="0" y="77924"/>
                  </a:lnTo>
                  <a:lnTo>
                    <a:pt x="35" y="79821"/>
                  </a:lnTo>
                  <a:lnTo>
                    <a:pt x="256" y="81575"/>
                  </a:lnTo>
                  <a:lnTo>
                    <a:pt x="660" y="83179"/>
                  </a:lnTo>
                  <a:lnTo>
                    <a:pt x="1247" y="84625"/>
                  </a:lnTo>
                  <a:lnTo>
                    <a:pt x="2013" y="85909"/>
                  </a:lnTo>
                  <a:lnTo>
                    <a:pt x="2956" y="87025"/>
                  </a:lnTo>
                  <a:lnTo>
                    <a:pt x="4072" y="87968"/>
                  </a:lnTo>
                  <a:lnTo>
                    <a:pt x="5356" y="88734"/>
                  </a:lnTo>
                  <a:lnTo>
                    <a:pt x="6802" y="89321"/>
                  </a:lnTo>
                  <a:lnTo>
                    <a:pt x="8406" y="89725"/>
                  </a:lnTo>
                  <a:lnTo>
                    <a:pt x="10160" y="89946"/>
                  </a:lnTo>
                  <a:lnTo>
                    <a:pt x="12057" y="89982"/>
                  </a:lnTo>
                  <a:lnTo>
                    <a:pt x="14089" y="89832"/>
                  </a:lnTo>
                  <a:lnTo>
                    <a:pt x="16249" y="89499"/>
                  </a:lnTo>
                  <a:lnTo>
                    <a:pt x="18526" y="88983"/>
                  </a:lnTo>
                  <a:lnTo>
                    <a:pt x="20912" y="88286"/>
                  </a:lnTo>
                  <a:lnTo>
                    <a:pt x="23397" y="87411"/>
                  </a:lnTo>
                  <a:lnTo>
                    <a:pt x="25971" y="86362"/>
                  </a:lnTo>
                  <a:lnTo>
                    <a:pt x="28623" y="85143"/>
                  </a:lnTo>
                  <a:lnTo>
                    <a:pt x="31343" y="83759"/>
                  </a:lnTo>
                  <a:lnTo>
                    <a:pt x="34118" y="82215"/>
                  </a:lnTo>
                  <a:lnTo>
                    <a:pt x="36938" y="80519"/>
                  </a:lnTo>
                  <a:lnTo>
                    <a:pt x="39791" y="78676"/>
                  </a:lnTo>
                  <a:lnTo>
                    <a:pt x="42666" y="76695"/>
                  </a:lnTo>
                  <a:lnTo>
                    <a:pt x="45550" y="74584"/>
                  </a:lnTo>
                  <a:lnTo>
                    <a:pt x="48432" y="72351"/>
                  </a:lnTo>
                  <a:lnTo>
                    <a:pt x="51299" y="70006"/>
                  </a:lnTo>
                  <a:lnTo>
                    <a:pt x="54141" y="67558"/>
                  </a:lnTo>
                  <a:lnTo>
                    <a:pt x="56945" y="65017"/>
                  </a:lnTo>
                  <a:lnTo>
                    <a:pt x="59700" y="62394"/>
                  </a:lnTo>
                  <a:lnTo>
                    <a:pt x="62394" y="59700"/>
                  </a:lnTo>
                  <a:lnTo>
                    <a:pt x="65017" y="56945"/>
                  </a:lnTo>
                  <a:lnTo>
                    <a:pt x="67558" y="54141"/>
                  </a:lnTo>
                  <a:lnTo>
                    <a:pt x="70006" y="51299"/>
                  </a:lnTo>
                  <a:lnTo>
                    <a:pt x="72351" y="48432"/>
                  </a:lnTo>
                  <a:lnTo>
                    <a:pt x="74584" y="45550"/>
                  </a:lnTo>
                  <a:lnTo>
                    <a:pt x="76695" y="42666"/>
                  </a:lnTo>
                  <a:lnTo>
                    <a:pt x="78676" y="39791"/>
                  </a:lnTo>
                  <a:lnTo>
                    <a:pt x="80519" y="36938"/>
                  </a:lnTo>
                  <a:lnTo>
                    <a:pt x="82215" y="34118"/>
                  </a:lnTo>
                  <a:lnTo>
                    <a:pt x="83759" y="31343"/>
                  </a:lnTo>
                  <a:lnTo>
                    <a:pt x="85143" y="28623"/>
                  </a:lnTo>
                  <a:lnTo>
                    <a:pt x="86362" y="25971"/>
                  </a:lnTo>
                  <a:lnTo>
                    <a:pt x="87411" y="23397"/>
                  </a:lnTo>
                  <a:lnTo>
                    <a:pt x="88286" y="20912"/>
                  </a:lnTo>
                  <a:lnTo>
                    <a:pt x="88983" y="18526"/>
                  </a:lnTo>
                  <a:lnTo>
                    <a:pt x="89499" y="16249"/>
                  </a:lnTo>
                  <a:lnTo>
                    <a:pt x="89832" y="14089"/>
                  </a:lnTo>
                  <a:lnTo>
                    <a:pt x="89982" y="12057"/>
                  </a:lnTo>
                  <a:lnTo>
                    <a:pt x="89946" y="10160"/>
                  </a:lnTo>
                  <a:lnTo>
                    <a:pt x="89725" y="8406"/>
                  </a:lnTo>
                  <a:lnTo>
                    <a:pt x="89321" y="6802"/>
                  </a:lnTo>
                  <a:lnTo>
                    <a:pt x="88734" y="5356"/>
                  </a:lnTo>
                  <a:lnTo>
                    <a:pt x="87968" y="4072"/>
                  </a:lnTo>
                  <a:close/>
                </a:path>
              </a:pathLst>
            </a:custGeom>
            <a:solidFill>
              <a:srgbClr val="2971B1">
                <a:alpha val="100000"/>
              </a:srgbClr>
            </a:solidFill>
            <a:ln w="9525" cap="rnd">
              <a:solidFill>
                <a:srgbClr val="297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g856"/>
            <p:cNvSpPr/>
            <p:nvPr/>
          </p:nvSpPr>
          <p:spPr>
            <a:xfrm>
              <a:off x="6063127" y="5416180"/>
              <a:ext cx="89814" cy="89814"/>
            </a:xfrm>
            <a:custGeom>
              <a:avLst/>
              <a:pathLst>
                <a:path w="89814" h="89814">
                  <a:moveTo>
                    <a:pt x="89814" y="0"/>
                  </a:moveTo>
                  <a:lnTo>
                    <a:pt x="89537" y="276"/>
                  </a:lnTo>
                  <a:lnTo>
                    <a:pt x="89077" y="737"/>
                  </a:lnTo>
                  <a:lnTo>
                    <a:pt x="88435" y="1379"/>
                  </a:lnTo>
                  <a:lnTo>
                    <a:pt x="87614" y="2200"/>
                  </a:lnTo>
                  <a:lnTo>
                    <a:pt x="86618" y="3196"/>
                  </a:lnTo>
                  <a:lnTo>
                    <a:pt x="85450" y="4363"/>
                  </a:lnTo>
                  <a:lnTo>
                    <a:pt x="84116" y="5698"/>
                  </a:lnTo>
                  <a:lnTo>
                    <a:pt x="82620" y="7193"/>
                  </a:lnTo>
                  <a:lnTo>
                    <a:pt x="80970" y="8843"/>
                  </a:lnTo>
                  <a:lnTo>
                    <a:pt x="79172" y="10642"/>
                  </a:lnTo>
                  <a:lnTo>
                    <a:pt x="77232" y="12581"/>
                  </a:lnTo>
                  <a:lnTo>
                    <a:pt x="75160" y="14653"/>
                  </a:lnTo>
                  <a:lnTo>
                    <a:pt x="72964" y="16850"/>
                  </a:lnTo>
                  <a:lnTo>
                    <a:pt x="70652" y="19162"/>
                  </a:lnTo>
                  <a:lnTo>
                    <a:pt x="68234" y="21579"/>
                  </a:lnTo>
                  <a:lnTo>
                    <a:pt x="65721" y="24093"/>
                  </a:lnTo>
                  <a:lnTo>
                    <a:pt x="63122" y="26692"/>
                  </a:lnTo>
                  <a:lnTo>
                    <a:pt x="60448" y="29365"/>
                  </a:lnTo>
                  <a:lnTo>
                    <a:pt x="57710" y="32103"/>
                  </a:lnTo>
                  <a:lnTo>
                    <a:pt x="54920" y="34893"/>
                  </a:lnTo>
                  <a:lnTo>
                    <a:pt x="52089" y="37725"/>
                  </a:lnTo>
                  <a:lnTo>
                    <a:pt x="49228" y="40586"/>
                  </a:lnTo>
                  <a:lnTo>
                    <a:pt x="46349" y="43464"/>
                  </a:lnTo>
                  <a:lnTo>
                    <a:pt x="43464" y="46349"/>
                  </a:lnTo>
                  <a:lnTo>
                    <a:pt x="40586" y="49228"/>
                  </a:lnTo>
                  <a:lnTo>
                    <a:pt x="37725" y="52089"/>
                  </a:lnTo>
                  <a:lnTo>
                    <a:pt x="34893" y="54920"/>
                  </a:lnTo>
                  <a:lnTo>
                    <a:pt x="32103" y="57710"/>
                  </a:lnTo>
                  <a:lnTo>
                    <a:pt x="29365" y="60448"/>
                  </a:lnTo>
                  <a:lnTo>
                    <a:pt x="26692" y="63122"/>
                  </a:lnTo>
                  <a:lnTo>
                    <a:pt x="24093" y="65721"/>
                  </a:lnTo>
                  <a:lnTo>
                    <a:pt x="21579" y="68234"/>
                  </a:lnTo>
                  <a:lnTo>
                    <a:pt x="19162" y="70652"/>
                  </a:lnTo>
                  <a:lnTo>
                    <a:pt x="16850" y="72964"/>
                  </a:lnTo>
                  <a:lnTo>
                    <a:pt x="14653" y="75160"/>
                  </a:lnTo>
                  <a:lnTo>
                    <a:pt x="12581" y="77232"/>
                  </a:lnTo>
                  <a:lnTo>
                    <a:pt x="10642" y="79172"/>
                  </a:lnTo>
                  <a:lnTo>
                    <a:pt x="8843" y="80970"/>
                  </a:lnTo>
                  <a:lnTo>
                    <a:pt x="7193" y="82620"/>
                  </a:lnTo>
                  <a:lnTo>
                    <a:pt x="5698" y="84116"/>
                  </a:lnTo>
                  <a:lnTo>
                    <a:pt x="4363" y="85450"/>
                  </a:lnTo>
                  <a:lnTo>
                    <a:pt x="3196" y="86618"/>
                  </a:lnTo>
                  <a:lnTo>
                    <a:pt x="2200" y="87614"/>
                  </a:lnTo>
                  <a:lnTo>
                    <a:pt x="1379" y="88435"/>
                  </a:lnTo>
                  <a:lnTo>
                    <a:pt x="737" y="89077"/>
                  </a:lnTo>
                  <a:lnTo>
                    <a:pt x="276" y="89537"/>
                  </a:lnTo>
                  <a:lnTo>
                    <a:pt x="0" y="89814"/>
                  </a:lnTo>
                  <a:lnTo>
                    <a:pt x="276" y="89537"/>
                  </a:lnTo>
                  <a:lnTo>
                    <a:pt x="737" y="89077"/>
                  </a:lnTo>
                  <a:lnTo>
                    <a:pt x="1379" y="88435"/>
                  </a:lnTo>
                  <a:lnTo>
                    <a:pt x="2200" y="87614"/>
                  </a:lnTo>
                  <a:lnTo>
                    <a:pt x="3196" y="86618"/>
                  </a:lnTo>
                  <a:lnTo>
                    <a:pt x="4363" y="85450"/>
                  </a:lnTo>
                  <a:lnTo>
                    <a:pt x="5698" y="84116"/>
                  </a:lnTo>
                  <a:lnTo>
                    <a:pt x="7193" y="82620"/>
                  </a:lnTo>
                  <a:lnTo>
                    <a:pt x="8843" y="80970"/>
                  </a:lnTo>
                  <a:lnTo>
                    <a:pt x="10642" y="79172"/>
                  </a:lnTo>
                  <a:lnTo>
                    <a:pt x="12581" y="77232"/>
                  </a:lnTo>
                  <a:lnTo>
                    <a:pt x="14653" y="75160"/>
                  </a:lnTo>
                  <a:lnTo>
                    <a:pt x="16850" y="72964"/>
                  </a:lnTo>
                  <a:lnTo>
                    <a:pt x="19162" y="70652"/>
                  </a:lnTo>
                  <a:lnTo>
                    <a:pt x="21579" y="68234"/>
                  </a:lnTo>
                  <a:lnTo>
                    <a:pt x="24093" y="65721"/>
                  </a:lnTo>
                  <a:lnTo>
                    <a:pt x="26692" y="63122"/>
                  </a:lnTo>
                  <a:lnTo>
                    <a:pt x="29365" y="60448"/>
                  </a:lnTo>
                  <a:lnTo>
                    <a:pt x="32103" y="57710"/>
                  </a:lnTo>
                  <a:lnTo>
                    <a:pt x="34893" y="54920"/>
                  </a:lnTo>
                  <a:lnTo>
                    <a:pt x="37725" y="52089"/>
                  </a:lnTo>
                  <a:lnTo>
                    <a:pt x="40586" y="49228"/>
                  </a:lnTo>
                  <a:lnTo>
                    <a:pt x="43464" y="46349"/>
                  </a:lnTo>
                  <a:lnTo>
                    <a:pt x="46349" y="43464"/>
                  </a:lnTo>
                  <a:lnTo>
                    <a:pt x="49228" y="40586"/>
                  </a:lnTo>
                  <a:lnTo>
                    <a:pt x="52089" y="37725"/>
                  </a:lnTo>
                  <a:lnTo>
                    <a:pt x="54920" y="34893"/>
                  </a:lnTo>
                  <a:lnTo>
                    <a:pt x="57710" y="32103"/>
                  </a:lnTo>
                  <a:lnTo>
                    <a:pt x="60448" y="29365"/>
                  </a:lnTo>
                  <a:lnTo>
                    <a:pt x="63122" y="26692"/>
                  </a:lnTo>
                  <a:lnTo>
                    <a:pt x="65721" y="24093"/>
                  </a:lnTo>
                  <a:lnTo>
                    <a:pt x="68234" y="21579"/>
                  </a:lnTo>
                  <a:lnTo>
                    <a:pt x="70652" y="19162"/>
                  </a:lnTo>
                  <a:lnTo>
                    <a:pt x="72964" y="16850"/>
                  </a:lnTo>
                  <a:lnTo>
                    <a:pt x="75160" y="14653"/>
                  </a:lnTo>
                  <a:lnTo>
                    <a:pt x="77232" y="12581"/>
                  </a:lnTo>
                  <a:lnTo>
                    <a:pt x="79172" y="10642"/>
                  </a:lnTo>
                  <a:lnTo>
                    <a:pt x="80970" y="8843"/>
                  </a:lnTo>
                  <a:lnTo>
                    <a:pt x="82620" y="7193"/>
                  </a:lnTo>
                  <a:lnTo>
                    <a:pt x="84116" y="5698"/>
                  </a:lnTo>
                  <a:lnTo>
                    <a:pt x="85450" y="4363"/>
                  </a:lnTo>
                  <a:lnTo>
                    <a:pt x="86618" y="3196"/>
                  </a:lnTo>
                  <a:lnTo>
                    <a:pt x="87614" y="2200"/>
                  </a:lnTo>
                  <a:lnTo>
                    <a:pt x="88435" y="1379"/>
                  </a:lnTo>
                  <a:lnTo>
                    <a:pt x="89077" y="737"/>
                  </a:lnTo>
                  <a:lnTo>
                    <a:pt x="89537" y="276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g857"/>
            <p:cNvSpPr/>
            <p:nvPr/>
          </p:nvSpPr>
          <p:spPr>
            <a:xfrm>
              <a:off x="6063036" y="5521970"/>
              <a:ext cx="89997" cy="89997"/>
            </a:xfrm>
            <a:custGeom>
              <a:avLst/>
              <a:pathLst>
                <a:path w="89997" h="89997">
                  <a:moveTo>
                    <a:pt x="84328" y="5669"/>
                  </a:moveTo>
                  <a:lnTo>
                    <a:pt x="82846" y="4349"/>
                  </a:lnTo>
                  <a:lnTo>
                    <a:pt x="81209" y="3196"/>
                  </a:lnTo>
                  <a:lnTo>
                    <a:pt x="79423" y="2214"/>
                  </a:lnTo>
                  <a:lnTo>
                    <a:pt x="77495" y="1409"/>
                  </a:lnTo>
                  <a:lnTo>
                    <a:pt x="75434" y="782"/>
                  </a:lnTo>
                  <a:lnTo>
                    <a:pt x="73248" y="337"/>
                  </a:lnTo>
                  <a:lnTo>
                    <a:pt x="70945" y="76"/>
                  </a:lnTo>
                  <a:lnTo>
                    <a:pt x="68536" y="0"/>
                  </a:lnTo>
                  <a:lnTo>
                    <a:pt x="66031" y="108"/>
                  </a:lnTo>
                  <a:lnTo>
                    <a:pt x="63439" y="400"/>
                  </a:lnTo>
                  <a:lnTo>
                    <a:pt x="60771" y="876"/>
                  </a:lnTo>
                  <a:lnTo>
                    <a:pt x="58038" y="1534"/>
                  </a:lnTo>
                  <a:lnTo>
                    <a:pt x="55252" y="2370"/>
                  </a:lnTo>
                  <a:lnTo>
                    <a:pt x="52424" y="3381"/>
                  </a:lnTo>
                  <a:lnTo>
                    <a:pt x="49565" y="4563"/>
                  </a:lnTo>
                  <a:lnTo>
                    <a:pt x="46687" y="5911"/>
                  </a:lnTo>
                  <a:lnTo>
                    <a:pt x="43802" y="7420"/>
                  </a:lnTo>
                  <a:lnTo>
                    <a:pt x="40923" y="9083"/>
                  </a:lnTo>
                  <a:lnTo>
                    <a:pt x="38060" y="10894"/>
                  </a:lnTo>
                  <a:lnTo>
                    <a:pt x="35225" y="12845"/>
                  </a:lnTo>
                  <a:lnTo>
                    <a:pt x="32431" y="14928"/>
                  </a:lnTo>
                  <a:lnTo>
                    <a:pt x="29689" y="17135"/>
                  </a:lnTo>
                  <a:lnTo>
                    <a:pt x="27009" y="19456"/>
                  </a:lnTo>
                  <a:lnTo>
                    <a:pt x="24403" y="21882"/>
                  </a:lnTo>
                  <a:lnTo>
                    <a:pt x="21882" y="24403"/>
                  </a:lnTo>
                  <a:lnTo>
                    <a:pt x="19456" y="27009"/>
                  </a:lnTo>
                  <a:lnTo>
                    <a:pt x="17135" y="29689"/>
                  </a:lnTo>
                  <a:lnTo>
                    <a:pt x="14928" y="32431"/>
                  </a:lnTo>
                  <a:lnTo>
                    <a:pt x="12845" y="35225"/>
                  </a:lnTo>
                  <a:lnTo>
                    <a:pt x="10894" y="38060"/>
                  </a:lnTo>
                  <a:lnTo>
                    <a:pt x="9083" y="40923"/>
                  </a:lnTo>
                  <a:lnTo>
                    <a:pt x="7420" y="43802"/>
                  </a:lnTo>
                  <a:lnTo>
                    <a:pt x="5911" y="46687"/>
                  </a:lnTo>
                  <a:lnTo>
                    <a:pt x="4563" y="49565"/>
                  </a:lnTo>
                  <a:lnTo>
                    <a:pt x="3381" y="52424"/>
                  </a:lnTo>
                  <a:lnTo>
                    <a:pt x="2370" y="55252"/>
                  </a:lnTo>
                  <a:lnTo>
                    <a:pt x="1534" y="58038"/>
                  </a:lnTo>
                  <a:lnTo>
                    <a:pt x="876" y="60771"/>
                  </a:lnTo>
                  <a:lnTo>
                    <a:pt x="400" y="63439"/>
                  </a:lnTo>
                  <a:lnTo>
                    <a:pt x="108" y="66031"/>
                  </a:lnTo>
                  <a:lnTo>
                    <a:pt x="0" y="68536"/>
                  </a:lnTo>
                  <a:lnTo>
                    <a:pt x="76" y="70945"/>
                  </a:lnTo>
                  <a:lnTo>
                    <a:pt x="337" y="73248"/>
                  </a:lnTo>
                  <a:lnTo>
                    <a:pt x="782" y="75434"/>
                  </a:lnTo>
                  <a:lnTo>
                    <a:pt x="1409" y="77495"/>
                  </a:lnTo>
                  <a:lnTo>
                    <a:pt x="2214" y="79423"/>
                  </a:lnTo>
                  <a:lnTo>
                    <a:pt x="3196" y="81209"/>
                  </a:lnTo>
                  <a:lnTo>
                    <a:pt x="4349" y="82846"/>
                  </a:lnTo>
                  <a:lnTo>
                    <a:pt x="5669" y="84328"/>
                  </a:lnTo>
                  <a:lnTo>
                    <a:pt x="7151" y="85648"/>
                  </a:lnTo>
                  <a:lnTo>
                    <a:pt x="8788" y="86801"/>
                  </a:lnTo>
                  <a:lnTo>
                    <a:pt x="10574" y="87783"/>
                  </a:lnTo>
                  <a:lnTo>
                    <a:pt x="12502" y="88588"/>
                  </a:lnTo>
                  <a:lnTo>
                    <a:pt x="14563" y="89215"/>
                  </a:lnTo>
                  <a:lnTo>
                    <a:pt x="16749" y="89660"/>
                  </a:lnTo>
                  <a:lnTo>
                    <a:pt x="19052" y="89921"/>
                  </a:lnTo>
                  <a:lnTo>
                    <a:pt x="21461" y="89997"/>
                  </a:lnTo>
                  <a:lnTo>
                    <a:pt x="23966" y="89889"/>
                  </a:lnTo>
                  <a:lnTo>
                    <a:pt x="26558" y="89597"/>
                  </a:lnTo>
                  <a:lnTo>
                    <a:pt x="29226" y="89121"/>
                  </a:lnTo>
                  <a:lnTo>
                    <a:pt x="31959" y="88463"/>
                  </a:lnTo>
                  <a:lnTo>
                    <a:pt x="34745" y="87627"/>
                  </a:lnTo>
                  <a:lnTo>
                    <a:pt x="37573" y="86616"/>
                  </a:lnTo>
                  <a:lnTo>
                    <a:pt x="40432" y="85434"/>
                  </a:lnTo>
                  <a:lnTo>
                    <a:pt x="43310" y="84086"/>
                  </a:lnTo>
                  <a:lnTo>
                    <a:pt x="46195" y="82577"/>
                  </a:lnTo>
                  <a:lnTo>
                    <a:pt x="49074" y="80914"/>
                  </a:lnTo>
                  <a:lnTo>
                    <a:pt x="51937" y="79103"/>
                  </a:lnTo>
                  <a:lnTo>
                    <a:pt x="54772" y="77152"/>
                  </a:lnTo>
                  <a:lnTo>
                    <a:pt x="57566" y="75069"/>
                  </a:lnTo>
                  <a:lnTo>
                    <a:pt x="60308" y="72862"/>
                  </a:lnTo>
                  <a:lnTo>
                    <a:pt x="62988" y="70541"/>
                  </a:lnTo>
                  <a:lnTo>
                    <a:pt x="65594" y="68115"/>
                  </a:lnTo>
                  <a:lnTo>
                    <a:pt x="68115" y="65594"/>
                  </a:lnTo>
                  <a:lnTo>
                    <a:pt x="70541" y="62988"/>
                  </a:lnTo>
                  <a:lnTo>
                    <a:pt x="72862" y="60308"/>
                  </a:lnTo>
                  <a:lnTo>
                    <a:pt x="75069" y="57566"/>
                  </a:lnTo>
                  <a:lnTo>
                    <a:pt x="77152" y="54772"/>
                  </a:lnTo>
                  <a:lnTo>
                    <a:pt x="79103" y="51937"/>
                  </a:lnTo>
                  <a:lnTo>
                    <a:pt x="80914" y="49074"/>
                  </a:lnTo>
                  <a:lnTo>
                    <a:pt x="82577" y="46195"/>
                  </a:lnTo>
                  <a:lnTo>
                    <a:pt x="84086" y="43310"/>
                  </a:lnTo>
                  <a:lnTo>
                    <a:pt x="85434" y="40432"/>
                  </a:lnTo>
                  <a:lnTo>
                    <a:pt x="86616" y="37573"/>
                  </a:lnTo>
                  <a:lnTo>
                    <a:pt x="87627" y="34745"/>
                  </a:lnTo>
                  <a:lnTo>
                    <a:pt x="88463" y="31959"/>
                  </a:lnTo>
                  <a:lnTo>
                    <a:pt x="89121" y="29226"/>
                  </a:lnTo>
                  <a:lnTo>
                    <a:pt x="89597" y="26558"/>
                  </a:lnTo>
                  <a:lnTo>
                    <a:pt x="89889" y="23966"/>
                  </a:lnTo>
                  <a:lnTo>
                    <a:pt x="89997" y="21461"/>
                  </a:lnTo>
                  <a:lnTo>
                    <a:pt x="89921" y="19052"/>
                  </a:lnTo>
                  <a:lnTo>
                    <a:pt x="89660" y="16749"/>
                  </a:lnTo>
                  <a:lnTo>
                    <a:pt x="89215" y="14563"/>
                  </a:lnTo>
                  <a:lnTo>
                    <a:pt x="88588" y="12502"/>
                  </a:lnTo>
                  <a:lnTo>
                    <a:pt x="87783" y="10574"/>
                  </a:lnTo>
                  <a:lnTo>
                    <a:pt x="86801" y="8788"/>
                  </a:lnTo>
                  <a:lnTo>
                    <a:pt x="85648" y="7151"/>
                  </a:lnTo>
                  <a:close/>
                </a:path>
              </a:pathLst>
            </a:custGeom>
            <a:solidFill>
              <a:srgbClr val="5FA5CC">
                <a:alpha val="100000"/>
              </a:srgbClr>
            </a:solidFill>
            <a:ln w="9525" cap="rnd">
              <a:solidFill>
                <a:srgbClr val="5FA5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g858"/>
            <p:cNvSpPr/>
            <p:nvPr/>
          </p:nvSpPr>
          <p:spPr>
            <a:xfrm>
              <a:off x="6063040" y="5627856"/>
              <a:ext cx="89988" cy="89988"/>
            </a:xfrm>
            <a:custGeom>
              <a:avLst/>
              <a:pathLst>
                <a:path w="89988" h="89988">
                  <a:moveTo>
                    <a:pt x="86435" y="3552"/>
                  </a:moveTo>
                  <a:lnTo>
                    <a:pt x="85227" y="2514"/>
                  </a:lnTo>
                  <a:lnTo>
                    <a:pt x="83852" y="1650"/>
                  </a:lnTo>
                  <a:lnTo>
                    <a:pt x="82319" y="964"/>
                  </a:lnTo>
                  <a:lnTo>
                    <a:pt x="80631" y="459"/>
                  </a:lnTo>
                  <a:lnTo>
                    <a:pt x="78798" y="137"/>
                  </a:lnTo>
                  <a:lnTo>
                    <a:pt x="76825" y="0"/>
                  </a:lnTo>
                  <a:lnTo>
                    <a:pt x="74722" y="47"/>
                  </a:lnTo>
                  <a:lnTo>
                    <a:pt x="72497" y="279"/>
                  </a:lnTo>
                  <a:lnTo>
                    <a:pt x="70158" y="695"/>
                  </a:lnTo>
                  <a:lnTo>
                    <a:pt x="67716" y="1292"/>
                  </a:lnTo>
                  <a:lnTo>
                    <a:pt x="65181" y="2070"/>
                  </a:lnTo>
                  <a:lnTo>
                    <a:pt x="62563" y="3024"/>
                  </a:lnTo>
                  <a:lnTo>
                    <a:pt x="59872" y="4150"/>
                  </a:lnTo>
                  <a:lnTo>
                    <a:pt x="57121" y="5444"/>
                  </a:lnTo>
                  <a:lnTo>
                    <a:pt x="54319" y="6901"/>
                  </a:lnTo>
                  <a:lnTo>
                    <a:pt x="51480" y="8514"/>
                  </a:lnTo>
                  <a:lnTo>
                    <a:pt x="48613" y="10277"/>
                  </a:lnTo>
                  <a:lnTo>
                    <a:pt x="45732" y="12182"/>
                  </a:lnTo>
                  <a:lnTo>
                    <a:pt x="42848" y="14223"/>
                  </a:lnTo>
                  <a:lnTo>
                    <a:pt x="39972" y="16390"/>
                  </a:lnTo>
                  <a:lnTo>
                    <a:pt x="37118" y="18674"/>
                  </a:lnTo>
                  <a:lnTo>
                    <a:pt x="34295" y="21067"/>
                  </a:lnTo>
                  <a:lnTo>
                    <a:pt x="31517" y="23558"/>
                  </a:lnTo>
                  <a:lnTo>
                    <a:pt x="28794" y="26137"/>
                  </a:lnTo>
                  <a:lnTo>
                    <a:pt x="26137" y="28794"/>
                  </a:lnTo>
                  <a:lnTo>
                    <a:pt x="23558" y="31517"/>
                  </a:lnTo>
                  <a:lnTo>
                    <a:pt x="21067" y="34295"/>
                  </a:lnTo>
                  <a:lnTo>
                    <a:pt x="18674" y="37118"/>
                  </a:lnTo>
                  <a:lnTo>
                    <a:pt x="16390" y="39972"/>
                  </a:lnTo>
                  <a:lnTo>
                    <a:pt x="14223" y="42848"/>
                  </a:lnTo>
                  <a:lnTo>
                    <a:pt x="12182" y="45732"/>
                  </a:lnTo>
                  <a:lnTo>
                    <a:pt x="10277" y="48613"/>
                  </a:lnTo>
                  <a:lnTo>
                    <a:pt x="8514" y="51480"/>
                  </a:lnTo>
                  <a:lnTo>
                    <a:pt x="6901" y="54319"/>
                  </a:lnTo>
                  <a:lnTo>
                    <a:pt x="5444" y="57121"/>
                  </a:lnTo>
                  <a:lnTo>
                    <a:pt x="4150" y="59872"/>
                  </a:lnTo>
                  <a:lnTo>
                    <a:pt x="3024" y="62563"/>
                  </a:lnTo>
                  <a:lnTo>
                    <a:pt x="2070" y="65181"/>
                  </a:lnTo>
                  <a:lnTo>
                    <a:pt x="1292" y="67716"/>
                  </a:lnTo>
                  <a:lnTo>
                    <a:pt x="695" y="70158"/>
                  </a:lnTo>
                  <a:lnTo>
                    <a:pt x="279" y="72497"/>
                  </a:lnTo>
                  <a:lnTo>
                    <a:pt x="47" y="74722"/>
                  </a:lnTo>
                  <a:lnTo>
                    <a:pt x="0" y="76825"/>
                  </a:lnTo>
                  <a:lnTo>
                    <a:pt x="137" y="78798"/>
                  </a:lnTo>
                  <a:lnTo>
                    <a:pt x="459" y="80631"/>
                  </a:lnTo>
                  <a:lnTo>
                    <a:pt x="964" y="82319"/>
                  </a:lnTo>
                  <a:lnTo>
                    <a:pt x="1650" y="83852"/>
                  </a:lnTo>
                  <a:lnTo>
                    <a:pt x="2514" y="85227"/>
                  </a:lnTo>
                  <a:lnTo>
                    <a:pt x="3552" y="86435"/>
                  </a:lnTo>
                  <a:lnTo>
                    <a:pt x="4761" y="87474"/>
                  </a:lnTo>
                  <a:lnTo>
                    <a:pt x="6135" y="88338"/>
                  </a:lnTo>
                  <a:lnTo>
                    <a:pt x="7669" y="89024"/>
                  </a:lnTo>
                  <a:lnTo>
                    <a:pt x="9356" y="89528"/>
                  </a:lnTo>
                  <a:lnTo>
                    <a:pt x="11189" y="89850"/>
                  </a:lnTo>
                  <a:lnTo>
                    <a:pt x="13162" y="89988"/>
                  </a:lnTo>
                  <a:lnTo>
                    <a:pt x="15265" y="89940"/>
                  </a:lnTo>
                  <a:lnTo>
                    <a:pt x="17491" y="89708"/>
                  </a:lnTo>
                  <a:lnTo>
                    <a:pt x="19829" y="89293"/>
                  </a:lnTo>
                  <a:lnTo>
                    <a:pt x="22271" y="88695"/>
                  </a:lnTo>
                  <a:lnTo>
                    <a:pt x="24806" y="87917"/>
                  </a:lnTo>
                  <a:lnTo>
                    <a:pt x="27425" y="86964"/>
                  </a:lnTo>
                  <a:lnTo>
                    <a:pt x="30115" y="85837"/>
                  </a:lnTo>
                  <a:lnTo>
                    <a:pt x="32867" y="84543"/>
                  </a:lnTo>
                  <a:lnTo>
                    <a:pt x="35668" y="83087"/>
                  </a:lnTo>
                  <a:lnTo>
                    <a:pt x="38508" y="81474"/>
                  </a:lnTo>
                  <a:lnTo>
                    <a:pt x="41374" y="79711"/>
                  </a:lnTo>
                  <a:lnTo>
                    <a:pt x="44255" y="77805"/>
                  </a:lnTo>
                  <a:lnTo>
                    <a:pt x="47139" y="75764"/>
                  </a:lnTo>
                  <a:lnTo>
                    <a:pt x="50015" y="73598"/>
                  </a:lnTo>
                  <a:lnTo>
                    <a:pt x="52870" y="71313"/>
                  </a:lnTo>
                  <a:lnTo>
                    <a:pt x="55692" y="68920"/>
                  </a:lnTo>
                  <a:lnTo>
                    <a:pt x="58471" y="66429"/>
                  </a:lnTo>
                  <a:lnTo>
                    <a:pt x="61194" y="63850"/>
                  </a:lnTo>
                  <a:lnTo>
                    <a:pt x="63850" y="61194"/>
                  </a:lnTo>
                  <a:lnTo>
                    <a:pt x="66429" y="58471"/>
                  </a:lnTo>
                  <a:lnTo>
                    <a:pt x="68920" y="55692"/>
                  </a:lnTo>
                  <a:lnTo>
                    <a:pt x="71313" y="52870"/>
                  </a:lnTo>
                  <a:lnTo>
                    <a:pt x="73598" y="50015"/>
                  </a:lnTo>
                  <a:lnTo>
                    <a:pt x="75764" y="47139"/>
                  </a:lnTo>
                  <a:lnTo>
                    <a:pt x="77805" y="44255"/>
                  </a:lnTo>
                  <a:lnTo>
                    <a:pt x="79711" y="41374"/>
                  </a:lnTo>
                  <a:lnTo>
                    <a:pt x="81474" y="38508"/>
                  </a:lnTo>
                  <a:lnTo>
                    <a:pt x="83087" y="35668"/>
                  </a:lnTo>
                  <a:lnTo>
                    <a:pt x="84543" y="32867"/>
                  </a:lnTo>
                  <a:lnTo>
                    <a:pt x="85837" y="30115"/>
                  </a:lnTo>
                  <a:lnTo>
                    <a:pt x="86964" y="27425"/>
                  </a:lnTo>
                  <a:lnTo>
                    <a:pt x="87917" y="24806"/>
                  </a:lnTo>
                  <a:lnTo>
                    <a:pt x="88695" y="22271"/>
                  </a:lnTo>
                  <a:lnTo>
                    <a:pt x="89293" y="19829"/>
                  </a:lnTo>
                  <a:lnTo>
                    <a:pt x="89708" y="17491"/>
                  </a:lnTo>
                  <a:lnTo>
                    <a:pt x="89940" y="15265"/>
                  </a:lnTo>
                  <a:lnTo>
                    <a:pt x="89988" y="13162"/>
                  </a:lnTo>
                  <a:lnTo>
                    <a:pt x="89850" y="11189"/>
                  </a:lnTo>
                  <a:lnTo>
                    <a:pt x="89528" y="9356"/>
                  </a:lnTo>
                  <a:lnTo>
                    <a:pt x="89024" y="7669"/>
                  </a:lnTo>
                  <a:lnTo>
                    <a:pt x="88338" y="6135"/>
                  </a:lnTo>
                  <a:lnTo>
                    <a:pt x="87474" y="4761"/>
                  </a:lnTo>
                  <a:close/>
                </a:path>
              </a:pathLst>
            </a:custGeom>
            <a:solidFill>
              <a:srgbClr val="327CB7">
                <a:alpha val="100000"/>
              </a:srgbClr>
            </a:solidFill>
            <a:ln w="9525" cap="rnd">
              <a:solidFill>
                <a:srgbClr val="327C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g859"/>
            <p:cNvSpPr/>
            <p:nvPr/>
          </p:nvSpPr>
          <p:spPr>
            <a:xfrm>
              <a:off x="6063040" y="5733738"/>
              <a:ext cx="89988" cy="89988"/>
            </a:xfrm>
            <a:custGeom>
              <a:avLst/>
              <a:pathLst>
                <a:path w="89988" h="89988">
                  <a:moveTo>
                    <a:pt x="76822" y="13166"/>
                  </a:moveTo>
                  <a:lnTo>
                    <a:pt x="74718" y="11193"/>
                  </a:lnTo>
                  <a:lnTo>
                    <a:pt x="72492" y="9359"/>
                  </a:lnTo>
                  <a:lnTo>
                    <a:pt x="70154" y="7672"/>
                  </a:lnTo>
                  <a:lnTo>
                    <a:pt x="67712" y="6138"/>
                  </a:lnTo>
                  <a:lnTo>
                    <a:pt x="65176" y="4763"/>
                  </a:lnTo>
                  <a:lnTo>
                    <a:pt x="62558" y="3554"/>
                  </a:lnTo>
                  <a:lnTo>
                    <a:pt x="59867" y="2515"/>
                  </a:lnTo>
                  <a:lnTo>
                    <a:pt x="57116" y="1651"/>
                  </a:lnTo>
                  <a:lnTo>
                    <a:pt x="54314" y="965"/>
                  </a:lnTo>
                  <a:lnTo>
                    <a:pt x="51474" y="460"/>
                  </a:lnTo>
                  <a:lnTo>
                    <a:pt x="48608" y="137"/>
                  </a:lnTo>
                  <a:lnTo>
                    <a:pt x="45727" y="0"/>
                  </a:lnTo>
                  <a:lnTo>
                    <a:pt x="42842" y="46"/>
                  </a:lnTo>
                  <a:lnTo>
                    <a:pt x="39967" y="278"/>
                  </a:lnTo>
                  <a:lnTo>
                    <a:pt x="37112" y="694"/>
                  </a:lnTo>
                  <a:lnTo>
                    <a:pt x="34290" y="1291"/>
                  </a:lnTo>
                  <a:lnTo>
                    <a:pt x="31511" y="2068"/>
                  </a:lnTo>
                  <a:lnTo>
                    <a:pt x="28788" y="3022"/>
                  </a:lnTo>
                  <a:lnTo>
                    <a:pt x="26132" y="4148"/>
                  </a:lnTo>
                  <a:lnTo>
                    <a:pt x="23553" y="5441"/>
                  </a:lnTo>
                  <a:lnTo>
                    <a:pt x="21062" y="6898"/>
                  </a:lnTo>
                  <a:lnTo>
                    <a:pt x="18670" y="8510"/>
                  </a:lnTo>
                  <a:lnTo>
                    <a:pt x="16386" y="10273"/>
                  </a:lnTo>
                  <a:lnTo>
                    <a:pt x="14219" y="12179"/>
                  </a:lnTo>
                  <a:lnTo>
                    <a:pt x="12179" y="14219"/>
                  </a:lnTo>
                  <a:lnTo>
                    <a:pt x="10273" y="16386"/>
                  </a:lnTo>
                  <a:lnTo>
                    <a:pt x="8510" y="18670"/>
                  </a:lnTo>
                  <a:lnTo>
                    <a:pt x="6898" y="21062"/>
                  </a:lnTo>
                  <a:lnTo>
                    <a:pt x="5441" y="23553"/>
                  </a:lnTo>
                  <a:lnTo>
                    <a:pt x="4148" y="26132"/>
                  </a:lnTo>
                  <a:lnTo>
                    <a:pt x="3022" y="28788"/>
                  </a:lnTo>
                  <a:lnTo>
                    <a:pt x="2068" y="31511"/>
                  </a:lnTo>
                  <a:lnTo>
                    <a:pt x="1291" y="34290"/>
                  </a:lnTo>
                  <a:lnTo>
                    <a:pt x="694" y="37112"/>
                  </a:lnTo>
                  <a:lnTo>
                    <a:pt x="278" y="39967"/>
                  </a:lnTo>
                  <a:lnTo>
                    <a:pt x="46" y="42842"/>
                  </a:lnTo>
                  <a:lnTo>
                    <a:pt x="0" y="45727"/>
                  </a:lnTo>
                  <a:lnTo>
                    <a:pt x="137" y="48608"/>
                  </a:lnTo>
                  <a:lnTo>
                    <a:pt x="460" y="51474"/>
                  </a:lnTo>
                  <a:lnTo>
                    <a:pt x="965" y="54314"/>
                  </a:lnTo>
                  <a:lnTo>
                    <a:pt x="1651" y="57116"/>
                  </a:lnTo>
                  <a:lnTo>
                    <a:pt x="2515" y="59867"/>
                  </a:lnTo>
                  <a:lnTo>
                    <a:pt x="3554" y="62558"/>
                  </a:lnTo>
                  <a:lnTo>
                    <a:pt x="4763" y="65176"/>
                  </a:lnTo>
                  <a:lnTo>
                    <a:pt x="6138" y="67712"/>
                  </a:lnTo>
                  <a:lnTo>
                    <a:pt x="7672" y="70154"/>
                  </a:lnTo>
                  <a:lnTo>
                    <a:pt x="9359" y="72492"/>
                  </a:lnTo>
                  <a:lnTo>
                    <a:pt x="11193" y="74718"/>
                  </a:lnTo>
                  <a:lnTo>
                    <a:pt x="13166" y="76822"/>
                  </a:lnTo>
                  <a:lnTo>
                    <a:pt x="15269" y="78794"/>
                  </a:lnTo>
                  <a:lnTo>
                    <a:pt x="17495" y="80628"/>
                  </a:lnTo>
                  <a:lnTo>
                    <a:pt x="19834" y="82316"/>
                  </a:lnTo>
                  <a:lnTo>
                    <a:pt x="22276" y="83850"/>
                  </a:lnTo>
                  <a:lnTo>
                    <a:pt x="24811" y="85224"/>
                  </a:lnTo>
                  <a:lnTo>
                    <a:pt x="27429" y="86433"/>
                  </a:lnTo>
                  <a:lnTo>
                    <a:pt x="30120" y="87472"/>
                  </a:lnTo>
                  <a:lnTo>
                    <a:pt x="32872" y="88336"/>
                  </a:lnTo>
                  <a:lnTo>
                    <a:pt x="35673" y="89022"/>
                  </a:lnTo>
                  <a:lnTo>
                    <a:pt x="38513" y="89528"/>
                  </a:lnTo>
                  <a:lnTo>
                    <a:pt x="41379" y="89850"/>
                  </a:lnTo>
                  <a:lnTo>
                    <a:pt x="44260" y="89988"/>
                  </a:lnTo>
                  <a:lnTo>
                    <a:pt x="47145" y="89941"/>
                  </a:lnTo>
                  <a:lnTo>
                    <a:pt x="50020" y="89709"/>
                  </a:lnTo>
                  <a:lnTo>
                    <a:pt x="52875" y="89294"/>
                  </a:lnTo>
                  <a:lnTo>
                    <a:pt x="55697" y="88696"/>
                  </a:lnTo>
                  <a:lnTo>
                    <a:pt x="58476" y="87919"/>
                  </a:lnTo>
                  <a:lnTo>
                    <a:pt x="61199" y="86966"/>
                  </a:lnTo>
                  <a:lnTo>
                    <a:pt x="63855" y="85840"/>
                  </a:lnTo>
                  <a:lnTo>
                    <a:pt x="66434" y="84546"/>
                  </a:lnTo>
                  <a:lnTo>
                    <a:pt x="68925" y="83090"/>
                  </a:lnTo>
                  <a:lnTo>
                    <a:pt x="71317" y="81477"/>
                  </a:lnTo>
                  <a:lnTo>
                    <a:pt x="73602" y="79714"/>
                  </a:lnTo>
                  <a:lnTo>
                    <a:pt x="75768" y="77809"/>
                  </a:lnTo>
                  <a:lnTo>
                    <a:pt x="77809" y="75768"/>
                  </a:lnTo>
                  <a:lnTo>
                    <a:pt x="79714" y="73602"/>
                  </a:lnTo>
                  <a:lnTo>
                    <a:pt x="81477" y="71317"/>
                  </a:lnTo>
                  <a:lnTo>
                    <a:pt x="83090" y="68925"/>
                  </a:lnTo>
                  <a:lnTo>
                    <a:pt x="84546" y="66434"/>
                  </a:lnTo>
                  <a:lnTo>
                    <a:pt x="85840" y="63855"/>
                  </a:lnTo>
                  <a:lnTo>
                    <a:pt x="86966" y="61199"/>
                  </a:lnTo>
                  <a:lnTo>
                    <a:pt x="87919" y="58476"/>
                  </a:lnTo>
                  <a:lnTo>
                    <a:pt x="88696" y="55697"/>
                  </a:lnTo>
                  <a:lnTo>
                    <a:pt x="89294" y="52875"/>
                  </a:lnTo>
                  <a:lnTo>
                    <a:pt x="89709" y="50020"/>
                  </a:lnTo>
                  <a:lnTo>
                    <a:pt x="89941" y="47145"/>
                  </a:lnTo>
                  <a:lnTo>
                    <a:pt x="89988" y="44260"/>
                  </a:lnTo>
                  <a:lnTo>
                    <a:pt x="89850" y="41379"/>
                  </a:lnTo>
                  <a:lnTo>
                    <a:pt x="89528" y="38513"/>
                  </a:lnTo>
                  <a:lnTo>
                    <a:pt x="89022" y="35673"/>
                  </a:lnTo>
                  <a:lnTo>
                    <a:pt x="88336" y="32872"/>
                  </a:lnTo>
                  <a:lnTo>
                    <a:pt x="87472" y="30120"/>
                  </a:lnTo>
                  <a:lnTo>
                    <a:pt x="86433" y="27429"/>
                  </a:lnTo>
                  <a:lnTo>
                    <a:pt x="85224" y="24811"/>
                  </a:lnTo>
                  <a:lnTo>
                    <a:pt x="83850" y="22276"/>
                  </a:lnTo>
                  <a:lnTo>
                    <a:pt x="82316" y="19834"/>
                  </a:lnTo>
                  <a:lnTo>
                    <a:pt x="80628" y="17495"/>
                  </a:lnTo>
                  <a:lnTo>
                    <a:pt x="78794" y="15269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g860"/>
            <p:cNvSpPr/>
            <p:nvPr/>
          </p:nvSpPr>
          <p:spPr>
            <a:xfrm>
              <a:off x="6063057" y="5839636"/>
              <a:ext cx="89954" cy="89954"/>
            </a:xfrm>
            <a:custGeom>
              <a:avLst/>
              <a:pathLst>
                <a:path w="89954" h="89954">
                  <a:moveTo>
                    <a:pt x="76268" y="13685"/>
                  </a:moveTo>
                  <a:lnTo>
                    <a:pt x="74132" y="11678"/>
                  </a:lnTo>
                  <a:lnTo>
                    <a:pt x="71876" y="9807"/>
                  </a:lnTo>
                  <a:lnTo>
                    <a:pt x="69509" y="8080"/>
                  </a:lnTo>
                  <a:lnTo>
                    <a:pt x="67042" y="6506"/>
                  </a:lnTo>
                  <a:lnTo>
                    <a:pt x="64484" y="5089"/>
                  </a:lnTo>
                  <a:lnTo>
                    <a:pt x="61845" y="3836"/>
                  </a:lnTo>
                  <a:lnTo>
                    <a:pt x="59138" y="2753"/>
                  </a:lnTo>
                  <a:lnTo>
                    <a:pt x="56372" y="1843"/>
                  </a:lnTo>
                  <a:lnTo>
                    <a:pt x="53560" y="1110"/>
                  </a:lnTo>
                  <a:lnTo>
                    <a:pt x="50712" y="557"/>
                  </a:lnTo>
                  <a:lnTo>
                    <a:pt x="47840" y="187"/>
                  </a:lnTo>
                  <a:lnTo>
                    <a:pt x="44957" y="1"/>
                  </a:lnTo>
                  <a:lnTo>
                    <a:pt x="42074" y="0"/>
                  </a:lnTo>
                  <a:lnTo>
                    <a:pt x="39203" y="183"/>
                  </a:lnTo>
                  <a:lnTo>
                    <a:pt x="36355" y="551"/>
                  </a:lnTo>
                  <a:lnTo>
                    <a:pt x="33543" y="1101"/>
                  </a:lnTo>
                  <a:lnTo>
                    <a:pt x="30778" y="1831"/>
                  </a:lnTo>
                  <a:lnTo>
                    <a:pt x="28072" y="2739"/>
                  </a:lnTo>
                  <a:lnTo>
                    <a:pt x="25434" y="3820"/>
                  </a:lnTo>
                  <a:lnTo>
                    <a:pt x="22878" y="5071"/>
                  </a:lnTo>
                  <a:lnTo>
                    <a:pt x="20411" y="6485"/>
                  </a:lnTo>
                  <a:lnTo>
                    <a:pt x="18046" y="8058"/>
                  </a:lnTo>
                  <a:lnTo>
                    <a:pt x="15792" y="9782"/>
                  </a:lnTo>
                  <a:lnTo>
                    <a:pt x="13657" y="11651"/>
                  </a:lnTo>
                  <a:lnTo>
                    <a:pt x="11651" y="13657"/>
                  </a:lnTo>
                  <a:lnTo>
                    <a:pt x="9782" y="15792"/>
                  </a:lnTo>
                  <a:lnTo>
                    <a:pt x="8058" y="18046"/>
                  </a:lnTo>
                  <a:lnTo>
                    <a:pt x="6485" y="20411"/>
                  </a:lnTo>
                  <a:lnTo>
                    <a:pt x="5071" y="22878"/>
                  </a:lnTo>
                  <a:lnTo>
                    <a:pt x="3820" y="25434"/>
                  </a:lnTo>
                  <a:lnTo>
                    <a:pt x="2739" y="28072"/>
                  </a:lnTo>
                  <a:lnTo>
                    <a:pt x="1831" y="30778"/>
                  </a:lnTo>
                  <a:lnTo>
                    <a:pt x="1101" y="33543"/>
                  </a:lnTo>
                  <a:lnTo>
                    <a:pt x="551" y="36355"/>
                  </a:lnTo>
                  <a:lnTo>
                    <a:pt x="183" y="39203"/>
                  </a:lnTo>
                  <a:lnTo>
                    <a:pt x="0" y="42074"/>
                  </a:lnTo>
                  <a:lnTo>
                    <a:pt x="1" y="44957"/>
                  </a:lnTo>
                  <a:lnTo>
                    <a:pt x="187" y="47840"/>
                  </a:lnTo>
                  <a:lnTo>
                    <a:pt x="557" y="50712"/>
                  </a:lnTo>
                  <a:lnTo>
                    <a:pt x="1110" y="53560"/>
                  </a:lnTo>
                  <a:lnTo>
                    <a:pt x="1843" y="56372"/>
                  </a:lnTo>
                  <a:lnTo>
                    <a:pt x="2753" y="59138"/>
                  </a:lnTo>
                  <a:lnTo>
                    <a:pt x="3836" y="61845"/>
                  </a:lnTo>
                  <a:lnTo>
                    <a:pt x="5089" y="64484"/>
                  </a:lnTo>
                  <a:lnTo>
                    <a:pt x="6506" y="67042"/>
                  </a:lnTo>
                  <a:lnTo>
                    <a:pt x="8080" y="69509"/>
                  </a:lnTo>
                  <a:lnTo>
                    <a:pt x="9807" y="71876"/>
                  </a:lnTo>
                  <a:lnTo>
                    <a:pt x="11678" y="74132"/>
                  </a:lnTo>
                  <a:lnTo>
                    <a:pt x="13685" y="76268"/>
                  </a:lnTo>
                  <a:lnTo>
                    <a:pt x="15822" y="78276"/>
                  </a:lnTo>
                  <a:lnTo>
                    <a:pt x="18078" y="80147"/>
                  </a:lnTo>
                  <a:lnTo>
                    <a:pt x="20444" y="81873"/>
                  </a:lnTo>
                  <a:lnTo>
                    <a:pt x="22912" y="83448"/>
                  </a:lnTo>
                  <a:lnTo>
                    <a:pt x="25470" y="84864"/>
                  </a:lnTo>
                  <a:lnTo>
                    <a:pt x="28108" y="86117"/>
                  </a:lnTo>
                  <a:lnTo>
                    <a:pt x="30815" y="87201"/>
                  </a:lnTo>
                  <a:lnTo>
                    <a:pt x="33581" y="88111"/>
                  </a:lnTo>
                  <a:lnTo>
                    <a:pt x="36394" y="88844"/>
                  </a:lnTo>
                  <a:lnTo>
                    <a:pt x="39242" y="89396"/>
                  </a:lnTo>
                  <a:lnTo>
                    <a:pt x="42113" y="89767"/>
                  </a:lnTo>
                  <a:lnTo>
                    <a:pt x="44996" y="89953"/>
                  </a:lnTo>
                  <a:lnTo>
                    <a:pt x="47879" y="89954"/>
                  </a:lnTo>
                  <a:lnTo>
                    <a:pt x="50750" y="89770"/>
                  </a:lnTo>
                  <a:lnTo>
                    <a:pt x="53598" y="89403"/>
                  </a:lnTo>
                  <a:lnTo>
                    <a:pt x="56410" y="88852"/>
                  </a:lnTo>
                  <a:lnTo>
                    <a:pt x="59175" y="88122"/>
                  </a:lnTo>
                  <a:lnTo>
                    <a:pt x="61882" y="87214"/>
                  </a:lnTo>
                  <a:lnTo>
                    <a:pt x="64519" y="86133"/>
                  </a:lnTo>
                  <a:lnTo>
                    <a:pt x="67076" y="84882"/>
                  </a:lnTo>
                  <a:lnTo>
                    <a:pt x="69542" y="83468"/>
                  </a:lnTo>
                  <a:lnTo>
                    <a:pt x="71907" y="81895"/>
                  </a:lnTo>
                  <a:lnTo>
                    <a:pt x="74162" y="80171"/>
                  </a:lnTo>
                  <a:lnTo>
                    <a:pt x="76296" y="78302"/>
                  </a:lnTo>
                  <a:lnTo>
                    <a:pt x="78302" y="76296"/>
                  </a:lnTo>
                  <a:lnTo>
                    <a:pt x="80171" y="74162"/>
                  </a:lnTo>
                  <a:lnTo>
                    <a:pt x="81895" y="71907"/>
                  </a:lnTo>
                  <a:lnTo>
                    <a:pt x="83468" y="69542"/>
                  </a:lnTo>
                  <a:lnTo>
                    <a:pt x="84882" y="67076"/>
                  </a:lnTo>
                  <a:lnTo>
                    <a:pt x="86133" y="64519"/>
                  </a:lnTo>
                  <a:lnTo>
                    <a:pt x="87214" y="61882"/>
                  </a:lnTo>
                  <a:lnTo>
                    <a:pt x="88122" y="59175"/>
                  </a:lnTo>
                  <a:lnTo>
                    <a:pt x="88852" y="56410"/>
                  </a:lnTo>
                  <a:lnTo>
                    <a:pt x="89403" y="53598"/>
                  </a:lnTo>
                  <a:lnTo>
                    <a:pt x="89770" y="50750"/>
                  </a:lnTo>
                  <a:lnTo>
                    <a:pt x="89954" y="47879"/>
                  </a:lnTo>
                  <a:lnTo>
                    <a:pt x="89953" y="44996"/>
                  </a:lnTo>
                  <a:lnTo>
                    <a:pt x="89767" y="42113"/>
                  </a:lnTo>
                  <a:lnTo>
                    <a:pt x="89396" y="39242"/>
                  </a:lnTo>
                  <a:lnTo>
                    <a:pt x="88844" y="36394"/>
                  </a:lnTo>
                  <a:lnTo>
                    <a:pt x="88111" y="33581"/>
                  </a:lnTo>
                  <a:lnTo>
                    <a:pt x="87201" y="30815"/>
                  </a:lnTo>
                  <a:lnTo>
                    <a:pt x="86117" y="28108"/>
                  </a:lnTo>
                  <a:lnTo>
                    <a:pt x="84864" y="25470"/>
                  </a:lnTo>
                  <a:lnTo>
                    <a:pt x="83448" y="22912"/>
                  </a:lnTo>
                  <a:lnTo>
                    <a:pt x="81873" y="20444"/>
                  </a:lnTo>
                  <a:lnTo>
                    <a:pt x="80147" y="18078"/>
                  </a:lnTo>
                  <a:lnTo>
                    <a:pt x="78276" y="15822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g861"/>
            <p:cNvSpPr/>
            <p:nvPr/>
          </p:nvSpPr>
          <p:spPr>
            <a:xfrm>
              <a:off x="6063054" y="5945514"/>
              <a:ext cx="89961" cy="89961"/>
            </a:xfrm>
            <a:custGeom>
              <a:avLst/>
              <a:pathLst>
                <a:path w="89961" h="89961">
                  <a:moveTo>
                    <a:pt x="76182" y="13778"/>
                  </a:moveTo>
                  <a:lnTo>
                    <a:pt x="74041" y="11765"/>
                  </a:lnTo>
                  <a:lnTo>
                    <a:pt x="71780" y="9888"/>
                  </a:lnTo>
                  <a:lnTo>
                    <a:pt x="69409" y="8155"/>
                  </a:lnTo>
                  <a:lnTo>
                    <a:pt x="66937" y="6574"/>
                  </a:lnTo>
                  <a:lnTo>
                    <a:pt x="64375" y="5150"/>
                  </a:lnTo>
                  <a:lnTo>
                    <a:pt x="61734" y="3891"/>
                  </a:lnTo>
                  <a:lnTo>
                    <a:pt x="59024" y="2800"/>
                  </a:lnTo>
                  <a:lnTo>
                    <a:pt x="56256" y="1882"/>
                  </a:lnTo>
                  <a:lnTo>
                    <a:pt x="53441" y="1141"/>
                  </a:lnTo>
                  <a:lnTo>
                    <a:pt x="50592" y="581"/>
                  </a:lnTo>
                  <a:lnTo>
                    <a:pt x="47720" y="203"/>
                  </a:lnTo>
                  <a:lnTo>
                    <a:pt x="44837" y="9"/>
                  </a:lnTo>
                  <a:lnTo>
                    <a:pt x="41954" y="0"/>
                  </a:lnTo>
                  <a:lnTo>
                    <a:pt x="39083" y="175"/>
                  </a:lnTo>
                  <a:lnTo>
                    <a:pt x="36237" y="535"/>
                  </a:lnTo>
                  <a:lnTo>
                    <a:pt x="33427" y="1077"/>
                  </a:lnTo>
                  <a:lnTo>
                    <a:pt x="30664" y="1800"/>
                  </a:lnTo>
                  <a:lnTo>
                    <a:pt x="27960" y="2700"/>
                  </a:lnTo>
                  <a:lnTo>
                    <a:pt x="25326" y="3774"/>
                  </a:lnTo>
                  <a:lnTo>
                    <a:pt x="22773" y="5017"/>
                  </a:lnTo>
                  <a:lnTo>
                    <a:pt x="20311" y="6425"/>
                  </a:lnTo>
                  <a:lnTo>
                    <a:pt x="17951" y="7991"/>
                  </a:lnTo>
                  <a:lnTo>
                    <a:pt x="15701" y="9709"/>
                  </a:lnTo>
                  <a:lnTo>
                    <a:pt x="13572" y="11572"/>
                  </a:lnTo>
                  <a:lnTo>
                    <a:pt x="11572" y="13572"/>
                  </a:lnTo>
                  <a:lnTo>
                    <a:pt x="9709" y="15701"/>
                  </a:lnTo>
                  <a:lnTo>
                    <a:pt x="7991" y="17951"/>
                  </a:lnTo>
                  <a:lnTo>
                    <a:pt x="6425" y="20311"/>
                  </a:lnTo>
                  <a:lnTo>
                    <a:pt x="5017" y="22773"/>
                  </a:lnTo>
                  <a:lnTo>
                    <a:pt x="3774" y="25326"/>
                  </a:lnTo>
                  <a:lnTo>
                    <a:pt x="2700" y="27960"/>
                  </a:lnTo>
                  <a:lnTo>
                    <a:pt x="1800" y="30664"/>
                  </a:lnTo>
                  <a:lnTo>
                    <a:pt x="1077" y="33427"/>
                  </a:lnTo>
                  <a:lnTo>
                    <a:pt x="535" y="36237"/>
                  </a:lnTo>
                  <a:lnTo>
                    <a:pt x="175" y="39083"/>
                  </a:lnTo>
                  <a:lnTo>
                    <a:pt x="0" y="41954"/>
                  </a:lnTo>
                  <a:lnTo>
                    <a:pt x="9" y="44837"/>
                  </a:lnTo>
                  <a:lnTo>
                    <a:pt x="203" y="47720"/>
                  </a:lnTo>
                  <a:lnTo>
                    <a:pt x="581" y="50592"/>
                  </a:lnTo>
                  <a:lnTo>
                    <a:pt x="1141" y="53441"/>
                  </a:lnTo>
                  <a:lnTo>
                    <a:pt x="1882" y="56256"/>
                  </a:lnTo>
                  <a:lnTo>
                    <a:pt x="2800" y="59024"/>
                  </a:lnTo>
                  <a:lnTo>
                    <a:pt x="3891" y="61734"/>
                  </a:lnTo>
                  <a:lnTo>
                    <a:pt x="5150" y="64375"/>
                  </a:lnTo>
                  <a:lnTo>
                    <a:pt x="6574" y="66937"/>
                  </a:lnTo>
                  <a:lnTo>
                    <a:pt x="8155" y="69409"/>
                  </a:lnTo>
                  <a:lnTo>
                    <a:pt x="9888" y="71780"/>
                  </a:lnTo>
                  <a:lnTo>
                    <a:pt x="11765" y="74041"/>
                  </a:lnTo>
                  <a:lnTo>
                    <a:pt x="13778" y="76182"/>
                  </a:lnTo>
                  <a:lnTo>
                    <a:pt x="15920" y="78196"/>
                  </a:lnTo>
                  <a:lnTo>
                    <a:pt x="18181" y="80073"/>
                  </a:lnTo>
                  <a:lnTo>
                    <a:pt x="20552" y="81805"/>
                  </a:lnTo>
                  <a:lnTo>
                    <a:pt x="23024" y="83387"/>
                  </a:lnTo>
                  <a:lnTo>
                    <a:pt x="25585" y="84810"/>
                  </a:lnTo>
                  <a:lnTo>
                    <a:pt x="28227" y="86070"/>
                  </a:lnTo>
                  <a:lnTo>
                    <a:pt x="30937" y="87161"/>
                  </a:lnTo>
                  <a:lnTo>
                    <a:pt x="33705" y="88079"/>
                  </a:lnTo>
                  <a:lnTo>
                    <a:pt x="36519" y="88820"/>
                  </a:lnTo>
                  <a:lnTo>
                    <a:pt x="39369" y="89380"/>
                  </a:lnTo>
                  <a:lnTo>
                    <a:pt x="42241" y="89758"/>
                  </a:lnTo>
                  <a:lnTo>
                    <a:pt x="45124" y="89952"/>
                  </a:lnTo>
                  <a:lnTo>
                    <a:pt x="48007" y="89961"/>
                  </a:lnTo>
                  <a:lnTo>
                    <a:pt x="50877" y="89786"/>
                  </a:lnTo>
                  <a:lnTo>
                    <a:pt x="53724" y="89426"/>
                  </a:lnTo>
                  <a:lnTo>
                    <a:pt x="56534" y="88884"/>
                  </a:lnTo>
                  <a:lnTo>
                    <a:pt x="59297" y="88161"/>
                  </a:lnTo>
                  <a:lnTo>
                    <a:pt x="62000" y="87261"/>
                  </a:lnTo>
                  <a:lnTo>
                    <a:pt x="64634" y="86187"/>
                  </a:lnTo>
                  <a:lnTo>
                    <a:pt x="67188" y="84943"/>
                  </a:lnTo>
                  <a:lnTo>
                    <a:pt x="69650" y="83536"/>
                  </a:lnTo>
                  <a:lnTo>
                    <a:pt x="72010" y="81970"/>
                  </a:lnTo>
                  <a:lnTo>
                    <a:pt x="74260" y="80252"/>
                  </a:lnTo>
                  <a:lnTo>
                    <a:pt x="76389" y="78389"/>
                  </a:lnTo>
                  <a:lnTo>
                    <a:pt x="78389" y="76389"/>
                  </a:lnTo>
                  <a:lnTo>
                    <a:pt x="80252" y="74260"/>
                  </a:lnTo>
                  <a:lnTo>
                    <a:pt x="81970" y="72010"/>
                  </a:lnTo>
                  <a:lnTo>
                    <a:pt x="83536" y="69650"/>
                  </a:lnTo>
                  <a:lnTo>
                    <a:pt x="84943" y="67188"/>
                  </a:lnTo>
                  <a:lnTo>
                    <a:pt x="86187" y="64634"/>
                  </a:lnTo>
                  <a:lnTo>
                    <a:pt x="87261" y="62000"/>
                  </a:lnTo>
                  <a:lnTo>
                    <a:pt x="88161" y="59297"/>
                  </a:lnTo>
                  <a:lnTo>
                    <a:pt x="88884" y="56534"/>
                  </a:lnTo>
                  <a:lnTo>
                    <a:pt x="89426" y="53724"/>
                  </a:lnTo>
                  <a:lnTo>
                    <a:pt x="89786" y="50877"/>
                  </a:lnTo>
                  <a:lnTo>
                    <a:pt x="89961" y="48007"/>
                  </a:lnTo>
                  <a:lnTo>
                    <a:pt x="89952" y="45124"/>
                  </a:lnTo>
                  <a:lnTo>
                    <a:pt x="89758" y="42241"/>
                  </a:lnTo>
                  <a:lnTo>
                    <a:pt x="89380" y="39369"/>
                  </a:lnTo>
                  <a:lnTo>
                    <a:pt x="88820" y="36519"/>
                  </a:lnTo>
                  <a:lnTo>
                    <a:pt x="88079" y="33705"/>
                  </a:lnTo>
                  <a:lnTo>
                    <a:pt x="87161" y="30937"/>
                  </a:lnTo>
                  <a:lnTo>
                    <a:pt x="86070" y="28227"/>
                  </a:lnTo>
                  <a:lnTo>
                    <a:pt x="84810" y="25585"/>
                  </a:lnTo>
                  <a:lnTo>
                    <a:pt x="83387" y="23024"/>
                  </a:lnTo>
                  <a:lnTo>
                    <a:pt x="81805" y="20552"/>
                  </a:lnTo>
                  <a:lnTo>
                    <a:pt x="80073" y="18181"/>
                  </a:lnTo>
                  <a:lnTo>
                    <a:pt x="78196" y="15920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g862"/>
            <p:cNvSpPr/>
            <p:nvPr/>
          </p:nvSpPr>
          <p:spPr>
            <a:xfrm>
              <a:off x="6168928" y="3721994"/>
              <a:ext cx="89976" cy="89976"/>
            </a:xfrm>
            <a:custGeom>
              <a:avLst/>
              <a:pathLst>
                <a:path w="89976" h="89976">
                  <a:moveTo>
                    <a:pt x="81644" y="8332"/>
                  </a:moveTo>
                  <a:lnTo>
                    <a:pt x="79896" y="6735"/>
                  </a:lnTo>
                  <a:lnTo>
                    <a:pt x="78005" y="5295"/>
                  </a:lnTo>
                  <a:lnTo>
                    <a:pt x="75978" y="4018"/>
                  </a:lnTo>
                  <a:lnTo>
                    <a:pt x="73824" y="2910"/>
                  </a:lnTo>
                  <a:lnTo>
                    <a:pt x="71551" y="1974"/>
                  </a:lnTo>
                  <a:lnTo>
                    <a:pt x="69170" y="1216"/>
                  </a:lnTo>
                  <a:lnTo>
                    <a:pt x="66688" y="637"/>
                  </a:lnTo>
                  <a:lnTo>
                    <a:pt x="64118" y="240"/>
                  </a:lnTo>
                  <a:lnTo>
                    <a:pt x="61469" y="27"/>
                  </a:lnTo>
                  <a:lnTo>
                    <a:pt x="58753" y="0"/>
                  </a:lnTo>
                  <a:lnTo>
                    <a:pt x="55979" y="156"/>
                  </a:lnTo>
                  <a:lnTo>
                    <a:pt x="53161" y="497"/>
                  </a:lnTo>
                  <a:lnTo>
                    <a:pt x="50309" y="1021"/>
                  </a:lnTo>
                  <a:lnTo>
                    <a:pt x="47435" y="1726"/>
                  </a:lnTo>
                  <a:lnTo>
                    <a:pt x="44551" y="2608"/>
                  </a:lnTo>
                  <a:lnTo>
                    <a:pt x="41669" y="3665"/>
                  </a:lnTo>
                  <a:lnTo>
                    <a:pt x="38801" y="4891"/>
                  </a:lnTo>
                  <a:lnTo>
                    <a:pt x="35958" y="6282"/>
                  </a:lnTo>
                  <a:lnTo>
                    <a:pt x="33152" y="7832"/>
                  </a:lnTo>
                  <a:lnTo>
                    <a:pt x="30394" y="9535"/>
                  </a:lnTo>
                  <a:lnTo>
                    <a:pt x="27697" y="11384"/>
                  </a:lnTo>
                  <a:lnTo>
                    <a:pt x="25071" y="13370"/>
                  </a:lnTo>
                  <a:lnTo>
                    <a:pt x="22526" y="15487"/>
                  </a:lnTo>
                  <a:lnTo>
                    <a:pt x="20074" y="17724"/>
                  </a:lnTo>
                  <a:lnTo>
                    <a:pt x="17724" y="20074"/>
                  </a:lnTo>
                  <a:lnTo>
                    <a:pt x="15487" y="22526"/>
                  </a:lnTo>
                  <a:lnTo>
                    <a:pt x="13370" y="25071"/>
                  </a:lnTo>
                  <a:lnTo>
                    <a:pt x="11384" y="27697"/>
                  </a:lnTo>
                  <a:lnTo>
                    <a:pt x="9535" y="30394"/>
                  </a:lnTo>
                  <a:lnTo>
                    <a:pt x="7832" y="33152"/>
                  </a:lnTo>
                  <a:lnTo>
                    <a:pt x="6282" y="35958"/>
                  </a:lnTo>
                  <a:lnTo>
                    <a:pt x="4891" y="38801"/>
                  </a:lnTo>
                  <a:lnTo>
                    <a:pt x="3665" y="41669"/>
                  </a:lnTo>
                  <a:lnTo>
                    <a:pt x="2608" y="44551"/>
                  </a:lnTo>
                  <a:lnTo>
                    <a:pt x="1726" y="47435"/>
                  </a:lnTo>
                  <a:lnTo>
                    <a:pt x="1021" y="50309"/>
                  </a:lnTo>
                  <a:lnTo>
                    <a:pt x="497" y="53161"/>
                  </a:lnTo>
                  <a:lnTo>
                    <a:pt x="156" y="55979"/>
                  </a:lnTo>
                  <a:lnTo>
                    <a:pt x="0" y="58753"/>
                  </a:lnTo>
                  <a:lnTo>
                    <a:pt x="27" y="61469"/>
                  </a:lnTo>
                  <a:lnTo>
                    <a:pt x="240" y="64118"/>
                  </a:lnTo>
                  <a:lnTo>
                    <a:pt x="637" y="66688"/>
                  </a:lnTo>
                  <a:lnTo>
                    <a:pt x="1216" y="69170"/>
                  </a:lnTo>
                  <a:lnTo>
                    <a:pt x="1974" y="71551"/>
                  </a:lnTo>
                  <a:lnTo>
                    <a:pt x="2910" y="73824"/>
                  </a:lnTo>
                  <a:lnTo>
                    <a:pt x="4018" y="75978"/>
                  </a:lnTo>
                  <a:lnTo>
                    <a:pt x="5295" y="78005"/>
                  </a:lnTo>
                  <a:lnTo>
                    <a:pt x="6735" y="79896"/>
                  </a:lnTo>
                  <a:lnTo>
                    <a:pt x="8332" y="81644"/>
                  </a:lnTo>
                  <a:lnTo>
                    <a:pt x="10080" y="83241"/>
                  </a:lnTo>
                  <a:lnTo>
                    <a:pt x="11971" y="84681"/>
                  </a:lnTo>
                  <a:lnTo>
                    <a:pt x="13998" y="85957"/>
                  </a:lnTo>
                  <a:lnTo>
                    <a:pt x="16152" y="87066"/>
                  </a:lnTo>
                  <a:lnTo>
                    <a:pt x="18424" y="88001"/>
                  </a:lnTo>
                  <a:lnTo>
                    <a:pt x="20806" y="88760"/>
                  </a:lnTo>
                  <a:lnTo>
                    <a:pt x="23287" y="89339"/>
                  </a:lnTo>
                  <a:lnTo>
                    <a:pt x="25858" y="89736"/>
                  </a:lnTo>
                  <a:lnTo>
                    <a:pt x="28507" y="89948"/>
                  </a:lnTo>
                  <a:lnTo>
                    <a:pt x="31223" y="89976"/>
                  </a:lnTo>
                  <a:lnTo>
                    <a:pt x="33997" y="89819"/>
                  </a:lnTo>
                  <a:lnTo>
                    <a:pt x="36815" y="89478"/>
                  </a:lnTo>
                  <a:lnTo>
                    <a:pt x="39667" y="88954"/>
                  </a:lnTo>
                  <a:lnTo>
                    <a:pt x="42541" y="88250"/>
                  </a:lnTo>
                  <a:lnTo>
                    <a:pt x="45425" y="87368"/>
                  </a:lnTo>
                  <a:lnTo>
                    <a:pt x="48307" y="86311"/>
                  </a:lnTo>
                  <a:lnTo>
                    <a:pt x="51175" y="85085"/>
                  </a:lnTo>
                  <a:lnTo>
                    <a:pt x="54018" y="83694"/>
                  </a:lnTo>
                  <a:lnTo>
                    <a:pt x="56824" y="82144"/>
                  </a:lnTo>
                  <a:lnTo>
                    <a:pt x="59582" y="80441"/>
                  </a:lnTo>
                  <a:lnTo>
                    <a:pt x="62279" y="78592"/>
                  </a:lnTo>
                  <a:lnTo>
                    <a:pt x="64905" y="76606"/>
                  </a:lnTo>
                  <a:lnTo>
                    <a:pt x="67450" y="74489"/>
                  </a:lnTo>
                  <a:lnTo>
                    <a:pt x="69902" y="72251"/>
                  </a:lnTo>
                  <a:lnTo>
                    <a:pt x="72251" y="69902"/>
                  </a:lnTo>
                  <a:lnTo>
                    <a:pt x="74489" y="67450"/>
                  </a:lnTo>
                  <a:lnTo>
                    <a:pt x="76606" y="64905"/>
                  </a:lnTo>
                  <a:lnTo>
                    <a:pt x="78592" y="62279"/>
                  </a:lnTo>
                  <a:lnTo>
                    <a:pt x="80441" y="59582"/>
                  </a:lnTo>
                  <a:lnTo>
                    <a:pt x="82144" y="56824"/>
                  </a:lnTo>
                  <a:lnTo>
                    <a:pt x="83694" y="54018"/>
                  </a:lnTo>
                  <a:lnTo>
                    <a:pt x="85085" y="51175"/>
                  </a:lnTo>
                  <a:lnTo>
                    <a:pt x="86311" y="48307"/>
                  </a:lnTo>
                  <a:lnTo>
                    <a:pt x="87368" y="45425"/>
                  </a:lnTo>
                  <a:lnTo>
                    <a:pt x="88250" y="42541"/>
                  </a:lnTo>
                  <a:lnTo>
                    <a:pt x="88954" y="39667"/>
                  </a:lnTo>
                  <a:lnTo>
                    <a:pt x="89478" y="36815"/>
                  </a:lnTo>
                  <a:lnTo>
                    <a:pt x="89819" y="33997"/>
                  </a:lnTo>
                  <a:lnTo>
                    <a:pt x="89976" y="31223"/>
                  </a:lnTo>
                  <a:lnTo>
                    <a:pt x="89948" y="28507"/>
                  </a:lnTo>
                  <a:lnTo>
                    <a:pt x="89736" y="25858"/>
                  </a:lnTo>
                  <a:lnTo>
                    <a:pt x="89339" y="23287"/>
                  </a:lnTo>
                  <a:lnTo>
                    <a:pt x="88760" y="20806"/>
                  </a:lnTo>
                  <a:lnTo>
                    <a:pt x="88001" y="18424"/>
                  </a:lnTo>
                  <a:lnTo>
                    <a:pt x="87066" y="16152"/>
                  </a:lnTo>
                  <a:lnTo>
                    <a:pt x="85957" y="13998"/>
                  </a:lnTo>
                  <a:lnTo>
                    <a:pt x="84681" y="11971"/>
                  </a:lnTo>
                  <a:lnTo>
                    <a:pt x="83241" y="10080"/>
                  </a:lnTo>
                  <a:close/>
                </a:path>
              </a:pathLst>
            </a:custGeom>
            <a:solidFill>
              <a:srgbClr val="A9D0E4">
                <a:alpha val="100000"/>
              </a:srgbClr>
            </a:solidFill>
            <a:ln w="9525" cap="rnd">
              <a:solidFill>
                <a:srgbClr val="A9D0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g863"/>
            <p:cNvSpPr/>
            <p:nvPr/>
          </p:nvSpPr>
          <p:spPr>
            <a:xfrm>
              <a:off x="6168938" y="3827885"/>
              <a:ext cx="89957" cy="89957"/>
            </a:xfrm>
            <a:custGeom>
              <a:avLst/>
              <a:pathLst>
                <a:path w="89957" h="89957">
                  <a:moveTo>
                    <a:pt x="76329" y="13627"/>
                  </a:moveTo>
                  <a:lnTo>
                    <a:pt x="74197" y="11623"/>
                  </a:lnTo>
                  <a:lnTo>
                    <a:pt x="71944" y="9756"/>
                  </a:lnTo>
                  <a:lnTo>
                    <a:pt x="69581" y="8034"/>
                  </a:lnTo>
                  <a:lnTo>
                    <a:pt x="67116" y="6464"/>
                  </a:lnTo>
                  <a:lnTo>
                    <a:pt x="64560" y="5052"/>
                  </a:lnTo>
                  <a:lnTo>
                    <a:pt x="61924" y="3804"/>
                  </a:lnTo>
                  <a:lnTo>
                    <a:pt x="59219" y="2725"/>
                  </a:lnTo>
                  <a:lnTo>
                    <a:pt x="56454" y="1820"/>
                  </a:lnTo>
                  <a:lnTo>
                    <a:pt x="53643" y="1092"/>
                  </a:lnTo>
                  <a:lnTo>
                    <a:pt x="50796" y="545"/>
                  </a:lnTo>
                  <a:lnTo>
                    <a:pt x="47925" y="180"/>
                  </a:lnTo>
                  <a:lnTo>
                    <a:pt x="45042" y="0"/>
                  </a:lnTo>
                  <a:lnTo>
                    <a:pt x="42159" y="4"/>
                  </a:lnTo>
                  <a:lnTo>
                    <a:pt x="39287" y="193"/>
                  </a:lnTo>
                  <a:lnTo>
                    <a:pt x="36439" y="565"/>
                  </a:lnTo>
                  <a:lnTo>
                    <a:pt x="33626" y="1121"/>
                  </a:lnTo>
                  <a:lnTo>
                    <a:pt x="30859" y="1857"/>
                  </a:lnTo>
                  <a:lnTo>
                    <a:pt x="28150" y="2769"/>
                  </a:lnTo>
                  <a:lnTo>
                    <a:pt x="25511" y="3856"/>
                  </a:lnTo>
                  <a:lnTo>
                    <a:pt x="22952" y="5111"/>
                  </a:lnTo>
                  <a:lnTo>
                    <a:pt x="20483" y="6530"/>
                  </a:lnTo>
                  <a:lnTo>
                    <a:pt x="18115" y="8107"/>
                  </a:lnTo>
                  <a:lnTo>
                    <a:pt x="15857" y="9836"/>
                  </a:lnTo>
                  <a:lnTo>
                    <a:pt x="13719" y="11709"/>
                  </a:lnTo>
                  <a:lnTo>
                    <a:pt x="11709" y="13719"/>
                  </a:lnTo>
                  <a:lnTo>
                    <a:pt x="9836" y="15857"/>
                  </a:lnTo>
                  <a:lnTo>
                    <a:pt x="8107" y="18115"/>
                  </a:lnTo>
                  <a:lnTo>
                    <a:pt x="6530" y="20483"/>
                  </a:lnTo>
                  <a:lnTo>
                    <a:pt x="5111" y="22952"/>
                  </a:lnTo>
                  <a:lnTo>
                    <a:pt x="3856" y="25511"/>
                  </a:lnTo>
                  <a:lnTo>
                    <a:pt x="2769" y="28150"/>
                  </a:lnTo>
                  <a:lnTo>
                    <a:pt x="1857" y="30859"/>
                  </a:lnTo>
                  <a:lnTo>
                    <a:pt x="1121" y="33626"/>
                  </a:lnTo>
                  <a:lnTo>
                    <a:pt x="565" y="36439"/>
                  </a:lnTo>
                  <a:lnTo>
                    <a:pt x="193" y="39287"/>
                  </a:lnTo>
                  <a:lnTo>
                    <a:pt x="4" y="42159"/>
                  </a:lnTo>
                  <a:lnTo>
                    <a:pt x="0" y="45042"/>
                  </a:lnTo>
                  <a:lnTo>
                    <a:pt x="180" y="47925"/>
                  </a:lnTo>
                  <a:lnTo>
                    <a:pt x="545" y="50796"/>
                  </a:lnTo>
                  <a:lnTo>
                    <a:pt x="1092" y="53643"/>
                  </a:lnTo>
                  <a:lnTo>
                    <a:pt x="1820" y="56454"/>
                  </a:lnTo>
                  <a:lnTo>
                    <a:pt x="2725" y="59219"/>
                  </a:lnTo>
                  <a:lnTo>
                    <a:pt x="3804" y="61924"/>
                  </a:lnTo>
                  <a:lnTo>
                    <a:pt x="5052" y="64560"/>
                  </a:lnTo>
                  <a:lnTo>
                    <a:pt x="6464" y="67116"/>
                  </a:lnTo>
                  <a:lnTo>
                    <a:pt x="8034" y="69581"/>
                  </a:lnTo>
                  <a:lnTo>
                    <a:pt x="9756" y="71944"/>
                  </a:lnTo>
                  <a:lnTo>
                    <a:pt x="11623" y="74197"/>
                  </a:lnTo>
                  <a:lnTo>
                    <a:pt x="13627" y="76329"/>
                  </a:lnTo>
                  <a:lnTo>
                    <a:pt x="15759" y="78333"/>
                  </a:lnTo>
                  <a:lnTo>
                    <a:pt x="18012" y="80200"/>
                  </a:lnTo>
                  <a:lnTo>
                    <a:pt x="20376" y="81922"/>
                  </a:lnTo>
                  <a:lnTo>
                    <a:pt x="22840" y="83492"/>
                  </a:lnTo>
                  <a:lnTo>
                    <a:pt x="25396" y="84904"/>
                  </a:lnTo>
                  <a:lnTo>
                    <a:pt x="28032" y="86152"/>
                  </a:lnTo>
                  <a:lnTo>
                    <a:pt x="30738" y="87231"/>
                  </a:lnTo>
                  <a:lnTo>
                    <a:pt x="33502" y="88136"/>
                  </a:lnTo>
                  <a:lnTo>
                    <a:pt x="36313" y="88864"/>
                  </a:lnTo>
                  <a:lnTo>
                    <a:pt x="39160" y="89411"/>
                  </a:lnTo>
                  <a:lnTo>
                    <a:pt x="42031" y="89776"/>
                  </a:lnTo>
                  <a:lnTo>
                    <a:pt x="44914" y="89957"/>
                  </a:lnTo>
                  <a:lnTo>
                    <a:pt x="47797" y="89953"/>
                  </a:lnTo>
                  <a:lnTo>
                    <a:pt x="50669" y="89764"/>
                  </a:lnTo>
                  <a:lnTo>
                    <a:pt x="53517" y="89391"/>
                  </a:lnTo>
                  <a:lnTo>
                    <a:pt x="56331" y="88835"/>
                  </a:lnTo>
                  <a:lnTo>
                    <a:pt x="59097" y="88100"/>
                  </a:lnTo>
                  <a:lnTo>
                    <a:pt x="61806" y="87187"/>
                  </a:lnTo>
                  <a:lnTo>
                    <a:pt x="64445" y="86100"/>
                  </a:lnTo>
                  <a:lnTo>
                    <a:pt x="67004" y="84845"/>
                  </a:lnTo>
                  <a:lnTo>
                    <a:pt x="69473" y="83426"/>
                  </a:lnTo>
                  <a:lnTo>
                    <a:pt x="71842" y="81849"/>
                  </a:lnTo>
                  <a:lnTo>
                    <a:pt x="74099" y="80120"/>
                  </a:lnTo>
                  <a:lnTo>
                    <a:pt x="76238" y="78247"/>
                  </a:lnTo>
                  <a:lnTo>
                    <a:pt x="78247" y="76238"/>
                  </a:lnTo>
                  <a:lnTo>
                    <a:pt x="80120" y="74099"/>
                  </a:lnTo>
                  <a:lnTo>
                    <a:pt x="81849" y="71842"/>
                  </a:lnTo>
                  <a:lnTo>
                    <a:pt x="83426" y="69473"/>
                  </a:lnTo>
                  <a:lnTo>
                    <a:pt x="84845" y="67004"/>
                  </a:lnTo>
                  <a:lnTo>
                    <a:pt x="86100" y="64445"/>
                  </a:lnTo>
                  <a:lnTo>
                    <a:pt x="87187" y="61806"/>
                  </a:lnTo>
                  <a:lnTo>
                    <a:pt x="88100" y="59097"/>
                  </a:lnTo>
                  <a:lnTo>
                    <a:pt x="88835" y="56331"/>
                  </a:lnTo>
                  <a:lnTo>
                    <a:pt x="89391" y="53517"/>
                  </a:lnTo>
                  <a:lnTo>
                    <a:pt x="89764" y="50669"/>
                  </a:lnTo>
                  <a:lnTo>
                    <a:pt x="89953" y="47797"/>
                  </a:lnTo>
                  <a:lnTo>
                    <a:pt x="89957" y="44914"/>
                  </a:lnTo>
                  <a:lnTo>
                    <a:pt x="89776" y="42031"/>
                  </a:lnTo>
                  <a:lnTo>
                    <a:pt x="89411" y="39160"/>
                  </a:lnTo>
                  <a:lnTo>
                    <a:pt x="88864" y="36313"/>
                  </a:lnTo>
                  <a:lnTo>
                    <a:pt x="88136" y="33502"/>
                  </a:lnTo>
                  <a:lnTo>
                    <a:pt x="87231" y="30738"/>
                  </a:lnTo>
                  <a:lnTo>
                    <a:pt x="86152" y="28032"/>
                  </a:lnTo>
                  <a:lnTo>
                    <a:pt x="84904" y="25396"/>
                  </a:lnTo>
                  <a:lnTo>
                    <a:pt x="83492" y="22840"/>
                  </a:lnTo>
                  <a:lnTo>
                    <a:pt x="81922" y="20376"/>
                  </a:lnTo>
                  <a:lnTo>
                    <a:pt x="80200" y="18012"/>
                  </a:lnTo>
                  <a:lnTo>
                    <a:pt x="78333" y="15759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g864"/>
            <p:cNvSpPr/>
            <p:nvPr/>
          </p:nvSpPr>
          <p:spPr>
            <a:xfrm>
              <a:off x="6168929" y="3933758"/>
              <a:ext cx="89973" cy="89973"/>
            </a:xfrm>
            <a:custGeom>
              <a:avLst/>
              <a:pathLst>
                <a:path w="89973" h="89973">
                  <a:moveTo>
                    <a:pt x="76556" y="13417"/>
                  </a:moveTo>
                  <a:lnTo>
                    <a:pt x="74436" y="11427"/>
                  </a:lnTo>
                  <a:lnTo>
                    <a:pt x="72196" y="9576"/>
                  </a:lnTo>
                  <a:lnTo>
                    <a:pt x="69843" y="7869"/>
                  </a:lnTo>
                  <a:lnTo>
                    <a:pt x="67389" y="6315"/>
                  </a:lnTo>
                  <a:lnTo>
                    <a:pt x="64842" y="4921"/>
                  </a:lnTo>
                  <a:lnTo>
                    <a:pt x="62214" y="3690"/>
                  </a:lnTo>
                  <a:lnTo>
                    <a:pt x="59515" y="2630"/>
                  </a:lnTo>
                  <a:lnTo>
                    <a:pt x="56757" y="1743"/>
                  </a:lnTo>
                  <a:lnTo>
                    <a:pt x="53950" y="1034"/>
                  </a:lnTo>
                  <a:lnTo>
                    <a:pt x="51106" y="506"/>
                  </a:lnTo>
                  <a:lnTo>
                    <a:pt x="48237" y="161"/>
                  </a:lnTo>
                  <a:lnTo>
                    <a:pt x="45355" y="0"/>
                  </a:lnTo>
                  <a:lnTo>
                    <a:pt x="42471" y="23"/>
                  </a:lnTo>
                  <a:lnTo>
                    <a:pt x="39598" y="232"/>
                  </a:lnTo>
                  <a:lnTo>
                    <a:pt x="36746" y="624"/>
                  </a:lnTo>
                  <a:lnTo>
                    <a:pt x="33929" y="1198"/>
                  </a:lnTo>
                  <a:lnTo>
                    <a:pt x="31157" y="1953"/>
                  </a:lnTo>
                  <a:lnTo>
                    <a:pt x="28442" y="2884"/>
                  </a:lnTo>
                  <a:lnTo>
                    <a:pt x="25794" y="3989"/>
                  </a:lnTo>
                  <a:lnTo>
                    <a:pt x="23226" y="5261"/>
                  </a:lnTo>
                  <a:lnTo>
                    <a:pt x="20747" y="6698"/>
                  </a:lnTo>
                  <a:lnTo>
                    <a:pt x="18368" y="8291"/>
                  </a:lnTo>
                  <a:lnTo>
                    <a:pt x="16098" y="10035"/>
                  </a:lnTo>
                  <a:lnTo>
                    <a:pt x="13947" y="11923"/>
                  </a:lnTo>
                  <a:lnTo>
                    <a:pt x="11923" y="13947"/>
                  </a:lnTo>
                  <a:lnTo>
                    <a:pt x="10035" y="16098"/>
                  </a:lnTo>
                  <a:lnTo>
                    <a:pt x="8291" y="18368"/>
                  </a:lnTo>
                  <a:lnTo>
                    <a:pt x="6698" y="20747"/>
                  </a:lnTo>
                  <a:lnTo>
                    <a:pt x="5261" y="23226"/>
                  </a:lnTo>
                  <a:lnTo>
                    <a:pt x="3989" y="25794"/>
                  </a:lnTo>
                  <a:lnTo>
                    <a:pt x="2884" y="28442"/>
                  </a:lnTo>
                  <a:lnTo>
                    <a:pt x="1953" y="31157"/>
                  </a:lnTo>
                  <a:lnTo>
                    <a:pt x="1198" y="33929"/>
                  </a:lnTo>
                  <a:lnTo>
                    <a:pt x="624" y="36746"/>
                  </a:lnTo>
                  <a:lnTo>
                    <a:pt x="232" y="39598"/>
                  </a:lnTo>
                  <a:lnTo>
                    <a:pt x="23" y="42471"/>
                  </a:lnTo>
                  <a:lnTo>
                    <a:pt x="0" y="45355"/>
                  </a:lnTo>
                  <a:lnTo>
                    <a:pt x="161" y="48237"/>
                  </a:lnTo>
                  <a:lnTo>
                    <a:pt x="506" y="51106"/>
                  </a:lnTo>
                  <a:lnTo>
                    <a:pt x="1034" y="53950"/>
                  </a:lnTo>
                  <a:lnTo>
                    <a:pt x="1743" y="56757"/>
                  </a:lnTo>
                  <a:lnTo>
                    <a:pt x="2630" y="59515"/>
                  </a:lnTo>
                  <a:lnTo>
                    <a:pt x="3690" y="62214"/>
                  </a:lnTo>
                  <a:lnTo>
                    <a:pt x="4921" y="64842"/>
                  </a:lnTo>
                  <a:lnTo>
                    <a:pt x="6315" y="67389"/>
                  </a:lnTo>
                  <a:lnTo>
                    <a:pt x="7869" y="69843"/>
                  </a:lnTo>
                  <a:lnTo>
                    <a:pt x="9576" y="72196"/>
                  </a:lnTo>
                  <a:lnTo>
                    <a:pt x="11427" y="74436"/>
                  </a:lnTo>
                  <a:lnTo>
                    <a:pt x="13417" y="76556"/>
                  </a:lnTo>
                  <a:lnTo>
                    <a:pt x="15537" y="78545"/>
                  </a:lnTo>
                  <a:lnTo>
                    <a:pt x="17777" y="80397"/>
                  </a:lnTo>
                  <a:lnTo>
                    <a:pt x="20129" y="82103"/>
                  </a:lnTo>
                  <a:lnTo>
                    <a:pt x="22584" y="83657"/>
                  </a:lnTo>
                  <a:lnTo>
                    <a:pt x="25130" y="85052"/>
                  </a:lnTo>
                  <a:lnTo>
                    <a:pt x="27758" y="86282"/>
                  </a:lnTo>
                  <a:lnTo>
                    <a:pt x="30457" y="87343"/>
                  </a:lnTo>
                  <a:lnTo>
                    <a:pt x="33216" y="88230"/>
                  </a:lnTo>
                  <a:lnTo>
                    <a:pt x="36023" y="88938"/>
                  </a:lnTo>
                  <a:lnTo>
                    <a:pt x="38867" y="89467"/>
                  </a:lnTo>
                  <a:lnTo>
                    <a:pt x="41736" y="89812"/>
                  </a:lnTo>
                  <a:lnTo>
                    <a:pt x="44618" y="89973"/>
                  </a:lnTo>
                  <a:lnTo>
                    <a:pt x="47502" y="89950"/>
                  </a:lnTo>
                  <a:lnTo>
                    <a:pt x="50375" y="89741"/>
                  </a:lnTo>
                  <a:lnTo>
                    <a:pt x="53226" y="89349"/>
                  </a:lnTo>
                  <a:lnTo>
                    <a:pt x="56044" y="88774"/>
                  </a:lnTo>
                  <a:lnTo>
                    <a:pt x="58816" y="88020"/>
                  </a:lnTo>
                  <a:lnTo>
                    <a:pt x="61531" y="87088"/>
                  </a:lnTo>
                  <a:lnTo>
                    <a:pt x="64178" y="85984"/>
                  </a:lnTo>
                  <a:lnTo>
                    <a:pt x="66747" y="84711"/>
                  </a:lnTo>
                  <a:lnTo>
                    <a:pt x="69226" y="83275"/>
                  </a:lnTo>
                  <a:lnTo>
                    <a:pt x="71605" y="81682"/>
                  </a:lnTo>
                  <a:lnTo>
                    <a:pt x="73875" y="79938"/>
                  </a:lnTo>
                  <a:lnTo>
                    <a:pt x="76026" y="78050"/>
                  </a:lnTo>
                  <a:lnTo>
                    <a:pt x="78050" y="76026"/>
                  </a:lnTo>
                  <a:lnTo>
                    <a:pt x="79938" y="73875"/>
                  </a:lnTo>
                  <a:lnTo>
                    <a:pt x="81682" y="71605"/>
                  </a:lnTo>
                  <a:lnTo>
                    <a:pt x="83275" y="69226"/>
                  </a:lnTo>
                  <a:lnTo>
                    <a:pt x="84711" y="66747"/>
                  </a:lnTo>
                  <a:lnTo>
                    <a:pt x="85984" y="64178"/>
                  </a:lnTo>
                  <a:lnTo>
                    <a:pt x="87088" y="61531"/>
                  </a:lnTo>
                  <a:lnTo>
                    <a:pt x="88020" y="58816"/>
                  </a:lnTo>
                  <a:lnTo>
                    <a:pt x="88774" y="56044"/>
                  </a:lnTo>
                  <a:lnTo>
                    <a:pt x="89349" y="53226"/>
                  </a:lnTo>
                  <a:lnTo>
                    <a:pt x="89741" y="50375"/>
                  </a:lnTo>
                  <a:lnTo>
                    <a:pt x="89950" y="47502"/>
                  </a:lnTo>
                  <a:lnTo>
                    <a:pt x="89973" y="44618"/>
                  </a:lnTo>
                  <a:lnTo>
                    <a:pt x="89812" y="41736"/>
                  </a:lnTo>
                  <a:lnTo>
                    <a:pt x="89467" y="38867"/>
                  </a:lnTo>
                  <a:lnTo>
                    <a:pt x="88938" y="36023"/>
                  </a:lnTo>
                  <a:lnTo>
                    <a:pt x="88230" y="33216"/>
                  </a:lnTo>
                  <a:lnTo>
                    <a:pt x="87343" y="30457"/>
                  </a:lnTo>
                  <a:lnTo>
                    <a:pt x="86282" y="27758"/>
                  </a:lnTo>
                  <a:lnTo>
                    <a:pt x="85052" y="25130"/>
                  </a:lnTo>
                  <a:lnTo>
                    <a:pt x="83657" y="22584"/>
                  </a:lnTo>
                  <a:lnTo>
                    <a:pt x="82103" y="20129"/>
                  </a:lnTo>
                  <a:lnTo>
                    <a:pt x="80397" y="17777"/>
                  </a:lnTo>
                  <a:lnTo>
                    <a:pt x="78545" y="15537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g865"/>
            <p:cNvSpPr/>
            <p:nvPr/>
          </p:nvSpPr>
          <p:spPr>
            <a:xfrm>
              <a:off x="6168917" y="4039628"/>
              <a:ext cx="89997" cy="89997"/>
            </a:xfrm>
            <a:custGeom>
              <a:avLst/>
              <a:pathLst>
                <a:path w="89997" h="89997">
                  <a:moveTo>
                    <a:pt x="77108" y="12888"/>
                  </a:moveTo>
                  <a:lnTo>
                    <a:pt x="75022" y="10934"/>
                  </a:lnTo>
                  <a:lnTo>
                    <a:pt x="72813" y="9120"/>
                  </a:lnTo>
                  <a:lnTo>
                    <a:pt x="70490" y="7454"/>
                  </a:lnTo>
                  <a:lnTo>
                    <a:pt x="68061" y="5941"/>
                  </a:lnTo>
                  <a:lnTo>
                    <a:pt x="65538" y="4590"/>
                  </a:lnTo>
                  <a:lnTo>
                    <a:pt x="62931" y="3404"/>
                  </a:lnTo>
                  <a:lnTo>
                    <a:pt x="60250" y="2389"/>
                  </a:lnTo>
                  <a:lnTo>
                    <a:pt x="57506" y="1549"/>
                  </a:lnTo>
                  <a:lnTo>
                    <a:pt x="54711" y="888"/>
                  </a:lnTo>
                  <a:lnTo>
                    <a:pt x="51876" y="408"/>
                  </a:lnTo>
                  <a:lnTo>
                    <a:pt x="49012" y="112"/>
                  </a:lnTo>
                  <a:lnTo>
                    <a:pt x="46132" y="0"/>
                  </a:lnTo>
                  <a:lnTo>
                    <a:pt x="43248" y="72"/>
                  </a:lnTo>
                  <a:lnTo>
                    <a:pt x="40370" y="330"/>
                  </a:lnTo>
                  <a:lnTo>
                    <a:pt x="37512" y="770"/>
                  </a:lnTo>
                  <a:lnTo>
                    <a:pt x="34684" y="1393"/>
                  </a:lnTo>
                  <a:lnTo>
                    <a:pt x="31899" y="2195"/>
                  </a:lnTo>
                  <a:lnTo>
                    <a:pt x="29168" y="3172"/>
                  </a:lnTo>
                  <a:lnTo>
                    <a:pt x="26501" y="4322"/>
                  </a:lnTo>
                  <a:lnTo>
                    <a:pt x="23911" y="5639"/>
                  </a:lnTo>
                  <a:lnTo>
                    <a:pt x="21408" y="7117"/>
                  </a:lnTo>
                  <a:lnTo>
                    <a:pt x="19001" y="8751"/>
                  </a:lnTo>
                  <a:lnTo>
                    <a:pt x="16701" y="10534"/>
                  </a:lnTo>
                  <a:lnTo>
                    <a:pt x="14517" y="12459"/>
                  </a:lnTo>
                  <a:lnTo>
                    <a:pt x="12459" y="14517"/>
                  </a:lnTo>
                  <a:lnTo>
                    <a:pt x="10534" y="16701"/>
                  </a:lnTo>
                  <a:lnTo>
                    <a:pt x="8751" y="19001"/>
                  </a:lnTo>
                  <a:lnTo>
                    <a:pt x="7117" y="21408"/>
                  </a:lnTo>
                  <a:lnTo>
                    <a:pt x="5639" y="23911"/>
                  </a:lnTo>
                  <a:lnTo>
                    <a:pt x="4322" y="26501"/>
                  </a:lnTo>
                  <a:lnTo>
                    <a:pt x="3172" y="29168"/>
                  </a:lnTo>
                  <a:lnTo>
                    <a:pt x="2195" y="31899"/>
                  </a:lnTo>
                  <a:lnTo>
                    <a:pt x="1393" y="34684"/>
                  </a:lnTo>
                  <a:lnTo>
                    <a:pt x="770" y="37512"/>
                  </a:lnTo>
                  <a:lnTo>
                    <a:pt x="330" y="40370"/>
                  </a:lnTo>
                  <a:lnTo>
                    <a:pt x="72" y="43248"/>
                  </a:lnTo>
                  <a:lnTo>
                    <a:pt x="0" y="46132"/>
                  </a:lnTo>
                  <a:lnTo>
                    <a:pt x="112" y="49012"/>
                  </a:lnTo>
                  <a:lnTo>
                    <a:pt x="408" y="51876"/>
                  </a:lnTo>
                  <a:lnTo>
                    <a:pt x="888" y="54711"/>
                  </a:lnTo>
                  <a:lnTo>
                    <a:pt x="1549" y="57506"/>
                  </a:lnTo>
                  <a:lnTo>
                    <a:pt x="2389" y="60250"/>
                  </a:lnTo>
                  <a:lnTo>
                    <a:pt x="3404" y="62931"/>
                  </a:lnTo>
                  <a:lnTo>
                    <a:pt x="4590" y="65538"/>
                  </a:lnTo>
                  <a:lnTo>
                    <a:pt x="5941" y="68061"/>
                  </a:lnTo>
                  <a:lnTo>
                    <a:pt x="7454" y="70490"/>
                  </a:lnTo>
                  <a:lnTo>
                    <a:pt x="9120" y="72813"/>
                  </a:lnTo>
                  <a:lnTo>
                    <a:pt x="10934" y="75022"/>
                  </a:lnTo>
                  <a:lnTo>
                    <a:pt x="12888" y="77108"/>
                  </a:lnTo>
                  <a:lnTo>
                    <a:pt x="14974" y="79062"/>
                  </a:lnTo>
                  <a:lnTo>
                    <a:pt x="17183" y="80876"/>
                  </a:lnTo>
                  <a:lnTo>
                    <a:pt x="19507" y="82543"/>
                  </a:lnTo>
                  <a:lnTo>
                    <a:pt x="21935" y="84055"/>
                  </a:lnTo>
                  <a:lnTo>
                    <a:pt x="24458" y="85407"/>
                  </a:lnTo>
                  <a:lnTo>
                    <a:pt x="27065" y="86592"/>
                  </a:lnTo>
                  <a:lnTo>
                    <a:pt x="29747" y="87607"/>
                  </a:lnTo>
                  <a:lnTo>
                    <a:pt x="32490" y="88447"/>
                  </a:lnTo>
                  <a:lnTo>
                    <a:pt x="35286" y="89108"/>
                  </a:lnTo>
                  <a:lnTo>
                    <a:pt x="38121" y="89588"/>
                  </a:lnTo>
                  <a:lnTo>
                    <a:pt x="40984" y="89885"/>
                  </a:lnTo>
                  <a:lnTo>
                    <a:pt x="43864" y="89997"/>
                  </a:lnTo>
                  <a:lnTo>
                    <a:pt x="46749" y="89924"/>
                  </a:lnTo>
                  <a:lnTo>
                    <a:pt x="49626" y="89667"/>
                  </a:lnTo>
                  <a:lnTo>
                    <a:pt x="52484" y="89226"/>
                  </a:lnTo>
                  <a:lnTo>
                    <a:pt x="55312" y="88603"/>
                  </a:lnTo>
                  <a:lnTo>
                    <a:pt x="58097" y="87801"/>
                  </a:lnTo>
                  <a:lnTo>
                    <a:pt x="60828" y="86824"/>
                  </a:lnTo>
                  <a:lnTo>
                    <a:pt x="63495" y="85674"/>
                  </a:lnTo>
                  <a:lnTo>
                    <a:pt x="66085" y="84358"/>
                  </a:lnTo>
                  <a:lnTo>
                    <a:pt x="68589" y="82879"/>
                  </a:lnTo>
                  <a:lnTo>
                    <a:pt x="70995" y="81245"/>
                  </a:lnTo>
                  <a:lnTo>
                    <a:pt x="73295" y="79462"/>
                  </a:lnTo>
                  <a:lnTo>
                    <a:pt x="75479" y="77537"/>
                  </a:lnTo>
                  <a:lnTo>
                    <a:pt x="77537" y="75479"/>
                  </a:lnTo>
                  <a:lnTo>
                    <a:pt x="79462" y="73295"/>
                  </a:lnTo>
                  <a:lnTo>
                    <a:pt x="81245" y="70995"/>
                  </a:lnTo>
                  <a:lnTo>
                    <a:pt x="82879" y="68589"/>
                  </a:lnTo>
                  <a:lnTo>
                    <a:pt x="84358" y="66085"/>
                  </a:lnTo>
                  <a:lnTo>
                    <a:pt x="85674" y="63495"/>
                  </a:lnTo>
                  <a:lnTo>
                    <a:pt x="86824" y="60828"/>
                  </a:lnTo>
                  <a:lnTo>
                    <a:pt x="87801" y="58097"/>
                  </a:lnTo>
                  <a:lnTo>
                    <a:pt x="88603" y="55312"/>
                  </a:lnTo>
                  <a:lnTo>
                    <a:pt x="89226" y="52484"/>
                  </a:lnTo>
                  <a:lnTo>
                    <a:pt x="89667" y="49626"/>
                  </a:lnTo>
                  <a:lnTo>
                    <a:pt x="89924" y="46749"/>
                  </a:lnTo>
                  <a:lnTo>
                    <a:pt x="89997" y="43864"/>
                  </a:lnTo>
                  <a:lnTo>
                    <a:pt x="89885" y="40984"/>
                  </a:lnTo>
                  <a:lnTo>
                    <a:pt x="89588" y="38121"/>
                  </a:lnTo>
                  <a:lnTo>
                    <a:pt x="89108" y="35286"/>
                  </a:lnTo>
                  <a:lnTo>
                    <a:pt x="88447" y="32490"/>
                  </a:lnTo>
                  <a:lnTo>
                    <a:pt x="87607" y="29747"/>
                  </a:lnTo>
                  <a:lnTo>
                    <a:pt x="86592" y="27065"/>
                  </a:lnTo>
                  <a:lnTo>
                    <a:pt x="85407" y="24458"/>
                  </a:lnTo>
                  <a:lnTo>
                    <a:pt x="84055" y="21935"/>
                  </a:lnTo>
                  <a:lnTo>
                    <a:pt x="82543" y="19507"/>
                  </a:lnTo>
                  <a:lnTo>
                    <a:pt x="80876" y="17183"/>
                  </a:lnTo>
                  <a:lnTo>
                    <a:pt x="79062" y="14974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g866"/>
            <p:cNvSpPr/>
            <p:nvPr/>
          </p:nvSpPr>
          <p:spPr>
            <a:xfrm>
              <a:off x="6168918" y="4145510"/>
              <a:ext cx="89996" cy="89996"/>
            </a:xfrm>
            <a:custGeom>
              <a:avLst/>
              <a:pathLst>
                <a:path w="89996" h="89996">
                  <a:moveTo>
                    <a:pt x="77079" y="12917"/>
                  </a:moveTo>
                  <a:lnTo>
                    <a:pt x="74991" y="10961"/>
                  </a:lnTo>
                  <a:lnTo>
                    <a:pt x="72780" y="9145"/>
                  </a:lnTo>
                  <a:lnTo>
                    <a:pt x="70455" y="7476"/>
                  </a:lnTo>
                  <a:lnTo>
                    <a:pt x="68026" y="5962"/>
                  </a:lnTo>
                  <a:lnTo>
                    <a:pt x="65501" y="4607"/>
                  </a:lnTo>
                  <a:lnTo>
                    <a:pt x="62893" y="3419"/>
                  </a:lnTo>
                  <a:lnTo>
                    <a:pt x="60211" y="2402"/>
                  </a:lnTo>
                  <a:lnTo>
                    <a:pt x="57466" y="1560"/>
                  </a:lnTo>
                  <a:lnTo>
                    <a:pt x="54670" y="896"/>
                  </a:lnTo>
                  <a:lnTo>
                    <a:pt x="51834" y="414"/>
                  </a:lnTo>
                  <a:lnTo>
                    <a:pt x="48971" y="114"/>
                  </a:lnTo>
                  <a:lnTo>
                    <a:pt x="46091" y="0"/>
                  </a:lnTo>
                  <a:lnTo>
                    <a:pt x="43206" y="70"/>
                  </a:lnTo>
                  <a:lnTo>
                    <a:pt x="40329" y="324"/>
                  </a:lnTo>
                  <a:lnTo>
                    <a:pt x="37471" y="762"/>
                  </a:lnTo>
                  <a:lnTo>
                    <a:pt x="34644" y="1382"/>
                  </a:lnTo>
                  <a:lnTo>
                    <a:pt x="31859" y="2182"/>
                  </a:lnTo>
                  <a:lnTo>
                    <a:pt x="29129" y="3157"/>
                  </a:lnTo>
                  <a:lnTo>
                    <a:pt x="26464" y="4304"/>
                  </a:lnTo>
                  <a:lnTo>
                    <a:pt x="23874" y="5618"/>
                  </a:lnTo>
                  <a:lnTo>
                    <a:pt x="21372" y="7095"/>
                  </a:lnTo>
                  <a:lnTo>
                    <a:pt x="18967" y="8726"/>
                  </a:lnTo>
                  <a:lnTo>
                    <a:pt x="16668" y="10507"/>
                  </a:lnTo>
                  <a:lnTo>
                    <a:pt x="14487" y="12430"/>
                  </a:lnTo>
                  <a:lnTo>
                    <a:pt x="12430" y="14487"/>
                  </a:lnTo>
                  <a:lnTo>
                    <a:pt x="10507" y="16668"/>
                  </a:lnTo>
                  <a:lnTo>
                    <a:pt x="8726" y="18967"/>
                  </a:lnTo>
                  <a:lnTo>
                    <a:pt x="7095" y="21372"/>
                  </a:lnTo>
                  <a:lnTo>
                    <a:pt x="5618" y="23874"/>
                  </a:lnTo>
                  <a:lnTo>
                    <a:pt x="4304" y="26464"/>
                  </a:lnTo>
                  <a:lnTo>
                    <a:pt x="3157" y="29129"/>
                  </a:lnTo>
                  <a:lnTo>
                    <a:pt x="2182" y="31859"/>
                  </a:lnTo>
                  <a:lnTo>
                    <a:pt x="1382" y="34644"/>
                  </a:lnTo>
                  <a:lnTo>
                    <a:pt x="762" y="37471"/>
                  </a:lnTo>
                  <a:lnTo>
                    <a:pt x="324" y="40329"/>
                  </a:lnTo>
                  <a:lnTo>
                    <a:pt x="70" y="43206"/>
                  </a:lnTo>
                  <a:lnTo>
                    <a:pt x="0" y="46091"/>
                  </a:lnTo>
                  <a:lnTo>
                    <a:pt x="114" y="48971"/>
                  </a:lnTo>
                  <a:lnTo>
                    <a:pt x="414" y="51834"/>
                  </a:lnTo>
                  <a:lnTo>
                    <a:pt x="896" y="54670"/>
                  </a:lnTo>
                  <a:lnTo>
                    <a:pt x="1560" y="57466"/>
                  </a:lnTo>
                  <a:lnTo>
                    <a:pt x="2402" y="60211"/>
                  </a:lnTo>
                  <a:lnTo>
                    <a:pt x="3419" y="62893"/>
                  </a:lnTo>
                  <a:lnTo>
                    <a:pt x="4607" y="65501"/>
                  </a:lnTo>
                  <a:lnTo>
                    <a:pt x="5962" y="68026"/>
                  </a:lnTo>
                  <a:lnTo>
                    <a:pt x="7476" y="70455"/>
                  </a:lnTo>
                  <a:lnTo>
                    <a:pt x="9145" y="72780"/>
                  </a:lnTo>
                  <a:lnTo>
                    <a:pt x="10961" y="74991"/>
                  </a:lnTo>
                  <a:lnTo>
                    <a:pt x="12917" y="77079"/>
                  </a:lnTo>
                  <a:lnTo>
                    <a:pt x="15004" y="79035"/>
                  </a:lnTo>
                  <a:lnTo>
                    <a:pt x="17215" y="80851"/>
                  </a:lnTo>
                  <a:lnTo>
                    <a:pt x="19540" y="82520"/>
                  </a:lnTo>
                  <a:lnTo>
                    <a:pt x="21970" y="84034"/>
                  </a:lnTo>
                  <a:lnTo>
                    <a:pt x="24494" y="85388"/>
                  </a:lnTo>
                  <a:lnTo>
                    <a:pt x="27103" y="86576"/>
                  </a:lnTo>
                  <a:lnTo>
                    <a:pt x="29785" y="87594"/>
                  </a:lnTo>
                  <a:lnTo>
                    <a:pt x="32530" y="88436"/>
                  </a:lnTo>
                  <a:lnTo>
                    <a:pt x="35326" y="89099"/>
                  </a:lnTo>
                  <a:lnTo>
                    <a:pt x="38161" y="89582"/>
                  </a:lnTo>
                  <a:lnTo>
                    <a:pt x="41025" y="89881"/>
                  </a:lnTo>
                  <a:lnTo>
                    <a:pt x="43905" y="89996"/>
                  </a:lnTo>
                  <a:lnTo>
                    <a:pt x="46790" y="89926"/>
                  </a:lnTo>
                  <a:lnTo>
                    <a:pt x="49667" y="89671"/>
                  </a:lnTo>
                  <a:lnTo>
                    <a:pt x="52525" y="89233"/>
                  </a:lnTo>
                  <a:lnTo>
                    <a:pt x="55352" y="88613"/>
                  </a:lnTo>
                  <a:lnTo>
                    <a:pt x="58136" y="87814"/>
                  </a:lnTo>
                  <a:lnTo>
                    <a:pt x="60867" y="86839"/>
                  </a:lnTo>
                  <a:lnTo>
                    <a:pt x="63532" y="85692"/>
                  </a:lnTo>
                  <a:lnTo>
                    <a:pt x="66121" y="84377"/>
                  </a:lnTo>
                  <a:lnTo>
                    <a:pt x="68624" y="82901"/>
                  </a:lnTo>
                  <a:lnTo>
                    <a:pt x="71029" y="81269"/>
                  </a:lnTo>
                  <a:lnTo>
                    <a:pt x="73327" y="79488"/>
                  </a:lnTo>
                  <a:lnTo>
                    <a:pt x="75509" y="77566"/>
                  </a:lnTo>
                  <a:lnTo>
                    <a:pt x="77566" y="75509"/>
                  </a:lnTo>
                  <a:lnTo>
                    <a:pt x="79488" y="73327"/>
                  </a:lnTo>
                  <a:lnTo>
                    <a:pt x="81269" y="71029"/>
                  </a:lnTo>
                  <a:lnTo>
                    <a:pt x="82901" y="68624"/>
                  </a:lnTo>
                  <a:lnTo>
                    <a:pt x="84377" y="66121"/>
                  </a:lnTo>
                  <a:lnTo>
                    <a:pt x="85692" y="63532"/>
                  </a:lnTo>
                  <a:lnTo>
                    <a:pt x="86839" y="60867"/>
                  </a:lnTo>
                  <a:lnTo>
                    <a:pt x="87814" y="58136"/>
                  </a:lnTo>
                  <a:lnTo>
                    <a:pt x="88613" y="55352"/>
                  </a:lnTo>
                  <a:lnTo>
                    <a:pt x="89233" y="52525"/>
                  </a:lnTo>
                  <a:lnTo>
                    <a:pt x="89671" y="49667"/>
                  </a:lnTo>
                  <a:lnTo>
                    <a:pt x="89926" y="46790"/>
                  </a:lnTo>
                  <a:lnTo>
                    <a:pt x="89996" y="43905"/>
                  </a:lnTo>
                  <a:lnTo>
                    <a:pt x="89881" y="41025"/>
                  </a:lnTo>
                  <a:lnTo>
                    <a:pt x="89582" y="38161"/>
                  </a:lnTo>
                  <a:lnTo>
                    <a:pt x="89099" y="35326"/>
                  </a:lnTo>
                  <a:lnTo>
                    <a:pt x="88436" y="32530"/>
                  </a:lnTo>
                  <a:lnTo>
                    <a:pt x="87594" y="29785"/>
                  </a:lnTo>
                  <a:lnTo>
                    <a:pt x="86576" y="27103"/>
                  </a:lnTo>
                  <a:lnTo>
                    <a:pt x="85388" y="24494"/>
                  </a:lnTo>
                  <a:lnTo>
                    <a:pt x="84034" y="21970"/>
                  </a:lnTo>
                  <a:lnTo>
                    <a:pt x="82520" y="19540"/>
                  </a:lnTo>
                  <a:lnTo>
                    <a:pt x="80851" y="17215"/>
                  </a:lnTo>
                  <a:lnTo>
                    <a:pt x="79035" y="15004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g867"/>
            <p:cNvSpPr/>
            <p:nvPr/>
          </p:nvSpPr>
          <p:spPr>
            <a:xfrm>
              <a:off x="6168917" y="4251391"/>
              <a:ext cx="89998" cy="89998"/>
            </a:xfrm>
            <a:custGeom>
              <a:avLst/>
              <a:pathLst>
                <a:path w="89998" h="89998">
                  <a:moveTo>
                    <a:pt x="77430" y="12568"/>
                  </a:moveTo>
                  <a:lnTo>
                    <a:pt x="75364" y="10636"/>
                  </a:lnTo>
                  <a:lnTo>
                    <a:pt x="73174" y="8845"/>
                  </a:lnTo>
                  <a:lnTo>
                    <a:pt x="70868" y="7203"/>
                  </a:lnTo>
                  <a:lnTo>
                    <a:pt x="68456" y="5716"/>
                  </a:lnTo>
                  <a:lnTo>
                    <a:pt x="65947" y="4390"/>
                  </a:lnTo>
                  <a:lnTo>
                    <a:pt x="63352" y="3231"/>
                  </a:lnTo>
                  <a:lnTo>
                    <a:pt x="60682" y="2244"/>
                  </a:lnTo>
                  <a:lnTo>
                    <a:pt x="57948" y="1433"/>
                  </a:lnTo>
                  <a:lnTo>
                    <a:pt x="55160" y="800"/>
                  </a:lnTo>
                  <a:lnTo>
                    <a:pt x="52330" y="350"/>
                  </a:lnTo>
                  <a:lnTo>
                    <a:pt x="49471" y="82"/>
                  </a:lnTo>
                  <a:lnTo>
                    <a:pt x="46593" y="0"/>
                  </a:lnTo>
                  <a:lnTo>
                    <a:pt x="43708" y="102"/>
                  </a:lnTo>
                  <a:lnTo>
                    <a:pt x="40829" y="388"/>
                  </a:lnTo>
                  <a:lnTo>
                    <a:pt x="37967" y="858"/>
                  </a:lnTo>
                  <a:lnTo>
                    <a:pt x="35133" y="1510"/>
                  </a:lnTo>
                  <a:lnTo>
                    <a:pt x="32341" y="2340"/>
                  </a:lnTo>
                  <a:lnTo>
                    <a:pt x="29600" y="3345"/>
                  </a:lnTo>
                  <a:lnTo>
                    <a:pt x="26922" y="4522"/>
                  </a:lnTo>
                  <a:lnTo>
                    <a:pt x="24319" y="5864"/>
                  </a:lnTo>
                  <a:lnTo>
                    <a:pt x="21801" y="7368"/>
                  </a:lnTo>
                  <a:lnTo>
                    <a:pt x="19378" y="9026"/>
                  </a:lnTo>
                  <a:lnTo>
                    <a:pt x="17061" y="10832"/>
                  </a:lnTo>
                  <a:lnTo>
                    <a:pt x="14858" y="12779"/>
                  </a:lnTo>
                  <a:lnTo>
                    <a:pt x="12779" y="14858"/>
                  </a:lnTo>
                  <a:lnTo>
                    <a:pt x="10832" y="17061"/>
                  </a:lnTo>
                  <a:lnTo>
                    <a:pt x="9026" y="19378"/>
                  </a:lnTo>
                  <a:lnTo>
                    <a:pt x="7368" y="21801"/>
                  </a:lnTo>
                  <a:lnTo>
                    <a:pt x="5864" y="24319"/>
                  </a:lnTo>
                  <a:lnTo>
                    <a:pt x="4522" y="26922"/>
                  </a:lnTo>
                  <a:lnTo>
                    <a:pt x="3345" y="29600"/>
                  </a:lnTo>
                  <a:lnTo>
                    <a:pt x="2340" y="32341"/>
                  </a:lnTo>
                  <a:lnTo>
                    <a:pt x="1510" y="35133"/>
                  </a:lnTo>
                  <a:lnTo>
                    <a:pt x="858" y="37967"/>
                  </a:lnTo>
                  <a:lnTo>
                    <a:pt x="388" y="40829"/>
                  </a:lnTo>
                  <a:lnTo>
                    <a:pt x="102" y="43708"/>
                  </a:lnTo>
                  <a:lnTo>
                    <a:pt x="0" y="46593"/>
                  </a:lnTo>
                  <a:lnTo>
                    <a:pt x="82" y="49471"/>
                  </a:lnTo>
                  <a:lnTo>
                    <a:pt x="350" y="52330"/>
                  </a:lnTo>
                  <a:lnTo>
                    <a:pt x="800" y="55160"/>
                  </a:lnTo>
                  <a:lnTo>
                    <a:pt x="1433" y="57948"/>
                  </a:lnTo>
                  <a:lnTo>
                    <a:pt x="2244" y="60682"/>
                  </a:lnTo>
                  <a:lnTo>
                    <a:pt x="3231" y="63352"/>
                  </a:lnTo>
                  <a:lnTo>
                    <a:pt x="4390" y="65947"/>
                  </a:lnTo>
                  <a:lnTo>
                    <a:pt x="5716" y="68456"/>
                  </a:lnTo>
                  <a:lnTo>
                    <a:pt x="7203" y="70868"/>
                  </a:lnTo>
                  <a:lnTo>
                    <a:pt x="8845" y="73174"/>
                  </a:lnTo>
                  <a:lnTo>
                    <a:pt x="10636" y="75364"/>
                  </a:lnTo>
                  <a:lnTo>
                    <a:pt x="12568" y="77430"/>
                  </a:lnTo>
                  <a:lnTo>
                    <a:pt x="14634" y="79362"/>
                  </a:lnTo>
                  <a:lnTo>
                    <a:pt x="16824" y="81153"/>
                  </a:lnTo>
                  <a:lnTo>
                    <a:pt x="19130" y="82795"/>
                  </a:lnTo>
                  <a:lnTo>
                    <a:pt x="21542" y="84282"/>
                  </a:lnTo>
                  <a:lnTo>
                    <a:pt x="24051" y="85608"/>
                  </a:lnTo>
                  <a:lnTo>
                    <a:pt x="26645" y="86766"/>
                  </a:lnTo>
                  <a:lnTo>
                    <a:pt x="29316" y="87754"/>
                  </a:lnTo>
                  <a:lnTo>
                    <a:pt x="32050" y="88565"/>
                  </a:lnTo>
                  <a:lnTo>
                    <a:pt x="34838" y="89197"/>
                  </a:lnTo>
                  <a:lnTo>
                    <a:pt x="37667" y="89648"/>
                  </a:lnTo>
                  <a:lnTo>
                    <a:pt x="40527" y="89916"/>
                  </a:lnTo>
                  <a:lnTo>
                    <a:pt x="43405" y="89998"/>
                  </a:lnTo>
                  <a:lnTo>
                    <a:pt x="46290" y="89896"/>
                  </a:lnTo>
                  <a:lnTo>
                    <a:pt x="49169" y="89610"/>
                  </a:lnTo>
                  <a:lnTo>
                    <a:pt x="52031" y="89140"/>
                  </a:lnTo>
                  <a:lnTo>
                    <a:pt x="54865" y="88488"/>
                  </a:lnTo>
                  <a:lnTo>
                    <a:pt x="57657" y="87658"/>
                  </a:lnTo>
                  <a:lnTo>
                    <a:pt x="60398" y="86653"/>
                  </a:lnTo>
                  <a:lnTo>
                    <a:pt x="63075" y="85476"/>
                  </a:lnTo>
                  <a:lnTo>
                    <a:pt x="65679" y="84133"/>
                  </a:lnTo>
                  <a:lnTo>
                    <a:pt x="68197" y="82630"/>
                  </a:lnTo>
                  <a:lnTo>
                    <a:pt x="70620" y="80971"/>
                  </a:lnTo>
                  <a:lnTo>
                    <a:pt x="72937" y="79165"/>
                  </a:lnTo>
                  <a:lnTo>
                    <a:pt x="75140" y="77219"/>
                  </a:lnTo>
                  <a:lnTo>
                    <a:pt x="77219" y="75140"/>
                  </a:lnTo>
                  <a:lnTo>
                    <a:pt x="79165" y="72937"/>
                  </a:lnTo>
                  <a:lnTo>
                    <a:pt x="80971" y="70620"/>
                  </a:lnTo>
                  <a:lnTo>
                    <a:pt x="82630" y="68197"/>
                  </a:lnTo>
                  <a:lnTo>
                    <a:pt x="84133" y="65679"/>
                  </a:lnTo>
                  <a:lnTo>
                    <a:pt x="85476" y="63075"/>
                  </a:lnTo>
                  <a:lnTo>
                    <a:pt x="86653" y="60398"/>
                  </a:lnTo>
                  <a:lnTo>
                    <a:pt x="87658" y="57657"/>
                  </a:lnTo>
                  <a:lnTo>
                    <a:pt x="88488" y="54865"/>
                  </a:lnTo>
                  <a:lnTo>
                    <a:pt x="89140" y="52031"/>
                  </a:lnTo>
                  <a:lnTo>
                    <a:pt x="89610" y="49169"/>
                  </a:lnTo>
                  <a:lnTo>
                    <a:pt x="89896" y="46290"/>
                  </a:lnTo>
                  <a:lnTo>
                    <a:pt x="89998" y="43405"/>
                  </a:lnTo>
                  <a:lnTo>
                    <a:pt x="89916" y="40527"/>
                  </a:lnTo>
                  <a:lnTo>
                    <a:pt x="89648" y="37667"/>
                  </a:lnTo>
                  <a:lnTo>
                    <a:pt x="89197" y="34838"/>
                  </a:lnTo>
                  <a:lnTo>
                    <a:pt x="88565" y="32050"/>
                  </a:lnTo>
                  <a:lnTo>
                    <a:pt x="87754" y="29316"/>
                  </a:lnTo>
                  <a:lnTo>
                    <a:pt x="86766" y="26645"/>
                  </a:lnTo>
                  <a:lnTo>
                    <a:pt x="85608" y="24051"/>
                  </a:lnTo>
                  <a:lnTo>
                    <a:pt x="84282" y="21542"/>
                  </a:lnTo>
                  <a:lnTo>
                    <a:pt x="82795" y="19130"/>
                  </a:lnTo>
                  <a:lnTo>
                    <a:pt x="81153" y="16824"/>
                  </a:lnTo>
                  <a:lnTo>
                    <a:pt x="79362" y="14634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g868"/>
            <p:cNvSpPr/>
            <p:nvPr/>
          </p:nvSpPr>
          <p:spPr>
            <a:xfrm>
              <a:off x="6168917" y="4357272"/>
              <a:ext cx="89999" cy="89999"/>
            </a:xfrm>
            <a:custGeom>
              <a:avLst/>
              <a:pathLst>
                <a:path w="89999" h="89999">
                  <a:moveTo>
                    <a:pt x="77404" y="12594"/>
                  </a:moveTo>
                  <a:lnTo>
                    <a:pt x="75337" y="10660"/>
                  </a:lnTo>
                  <a:lnTo>
                    <a:pt x="73146" y="8867"/>
                  </a:lnTo>
                  <a:lnTo>
                    <a:pt x="70838" y="7223"/>
                  </a:lnTo>
                  <a:lnTo>
                    <a:pt x="68425" y="5734"/>
                  </a:lnTo>
                  <a:lnTo>
                    <a:pt x="65915" y="4406"/>
                  </a:lnTo>
                  <a:lnTo>
                    <a:pt x="63319" y="3245"/>
                  </a:lnTo>
                  <a:lnTo>
                    <a:pt x="60648" y="2256"/>
                  </a:lnTo>
                  <a:lnTo>
                    <a:pt x="57913" y="1442"/>
                  </a:lnTo>
                  <a:lnTo>
                    <a:pt x="55125" y="807"/>
                  </a:lnTo>
                  <a:lnTo>
                    <a:pt x="52295" y="354"/>
                  </a:lnTo>
                  <a:lnTo>
                    <a:pt x="49435" y="85"/>
                  </a:lnTo>
                  <a:lnTo>
                    <a:pt x="46556" y="0"/>
                  </a:lnTo>
                  <a:lnTo>
                    <a:pt x="43672" y="99"/>
                  </a:lnTo>
                  <a:lnTo>
                    <a:pt x="40793" y="384"/>
                  </a:lnTo>
                  <a:lnTo>
                    <a:pt x="37931" y="851"/>
                  </a:lnTo>
                  <a:lnTo>
                    <a:pt x="35098" y="1500"/>
                  </a:lnTo>
                  <a:lnTo>
                    <a:pt x="32306" y="2328"/>
                  </a:lnTo>
                  <a:lnTo>
                    <a:pt x="29566" y="3331"/>
                  </a:lnTo>
                  <a:lnTo>
                    <a:pt x="26889" y="4506"/>
                  </a:lnTo>
                  <a:lnTo>
                    <a:pt x="24287" y="5847"/>
                  </a:lnTo>
                  <a:lnTo>
                    <a:pt x="21770" y="7348"/>
                  </a:lnTo>
                  <a:lnTo>
                    <a:pt x="19348" y="9005"/>
                  </a:lnTo>
                  <a:lnTo>
                    <a:pt x="17032" y="10809"/>
                  </a:lnTo>
                  <a:lnTo>
                    <a:pt x="14831" y="12754"/>
                  </a:lnTo>
                  <a:lnTo>
                    <a:pt x="12754" y="14831"/>
                  </a:lnTo>
                  <a:lnTo>
                    <a:pt x="10809" y="17032"/>
                  </a:lnTo>
                  <a:lnTo>
                    <a:pt x="9005" y="19348"/>
                  </a:lnTo>
                  <a:lnTo>
                    <a:pt x="7348" y="21770"/>
                  </a:lnTo>
                  <a:lnTo>
                    <a:pt x="5847" y="24287"/>
                  </a:lnTo>
                  <a:lnTo>
                    <a:pt x="4506" y="26889"/>
                  </a:lnTo>
                  <a:lnTo>
                    <a:pt x="3331" y="29566"/>
                  </a:lnTo>
                  <a:lnTo>
                    <a:pt x="2328" y="32306"/>
                  </a:lnTo>
                  <a:lnTo>
                    <a:pt x="1500" y="35098"/>
                  </a:lnTo>
                  <a:lnTo>
                    <a:pt x="851" y="37931"/>
                  </a:lnTo>
                  <a:lnTo>
                    <a:pt x="384" y="40793"/>
                  </a:lnTo>
                  <a:lnTo>
                    <a:pt x="99" y="43672"/>
                  </a:lnTo>
                  <a:lnTo>
                    <a:pt x="0" y="46556"/>
                  </a:lnTo>
                  <a:lnTo>
                    <a:pt x="85" y="49435"/>
                  </a:lnTo>
                  <a:lnTo>
                    <a:pt x="354" y="52295"/>
                  </a:lnTo>
                  <a:lnTo>
                    <a:pt x="807" y="55125"/>
                  </a:lnTo>
                  <a:lnTo>
                    <a:pt x="1442" y="57913"/>
                  </a:lnTo>
                  <a:lnTo>
                    <a:pt x="2256" y="60648"/>
                  </a:lnTo>
                  <a:lnTo>
                    <a:pt x="3245" y="63319"/>
                  </a:lnTo>
                  <a:lnTo>
                    <a:pt x="4406" y="65915"/>
                  </a:lnTo>
                  <a:lnTo>
                    <a:pt x="5734" y="68425"/>
                  </a:lnTo>
                  <a:lnTo>
                    <a:pt x="7223" y="70838"/>
                  </a:lnTo>
                  <a:lnTo>
                    <a:pt x="8867" y="73146"/>
                  </a:lnTo>
                  <a:lnTo>
                    <a:pt x="10660" y="75337"/>
                  </a:lnTo>
                  <a:lnTo>
                    <a:pt x="12594" y="77404"/>
                  </a:lnTo>
                  <a:lnTo>
                    <a:pt x="14661" y="79338"/>
                  </a:lnTo>
                  <a:lnTo>
                    <a:pt x="16852" y="81131"/>
                  </a:lnTo>
                  <a:lnTo>
                    <a:pt x="19160" y="82775"/>
                  </a:lnTo>
                  <a:lnTo>
                    <a:pt x="21573" y="84264"/>
                  </a:lnTo>
                  <a:lnTo>
                    <a:pt x="24083" y="85592"/>
                  </a:lnTo>
                  <a:lnTo>
                    <a:pt x="26679" y="86753"/>
                  </a:lnTo>
                  <a:lnTo>
                    <a:pt x="29350" y="87742"/>
                  </a:lnTo>
                  <a:lnTo>
                    <a:pt x="32085" y="88556"/>
                  </a:lnTo>
                  <a:lnTo>
                    <a:pt x="34874" y="89191"/>
                  </a:lnTo>
                  <a:lnTo>
                    <a:pt x="37704" y="89644"/>
                  </a:lnTo>
                  <a:lnTo>
                    <a:pt x="40564" y="89913"/>
                  </a:lnTo>
                  <a:lnTo>
                    <a:pt x="43442" y="89999"/>
                  </a:lnTo>
                  <a:lnTo>
                    <a:pt x="46326" y="89899"/>
                  </a:lnTo>
                  <a:lnTo>
                    <a:pt x="49206" y="89614"/>
                  </a:lnTo>
                  <a:lnTo>
                    <a:pt x="52067" y="89147"/>
                  </a:lnTo>
                  <a:lnTo>
                    <a:pt x="54900" y="88498"/>
                  </a:lnTo>
                  <a:lnTo>
                    <a:pt x="57692" y="87670"/>
                  </a:lnTo>
                  <a:lnTo>
                    <a:pt x="60432" y="86667"/>
                  </a:lnTo>
                  <a:lnTo>
                    <a:pt x="63109" y="85492"/>
                  </a:lnTo>
                  <a:lnTo>
                    <a:pt x="65711" y="84152"/>
                  </a:lnTo>
                  <a:lnTo>
                    <a:pt x="68228" y="82650"/>
                  </a:lnTo>
                  <a:lnTo>
                    <a:pt x="70650" y="80993"/>
                  </a:lnTo>
                  <a:lnTo>
                    <a:pt x="72966" y="79189"/>
                  </a:lnTo>
                  <a:lnTo>
                    <a:pt x="75167" y="77244"/>
                  </a:lnTo>
                  <a:lnTo>
                    <a:pt x="77244" y="75167"/>
                  </a:lnTo>
                  <a:lnTo>
                    <a:pt x="79189" y="72966"/>
                  </a:lnTo>
                  <a:lnTo>
                    <a:pt x="80993" y="70650"/>
                  </a:lnTo>
                  <a:lnTo>
                    <a:pt x="82650" y="68228"/>
                  </a:lnTo>
                  <a:lnTo>
                    <a:pt x="84152" y="65711"/>
                  </a:lnTo>
                  <a:lnTo>
                    <a:pt x="85492" y="63109"/>
                  </a:lnTo>
                  <a:lnTo>
                    <a:pt x="86667" y="60432"/>
                  </a:lnTo>
                  <a:lnTo>
                    <a:pt x="87670" y="57692"/>
                  </a:lnTo>
                  <a:lnTo>
                    <a:pt x="88498" y="54900"/>
                  </a:lnTo>
                  <a:lnTo>
                    <a:pt x="89147" y="52067"/>
                  </a:lnTo>
                  <a:lnTo>
                    <a:pt x="89614" y="49206"/>
                  </a:lnTo>
                  <a:lnTo>
                    <a:pt x="89899" y="46326"/>
                  </a:lnTo>
                  <a:lnTo>
                    <a:pt x="89999" y="43442"/>
                  </a:lnTo>
                  <a:lnTo>
                    <a:pt x="89913" y="40564"/>
                  </a:lnTo>
                  <a:lnTo>
                    <a:pt x="89644" y="37704"/>
                  </a:lnTo>
                  <a:lnTo>
                    <a:pt x="89191" y="34874"/>
                  </a:lnTo>
                  <a:lnTo>
                    <a:pt x="88556" y="32085"/>
                  </a:lnTo>
                  <a:lnTo>
                    <a:pt x="87742" y="29350"/>
                  </a:lnTo>
                  <a:lnTo>
                    <a:pt x="86753" y="26679"/>
                  </a:lnTo>
                  <a:lnTo>
                    <a:pt x="85592" y="24083"/>
                  </a:lnTo>
                  <a:lnTo>
                    <a:pt x="84264" y="21573"/>
                  </a:lnTo>
                  <a:lnTo>
                    <a:pt x="82775" y="19160"/>
                  </a:lnTo>
                  <a:lnTo>
                    <a:pt x="81131" y="16852"/>
                  </a:lnTo>
                  <a:lnTo>
                    <a:pt x="79338" y="14661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g869"/>
            <p:cNvSpPr/>
            <p:nvPr/>
          </p:nvSpPr>
          <p:spPr>
            <a:xfrm>
              <a:off x="6168933" y="4463170"/>
              <a:ext cx="89965" cy="89965"/>
            </a:xfrm>
            <a:custGeom>
              <a:avLst/>
              <a:pathLst>
                <a:path w="89965" h="89965">
                  <a:moveTo>
                    <a:pt x="76133" y="13831"/>
                  </a:moveTo>
                  <a:lnTo>
                    <a:pt x="73989" y="11815"/>
                  </a:lnTo>
                  <a:lnTo>
                    <a:pt x="71725" y="9934"/>
                  </a:lnTo>
                  <a:lnTo>
                    <a:pt x="69351" y="8198"/>
                  </a:lnTo>
                  <a:lnTo>
                    <a:pt x="66877" y="6613"/>
                  </a:lnTo>
                  <a:lnTo>
                    <a:pt x="64314" y="5185"/>
                  </a:lnTo>
                  <a:lnTo>
                    <a:pt x="61670" y="3921"/>
                  </a:lnTo>
                  <a:lnTo>
                    <a:pt x="58958" y="2826"/>
                  </a:lnTo>
                  <a:lnTo>
                    <a:pt x="56189" y="1904"/>
                  </a:lnTo>
                  <a:lnTo>
                    <a:pt x="53374" y="1159"/>
                  </a:lnTo>
                  <a:lnTo>
                    <a:pt x="50524" y="594"/>
                  </a:lnTo>
                  <a:lnTo>
                    <a:pt x="47651" y="212"/>
                  </a:lnTo>
                  <a:lnTo>
                    <a:pt x="44768" y="13"/>
                  </a:lnTo>
                  <a:lnTo>
                    <a:pt x="41885" y="0"/>
                  </a:lnTo>
                  <a:lnTo>
                    <a:pt x="39015" y="171"/>
                  </a:lnTo>
                  <a:lnTo>
                    <a:pt x="36170" y="526"/>
                  </a:lnTo>
                  <a:lnTo>
                    <a:pt x="33361" y="1064"/>
                  </a:lnTo>
                  <a:lnTo>
                    <a:pt x="30599" y="1782"/>
                  </a:lnTo>
                  <a:lnTo>
                    <a:pt x="27897" y="2678"/>
                  </a:lnTo>
                  <a:lnTo>
                    <a:pt x="25265" y="3748"/>
                  </a:lnTo>
                  <a:lnTo>
                    <a:pt x="22714" y="4987"/>
                  </a:lnTo>
                  <a:lnTo>
                    <a:pt x="20254" y="6391"/>
                  </a:lnTo>
                  <a:lnTo>
                    <a:pt x="17896" y="7953"/>
                  </a:lnTo>
                  <a:lnTo>
                    <a:pt x="15649" y="9667"/>
                  </a:lnTo>
                  <a:lnTo>
                    <a:pt x="13523" y="11526"/>
                  </a:lnTo>
                  <a:lnTo>
                    <a:pt x="11526" y="13523"/>
                  </a:lnTo>
                  <a:lnTo>
                    <a:pt x="9667" y="15649"/>
                  </a:lnTo>
                  <a:lnTo>
                    <a:pt x="7953" y="17896"/>
                  </a:lnTo>
                  <a:lnTo>
                    <a:pt x="6391" y="20254"/>
                  </a:lnTo>
                  <a:lnTo>
                    <a:pt x="4987" y="22714"/>
                  </a:lnTo>
                  <a:lnTo>
                    <a:pt x="3748" y="25265"/>
                  </a:lnTo>
                  <a:lnTo>
                    <a:pt x="2678" y="27897"/>
                  </a:lnTo>
                  <a:lnTo>
                    <a:pt x="1782" y="30599"/>
                  </a:lnTo>
                  <a:lnTo>
                    <a:pt x="1064" y="33361"/>
                  </a:lnTo>
                  <a:lnTo>
                    <a:pt x="526" y="36170"/>
                  </a:lnTo>
                  <a:lnTo>
                    <a:pt x="171" y="39015"/>
                  </a:lnTo>
                  <a:lnTo>
                    <a:pt x="0" y="41885"/>
                  </a:lnTo>
                  <a:lnTo>
                    <a:pt x="13" y="44768"/>
                  </a:lnTo>
                  <a:lnTo>
                    <a:pt x="212" y="47651"/>
                  </a:lnTo>
                  <a:lnTo>
                    <a:pt x="594" y="50524"/>
                  </a:lnTo>
                  <a:lnTo>
                    <a:pt x="1159" y="53374"/>
                  </a:lnTo>
                  <a:lnTo>
                    <a:pt x="1904" y="56189"/>
                  </a:lnTo>
                  <a:lnTo>
                    <a:pt x="2826" y="58958"/>
                  </a:lnTo>
                  <a:lnTo>
                    <a:pt x="3921" y="61670"/>
                  </a:lnTo>
                  <a:lnTo>
                    <a:pt x="5185" y="64314"/>
                  </a:lnTo>
                  <a:lnTo>
                    <a:pt x="6613" y="66877"/>
                  </a:lnTo>
                  <a:lnTo>
                    <a:pt x="8198" y="69351"/>
                  </a:lnTo>
                  <a:lnTo>
                    <a:pt x="9934" y="71725"/>
                  </a:lnTo>
                  <a:lnTo>
                    <a:pt x="11815" y="73989"/>
                  </a:lnTo>
                  <a:lnTo>
                    <a:pt x="13831" y="76133"/>
                  </a:lnTo>
                  <a:lnTo>
                    <a:pt x="15976" y="78150"/>
                  </a:lnTo>
                  <a:lnTo>
                    <a:pt x="18240" y="80030"/>
                  </a:lnTo>
                  <a:lnTo>
                    <a:pt x="20614" y="81767"/>
                  </a:lnTo>
                  <a:lnTo>
                    <a:pt x="23087" y="83352"/>
                  </a:lnTo>
                  <a:lnTo>
                    <a:pt x="25651" y="84779"/>
                  </a:lnTo>
                  <a:lnTo>
                    <a:pt x="28295" y="86043"/>
                  </a:lnTo>
                  <a:lnTo>
                    <a:pt x="31006" y="87139"/>
                  </a:lnTo>
                  <a:lnTo>
                    <a:pt x="33776" y="88061"/>
                  </a:lnTo>
                  <a:lnTo>
                    <a:pt x="36591" y="88806"/>
                  </a:lnTo>
                  <a:lnTo>
                    <a:pt x="39441" y="89371"/>
                  </a:lnTo>
                  <a:lnTo>
                    <a:pt x="42313" y="89753"/>
                  </a:lnTo>
                  <a:lnTo>
                    <a:pt x="45197" y="89952"/>
                  </a:lnTo>
                  <a:lnTo>
                    <a:pt x="48080" y="89965"/>
                  </a:lnTo>
                  <a:lnTo>
                    <a:pt x="50949" y="89794"/>
                  </a:lnTo>
                  <a:lnTo>
                    <a:pt x="53795" y="89439"/>
                  </a:lnTo>
                  <a:lnTo>
                    <a:pt x="56604" y="88901"/>
                  </a:lnTo>
                  <a:lnTo>
                    <a:pt x="59366" y="88183"/>
                  </a:lnTo>
                  <a:lnTo>
                    <a:pt x="62068" y="87287"/>
                  </a:lnTo>
                  <a:lnTo>
                    <a:pt x="64700" y="86217"/>
                  </a:lnTo>
                  <a:lnTo>
                    <a:pt x="67251" y="84978"/>
                  </a:lnTo>
                  <a:lnTo>
                    <a:pt x="69711" y="83574"/>
                  </a:lnTo>
                  <a:lnTo>
                    <a:pt x="72069" y="82012"/>
                  </a:lnTo>
                  <a:lnTo>
                    <a:pt x="74315" y="80298"/>
                  </a:lnTo>
                  <a:lnTo>
                    <a:pt x="76442" y="78438"/>
                  </a:lnTo>
                  <a:lnTo>
                    <a:pt x="78438" y="76442"/>
                  </a:lnTo>
                  <a:lnTo>
                    <a:pt x="80298" y="74315"/>
                  </a:lnTo>
                  <a:lnTo>
                    <a:pt x="82012" y="72069"/>
                  </a:lnTo>
                  <a:lnTo>
                    <a:pt x="83574" y="69711"/>
                  </a:lnTo>
                  <a:lnTo>
                    <a:pt x="84978" y="67251"/>
                  </a:lnTo>
                  <a:lnTo>
                    <a:pt x="86217" y="64700"/>
                  </a:lnTo>
                  <a:lnTo>
                    <a:pt x="87287" y="62068"/>
                  </a:lnTo>
                  <a:lnTo>
                    <a:pt x="88183" y="59366"/>
                  </a:lnTo>
                  <a:lnTo>
                    <a:pt x="88901" y="56604"/>
                  </a:lnTo>
                  <a:lnTo>
                    <a:pt x="89439" y="53795"/>
                  </a:lnTo>
                  <a:lnTo>
                    <a:pt x="89794" y="50949"/>
                  </a:lnTo>
                  <a:lnTo>
                    <a:pt x="89965" y="48080"/>
                  </a:lnTo>
                  <a:lnTo>
                    <a:pt x="89952" y="45197"/>
                  </a:lnTo>
                  <a:lnTo>
                    <a:pt x="89753" y="42313"/>
                  </a:lnTo>
                  <a:lnTo>
                    <a:pt x="89371" y="39441"/>
                  </a:lnTo>
                  <a:lnTo>
                    <a:pt x="88806" y="36591"/>
                  </a:lnTo>
                  <a:lnTo>
                    <a:pt x="88061" y="33776"/>
                  </a:lnTo>
                  <a:lnTo>
                    <a:pt x="87139" y="31006"/>
                  </a:lnTo>
                  <a:lnTo>
                    <a:pt x="86043" y="28295"/>
                  </a:lnTo>
                  <a:lnTo>
                    <a:pt x="84779" y="25651"/>
                  </a:lnTo>
                  <a:lnTo>
                    <a:pt x="83352" y="23087"/>
                  </a:lnTo>
                  <a:lnTo>
                    <a:pt x="81767" y="20614"/>
                  </a:lnTo>
                  <a:lnTo>
                    <a:pt x="80030" y="18240"/>
                  </a:lnTo>
                  <a:lnTo>
                    <a:pt x="78150" y="15976"/>
                  </a:lnTo>
                  <a:close/>
                </a:path>
              </a:pathLst>
            </a:cu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g870"/>
            <p:cNvSpPr/>
            <p:nvPr/>
          </p:nvSpPr>
          <p:spPr>
            <a:xfrm>
              <a:off x="6168936" y="4569055"/>
              <a:ext cx="89960" cy="89960"/>
            </a:xfrm>
            <a:custGeom>
              <a:avLst/>
              <a:pathLst>
                <a:path w="89960" h="89960">
                  <a:moveTo>
                    <a:pt x="81820" y="8140"/>
                  </a:moveTo>
                  <a:lnTo>
                    <a:pt x="80088" y="6560"/>
                  </a:lnTo>
                  <a:lnTo>
                    <a:pt x="78213" y="5137"/>
                  </a:lnTo>
                  <a:lnTo>
                    <a:pt x="76201" y="3879"/>
                  </a:lnTo>
                  <a:lnTo>
                    <a:pt x="74060" y="2790"/>
                  </a:lnTo>
                  <a:lnTo>
                    <a:pt x="71800" y="1874"/>
                  </a:lnTo>
                  <a:lnTo>
                    <a:pt x="69430" y="1135"/>
                  </a:lnTo>
                  <a:lnTo>
                    <a:pt x="66959" y="576"/>
                  </a:lnTo>
                  <a:lnTo>
                    <a:pt x="64398" y="199"/>
                  </a:lnTo>
                  <a:lnTo>
                    <a:pt x="61758" y="7"/>
                  </a:lnTo>
                  <a:lnTo>
                    <a:pt x="59048" y="0"/>
                  </a:lnTo>
                  <a:lnTo>
                    <a:pt x="56280" y="177"/>
                  </a:lnTo>
                  <a:lnTo>
                    <a:pt x="53466" y="538"/>
                  </a:lnTo>
                  <a:lnTo>
                    <a:pt x="50617" y="1082"/>
                  </a:lnTo>
                  <a:lnTo>
                    <a:pt x="47745" y="1807"/>
                  </a:lnTo>
                  <a:lnTo>
                    <a:pt x="44862" y="2708"/>
                  </a:lnTo>
                  <a:lnTo>
                    <a:pt x="41979" y="3784"/>
                  </a:lnTo>
                  <a:lnTo>
                    <a:pt x="39109" y="5029"/>
                  </a:lnTo>
                  <a:lnTo>
                    <a:pt x="36262" y="6438"/>
                  </a:lnTo>
                  <a:lnTo>
                    <a:pt x="33452" y="8005"/>
                  </a:lnTo>
                  <a:lnTo>
                    <a:pt x="30688" y="9724"/>
                  </a:lnTo>
                  <a:lnTo>
                    <a:pt x="27984" y="11588"/>
                  </a:lnTo>
                  <a:lnTo>
                    <a:pt x="25349" y="13590"/>
                  </a:lnTo>
                  <a:lnTo>
                    <a:pt x="22795" y="15720"/>
                  </a:lnTo>
                  <a:lnTo>
                    <a:pt x="20332" y="17971"/>
                  </a:lnTo>
                  <a:lnTo>
                    <a:pt x="17971" y="20332"/>
                  </a:lnTo>
                  <a:lnTo>
                    <a:pt x="15720" y="22795"/>
                  </a:lnTo>
                  <a:lnTo>
                    <a:pt x="13590" y="25349"/>
                  </a:lnTo>
                  <a:lnTo>
                    <a:pt x="11588" y="27984"/>
                  </a:lnTo>
                  <a:lnTo>
                    <a:pt x="9724" y="30688"/>
                  </a:lnTo>
                  <a:lnTo>
                    <a:pt x="8005" y="33452"/>
                  </a:lnTo>
                  <a:lnTo>
                    <a:pt x="6438" y="36262"/>
                  </a:lnTo>
                  <a:lnTo>
                    <a:pt x="5029" y="39109"/>
                  </a:lnTo>
                  <a:lnTo>
                    <a:pt x="3784" y="41979"/>
                  </a:lnTo>
                  <a:lnTo>
                    <a:pt x="2708" y="44862"/>
                  </a:lnTo>
                  <a:lnTo>
                    <a:pt x="1807" y="47745"/>
                  </a:lnTo>
                  <a:lnTo>
                    <a:pt x="1082" y="50617"/>
                  </a:lnTo>
                  <a:lnTo>
                    <a:pt x="538" y="53466"/>
                  </a:lnTo>
                  <a:lnTo>
                    <a:pt x="177" y="56280"/>
                  </a:lnTo>
                  <a:lnTo>
                    <a:pt x="0" y="59048"/>
                  </a:lnTo>
                  <a:lnTo>
                    <a:pt x="7" y="61758"/>
                  </a:lnTo>
                  <a:lnTo>
                    <a:pt x="199" y="64398"/>
                  </a:lnTo>
                  <a:lnTo>
                    <a:pt x="576" y="66959"/>
                  </a:lnTo>
                  <a:lnTo>
                    <a:pt x="1135" y="69430"/>
                  </a:lnTo>
                  <a:lnTo>
                    <a:pt x="1874" y="71800"/>
                  </a:lnTo>
                  <a:lnTo>
                    <a:pt x="2790" y="74060"/>
                  </a:lnTo>
                  <a:lnTo>
                    <a:pt x="3879" y="76201"/>
                  </a:lnTo>
                  <a:lnTo>
                    <a:pt x="5137" y="78213"/>
                  </a:lnTo>
                  <a:lnTo>
                    <a:pt x="6560" y="80088"/>
                  </a:lnTo>
                  <a:lnTo>
                    <a:pt x="8140" y="81820"/>
                  </a:lnTo>
                  <a:lnTo>
                    <a:pt x="9871" y="83400"/>
                  </a:lnTo>
                  <a:lnTo>
                    <a:pt x="11747" y="84822"/>
                  </a:lnTo>
                  <a:lnTo>
                    <a:pt x="13759" y="86080"/>
                  </a:lnTo>
                  <a:lnTo>
                    <a:pt x="15899" y="87170"/>
                  </a:lnTo>
                  <a:lnTo>
                    <a:pt x="18159" y="88086"/>
                  </a:lnTo>
                  <a:lnTo>
                    <a:pt x="20529" y="88825"/>
                  </a:lnTo>
                  <a:lnTo>
                    <a:pt x="23000" y="89384"/>
                  </a:lnTo>
                  <a:lnTo>
                    <a:pt x="25561" y="89760"/>
                  </a:lnTo>
                  <a:lnTo>
                    <a:pt x="28202" y="89952"/>
                  </a:lnTo>
                  <a:lnTo>
                    <a:pt x="30912" y="89960"/>
                  </a:lnTo>
                  <a:lnTo>
                    <a:pt x="33679" y="89783"/>
                  </a:lnTo>
                  <a:lnTo>
                    <a:pt x="36493" y="89421"/>
                  </a:lnTo>
                  <a:lnTo>
                    <a:pt x="39342" y="88877"/>
                  </a:lnTo>
                  <a:lnTo>
                    <a:pt x="42214" y="88153"/>
                  </a:lnTo>
                  <a:lnTo>
                    <a:pt x="45097" y="87251"/>
                  </a:lnTo>
                  <a:lnTo>
                    <a:pt x="47980" y="86175"/>
                  </a:lnTo>
                  <a:lnTo>
                    <a:pt x="50851" y="84931"/>
                  </a:lnTo>
                  <a:lnTo>
                    <a:pt x="53697" y="83522"/>
                  </a:lnTo>
                  <a:lnTo>
                    <a:pt x="56508" y="81954"/>
                  </a:lnTo>
                  <a:lnTo>
                    <a:pt x="59271" y="80235"/>
                  </a:lnTo>
                  <a:lnTo>
                    <a:pt x="61975" y="78371"/>
                  </a:lnTo>
                  <a:lnTo>
                    <a:pt x="64610" y="76369"/>
                  </a:lnTo>
                  <a:lnTo>
                    <a:pt x="67164" y="74239"/>
                  </a:lnTo>
                  <a:lnTo>
                    <a:pt x="69627" y="71989"/>
                  </a:lnTo>
                  <a:lnTo>
                    <a:pt x="71989" y="69627"/>
                  </a:lnTo>
                  <a:lnTo>
                    <a:pt x="74239" y="67164"/>
                  </a:lnTo>
                  <a:lnTo>
                    <a:pt x="76369" y="64610"/>
                  </a:lnTo>
                  <a:lnTo>
                    <a:pt x="78371" y="61975"/>
                  </a:lnTo>
                  <a:lnTo>
                    <a:pt x="80235" y="59271"/>
                  </a:lnTo>
                  <a:lnTo>
                    <a:pt x="81954" y="56508"/>
                  </a:lnTo>
                  <a:lnTo>
                    <a:pt x="83522" y="53697"/>
                  </a:lnTo>
                  <a:lnTo>
                    <a:pt x="84931" y="50851"/>
                  </a:lnTo>
                  <a:lnTo>
                    <a:pt x="86175" y="47980"/>
                  </a:lnTo>
                  <a:lnTo>
                    <a:pt x="87251" y="45097"/>
                  </a:lnTo>
                  <a:lnTo>
                    <a:pt x="88153" y="42214"/>
                  </a:lnTo>
                  <a:lnTo>
                    <a:pt x="88877" y="39342"/>
                  </a:lnTo>
                  <a:lnTo>
                    <a:pt x="89421" y="36493"/>
                  </a:lnTo>
                  <a:lnTo>
                    <a:pt x="89783" y="33679"/>
                  </a:lnTo>
                  <a:lnTo>
                    <a:pt x="89960" y="30912"/>
                  </a:lnTo>
                  <a:lnTo>
                    <a:pt x="89952" y="28202"/>
                  </a:lnTo>
                  <a:lnTo>
                    <a:pt x="89760" y="25561"/>
                  </a:lnTo>
                  <a:lnTo>
                    <a:pt x="89384" y="23000"/>
                  </a:lnTo>
                  <a:lnTo>
                    <a:pt x="88825" y="20529"/>
                  </a:lnTo>
                  <a:lnTo>
                    <a:pt x="88086" y="18159"/>
                  </a:lnTo>
                  <a:lnTo>
                    <a:pt x="87170" y="15899"/>
                  </a:lnTo>
                  <a:lnTo>
                    <a:pt x="86080" y="13759"/>
                  </a:lnTo>
                  <a:lnTo>
                    <a:pt x="84822" y="11747"/>
                  </a:lnTo>
                  <a:lnTo>
                    <a:pt x="83400" y="9871"/>
                  </a:lnTo>
                  <a:close/>
                </a:path>
              </a:pathLst>
            </a:custGeom>
            <a:solidFill>
              <a:srgbClr val="A2CDE2">
                <a:alpha val="100000"/>
              </a:srgbClr>
            </a:solidFill>
            <a:ln w="9525" cap="rnd">
              <a:solidFill>
                <a:srgbClr val="A2CD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g871"/>
            <p:cNvSpPr/>
            <p:nvPr/>
          </p:nvSpPr>
          <p:spPr>
            <a:xfrm>
              <a:off x="6168919" y="4674919"/>
              <a:ext cx="89994" cy="89994"/>
            </a:xfrm>
            <a:custGeom>
              <a:avLst/>
              <a:pathLst>
                <a:path w="89994" h="89994">
                  <a:moveTo>
                    <a:pt x="76995" y="12999"/>
                  </a:moveTo>
                  <a:lnTo>
                    <a:pt x="74902" y="11037"/>
                  </a:lnTo>
                  <a:lnTo>
                    <a:pt x="72686" y="9215"/>
                  </a:lnTo>
                  <a:lnTo>
                    <a:pt x="70357" y="7540"/>
                  </a:lnTo>
                  <a:lnTo>
                    <a:pt x="67923" y="6019"/>
                  </a:lnTo>
                  <a:lnTo>
                    <a:pt x="65395" y="4659"/>
                  </a:lnTo>
                  <a:lnTo>
                    <a:pt x="62783" y="3464"/>
                  </a:lnTo>
                  <a:lnTo>
                    <a:pt x="60098" y="2439"/>
                  </a:lnTo>
                  <a:lnTo>
                    <a:pt x="57351" y="1590"/>
                  </a:lnTo>
                  <a:lnTo>
                    <a:pt x="54553" y="919"/>
                  </a:lnTo>
                  <a:lnTo>
                    <a:pt x="51716" y="429"/>
                  </a:lnTo>
                  <a:lnTo>
                    <a:pt x="48852" y="122"/>
                  </a:lnTo>
                  <a:lnTo>
                    <a:pt x="45971" y="0"/>
                  </a:lnTo>
                  <a:lnTo>
                    <a:pt x="43087" y="62"/>
                  </a:lnTo>
                  <a:lnTo>
                    <a:pt x="40210" y="309"/>
                  </a:lnTo>
                  <a:lnTo>
                    <a:pt x="37353" y="740"/>
                  </a:lnTo>
                  <a:lnTo>
                    <a:pt x="34528" y="1352"/>
                  </a:lnTo>
                  <a:lnTo>
                    <a:pt x="31745" y="2144"/>
                  </a:lnTo>
                  <a:lnTo>
                    <a:pt x="29017" y="3112"/>
                  </a:lnTo>
                  <a:lnTo>
                    <a:pt x="26355" y="4253"/>
                  </a:lnTo>
                  <a:lnTo>
                    <a:pt x="23769" y="5560"/>
                  </a:lnTo>
                  <a:lnTo>
                    <a:pt x="21270" y="7030"/>
                  </a:lnTo>
                  <a:lnTo>
                    <a:pt x="18869" y="8655"/>
                  </a:lnTo>
                  <a:lnTo>
                    <a:pt x="16576" y="10430"/>
                  </a:lnTo>
                  <a:lnTo>
                    <a:pt x="14399" y="12347"/>
                  </a:lnTo>
                  <a:lnTo>
                    <a:pt x="12347" y="14399"/>
                  </a:lnTo>
                  <a:lnTo>
                    <a:pt x="10430" y="16576"/>
                  </a:lnTo>
                  <a:lnTo>
                    <a:pt x="8655" y="18869"/>
                  </a:lnTo>
                  <a:lnTo>
                    <a:pt x="7030" y="21270"/>
                  </a:lnTo>
                  <a:lnTo>
                    <a:pt x="5560" y="23769"/>
                  </a:lnTo>
                  <a:lnTo>
                    <a:pt x="4253" y="26355"/>
                  </a:lnTo>
                  <a:lnTo>
                    <a:pt x="3112" y="29017"/>
                  </a:lnTo>
                  <a:lnTo>
                    <a:pt x="2144" y="31745"/>
                  </a:lnTo>
                  <a:lnTo>
                    <a:pt x="1352" y="34528"/>
                  </a:lnTo>
                  <a:lnTo>
                    <a:pt x="740" y="37353"/>
                  </a:lnTo>
                  <a:lnTo>
                    <a:pt x="309" y="40210"/>
                  </a:lnTo>
                  <a:lnTo>
                    <a:pt x="62" y="43087"/>
                  </a:lnTo>
                  <a:lnTo>
                    <a:pt x="0" y="45971"/>
                  </a:lnTo>
                  <a:lnTo>
                    <a:pt x="122" y="48852"/>
                  </a:lnTo>
                  <a:lnTo>
                    <a:pt x="429" y="51716"/>
                  </a:lnTo>
                  <a:lnTo>
                    <a:pt x="919" y="54553"/>
                  </a:lnTo>
                  <a:lnTo>
                    <a:pt x="1590" y="57351"/>
                  </a:lnTo>
                  <a:lnTo>
                    <a:pt x="2439" y="60098"/>
                  </a:lnTo>
                  <a:lnTo>
                    <a:pt x="3464" y="62783"/>
                  </a:lnTo>
                  <a:lnTo>
                    <a:pt x="4659" y="65395"/>
                  </a:lnTo>
                  <a:lnTo>
                    <a:pt x="6019" y="67923"/>
                  </a:lnTo>
                  <a:lnTo>
                    <a:pt x="7540" y="70357"/>
                  </a:lnTo>
                  <a:lnTo>
                    <a:pt x="9215" y="72686"/>
                  </a:lnTo>
                  <a:lnTo>
                    <a:pt x="11037" y="74902"/>
                  </a:lnTo>
                  <a:lnTo>
                    <a:pt x="12999" y="76995"/>
                  </a:lnTo>
                  <a:lnTo>
                    <a:pt x="15092" y="78956"/>
                  </a:lnTo>
                  <a:lnTo>
                    <a:pt x="17307" y="80778"/>
                  </a:lnTo>
                  <a:lnTo>
                    <a:pt x="19637" y="82453"/>
                  </a:lnTo>
                  <a:lnTo>
                    <a:pt x="22071" y="83974"/>
                  </a:lnTo>
                  <a:lnTo>
                    <a:pt x="24599" y="85335"/>
                  </a:lnTo>
                  <a:lnTo>
                    <a:pt x="27211" y="86530"/>
                  </a:lnTo>
                  <a:lnTo>
                    <a:pt x="29895" y="87554"/>
                  </a:lnTo>
                  <a:lnTo>
                    <a:pt x="32642" y="88404"/>
                  </a:lnTo>
                  <a:lnTo>
                    <a:pt x="35440" y="89075"/>
                  </a:lnTo>
                  <a:lnTo>
                    <a:pt x="38277" y="89565"/>
                  </a:lnTo>
                  <a:lnTo>
                    <a:pt x="41142" y="89872"/>
                  </a:lnTo>
                  <a:lnTo>
                    <a:pt x="44022" y="89994"/>
                  </a:lnTo>
                  <a:lnTo>
                    <a:pt x="46907" y="89932"/>
                  </a:lnTo>
                  <a:lnTo>
                    <a:pt x="49783" y="89684"/>
                  </a:lnTo>
                  <a:lnTo>
                    <a:pt x="52640" y="89254"/>
                  </a:lnTo>
                  <a:lnTo>
                    <a:pt x="55466" y="88641"/>
                  </a:lnTo>
                  <a:lnTo>
                    <a:pt x="58248" y="87849"/>
                  </a:lnTo>
                  <a:lnTo>
                    <a:pt x="60976" y="86881"/>
                  </a:lnTo>
                  <a:lnTo>
                    <a:pt x="63639" y="85741"/>
                  </a:lnTo>
                  <a:lnTo>
                    <a:pt x="66225" y="84433"/>
                  </a:lnTo>
                  <a:lnTo>
                    <a:pt x="68723" y="82964"/>
                  </a:lnTo>
                  <a:lnTo>
                    <a:pt x="71124" y="81338"/>
                  </a:lnTo>
                  <a:lnTo>
                    <a:pt x="73418" y="79563"/>
                  </a:lnTo>
                  <a:lnTo>
                    <a:pt x="75595" y="77646"/>
                  </a:lnTo>
                  <a:lnTo>
                    <a:pt x="77646" y="75595"/>
                  </a:lnTo>
                  <a:lnTo>
                    <a:pt x="79563" y="73418"/>
                  </a:lnTo>
                  <a:lnTo>
                    <a:pt x="81338" y="71124"/>
                  </a:lnTo>
                  <a:lnTo>
                    <a:pt x="82964" y="68723"/>
                  </a:lnTo>
                  <a:lnTo>
                    <a:pt x="84433" y="66225"/>
                  </a:lnTo>
                  <a:lnTo>
                    <a:pt x="85741" y="63639"/>
                  </a:lnTo>
                  <a:lnTo>
                    <a:pt x="86881" y="60976"/>
                  </a:lnTo>
                  <a:lnTo>
                    <a:pt x="87849" y="58248"/>
                  </a:lnTo>
                  <a:lnTo>
                    <a:pt x="88641" y="55466"/>
                  </a:lnTo>
                  <a:lnTo>
                    <a:pt x="89254" y="52640"/>
                  </a:lnTo>
                  <a:lnTo>
                    <a:pt x="89684" y="49783"/>
                  </a:lnTo>
                  <a:lnTo>
                    <a:pt x="89932" y="46907"/>
                  </a:lnTo>
                  <a:lnTo>
                    <a:pt x="89994" y="44022"/>
                  </a:lnTo>
                  <a:lnTo>
                    <a:pt x="89872" y="41142"/>
                  </a:lnTo>
                  <a:lnTo>
                    <a:pt x="89565" y="38277"/>
                  </a:lnTo>
                  <a:lnTo>
                    <a:pt x="89075" y="35440"/>
                  </a:lnTo>
                  <a:lnTo>
                    <a:pt x="88404" y="32642"/>
                  </a:lnTo>
                  <a:lnTo>
                    <a:pt x="87554" y="29895"/>
                  </a:lnTo>
                  <a:lnTo>
                    <a:pt x="86530" y="27211"/>
                  </a:lnTo>
                  <a:lnTo>
                    <a:pt x="85335" y="24599"/>
                  </a:lnTo>
                  <a:lnTo>
                    <a:pt x="83974" y="22071"/>
                  </a:lnTo>
                  <a:lnTo>
                    <a:pt x="82453" y="19637"/>
                  </a:lnTo>
                  <a:lnTo>
                    <a:pt x="80778" y="17307"/>
                  </a:lnTo>
                  <a:lnTo>
                    <a:pt x="78956" y="15092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g872"/>
            <p:cNvSpPr/>
            <p:nvPr/>
          </p:nvSpPr>
          <p:spPr>
            <a:xfrm>
              <a:off x="6168931" y="4780813"/>
              <a:ext cx="89970" cy="89970"/>
            </a:xfrm>
            <a:custGeom>
              <a:avLst/>
              <a:pathLst>
                <a:path w="89970" h="89970">
                  <a:moveTo>
                    <a:pt x="76078" y="13891"/>
                  </a:moveTo>
                  <a:lnTo>
                    <a:pt x="73930" y="11871"/>
                  </a:lnTo>
                  <a:lnTo>
                    <a:pt x="71663" y="9987"/>
                  </a:lnTo>
                  <a:lnTo>
                    <a:pt x="69286" y="8246"/>
                  </a:lnTo>
                  <a:lnTo>
                    <a:pt x="66809" y="6657"/>
                  </a:lnTo>
                  <a:lnTo>
                    <a:pt x="64243" y="5225"/>
                  </a:lnTo>
                  <a:lnTo>
                    <a:pt x="61598" y="3956"/>
                  </a:lnTo>
                  <a:lnTo>
                    <a:pt x="58884" y="2856"/>
                  </a:lnTo>
                  <a:lnTo>
                    <a:pt x="56114" y="1930"/>
                  </a:lnTo>
                  <a:lnTo>
                    <a:pt x="53297" y="1180"/>
                  </a:lnTo>
                  <a:lnTo>
                    <a:pt x="50447" y="610"/>
                  </a:lnTo>
                  <a:lnTo>
                    <a:pt x="47573" y="222"/>
                  </a:lnTo>
                  <a:lnTo>
                    <a:pt x="44690" y="18"/>
                  </a:lnTo>
                  <a:lnTo>
                    <a:pt x="41807" y="0"/>
                  </a:lnTo>
                  <a:lnTo>
                    <a:pt x="38938" y="165"/>
                  </a:lnTo>
                  <a:lnTo>
                    <a:pt x="36093" y="516"/>
                  </a:lnTo>
                  <a:lnTo>
                    <a:pt x="33285" y="1048"/>
                  </a:lnTo>
                  <a:lnTo>
                    <a:pt x="30525" y="1762"/>
                  </a:lnTo>
                  <a:lnTo>
                    <a:pt x="27825" y="2653"/>
                  </a:lnTo>
                  <a:lnTo>
                    <a:pt x="25195" y="3718"/>
                  </a:lnTo>
                  <a:lnTo>
                    <a:pt x="22646" y="4952"/>
                  </a:lnTo>
                  <a:lnTo>
                    <a:pt x="20189" y="6351"/>
                  </a:lnTo>
                  <a:lnTo>
                    <a:pt x="17834" y="7909"/>
                  </a:lnTo>
                  <a:lnTo>
                    <a:pt x="15591" y="9619"/>
                  </a:lnTo>
                  <a:lnTo>
                    <a:pt x="13468" y="11475"/>
                  </a:lnTo>
                  <a:lnTo>
                    <a:pt x="11475" y="13468"/>
                  </a:lnTo>
                  <a:lnTo>
                    <a:pt x="9619" y="15591"/>
                  </a:lnTo>
                  <a:lnTo>
                    <a:pt x="7909" y="17834"/>
                  </a:lnTo>
                  <a:lnTo>
                    <a:pt x="6351" y="20189"/>
                  </a:lnTo>
                  <a:lnTo>
                    <a:pt x="4952" y="22646"/>
                  </a:lnTo>
                  <a:lnTo>
                    <a:pt x="3718" y="25195"/>
                  </a:lnTo>
                  <a:lnTo>
                    <a:pt x="2653" y="27825"/>
                  </a:lnTo>
                  <a:lnTo>
                    <a:pt x="1762" y="30525"/>
                  </a:lnTo>
                  <a:lnTo>
                    <a:pt x="1048" y="33285"/>
                  </a:lnTo>
                  <a:lnTo>
                    <a:pt x="516" y="36093"/>
                  </a:lnTo>
                  <a:lnTo>
                    <a:pt x="165" y="38938"/>
                  </a:lnTo>
                  <a:lnTo>
                    <a:pt x="0" y="41807"/>
                  </a:lnTo>
                  <a:lnTo>
                    <a:pt x="18" y="44690"/>
                  </a:lnTo>
                  <a:lnTo>
                    <a:pt x="222" y="47573"/>
                  </a:lnTo>
                  <a:lnTo>
                    <a:pt x="610" y="50447"/>
                  </a:lnTo>
                  <a:lnTo>
                    <a:pt x="1180" y="53297"/>
                  </a:lnTo>
                  <a:lnTo>
                    <a:pt x="1930" y="56114"/>
                  </a:lnTo>
                  <a:lnTo>
                    <a:pt x="2856" y="58884"/>
                  </a:lnTo>
                  <a:lnTo>
                    <a:pt x="3956" y="61598"/>
                  </a:lnTo>
                  <a:lnTo>
                    <a:pt x="5225" y="64243"/>
                  </a:lnTo>
                  <a:lnTo>
                    <a:pt x="6657" y="66809"/>
                  </a:lnTo>
                  <a:lnTo>
                    <a:pt x="8246" y="69286"/>
                  </a:lnTo>
                  <a:lnTo>
                    <a:pt x="9987" y="71663"/>
                  </a:lnTo>
                  <a:lnTo>
                    <a:pt x="11871" y="73930"/>
                  </a:lnTo>
                  <a:lnTo>
                    <a:pt x="13891" y="76078"/>
                  </a:lnTo>
                  <a:lnTo>
                    <a:pt x="16040" y="78098"/>
                  </a:lnTo>
                  <a:lnTo>
                    <a:pt x="18307" y="79982"/>
                  </a:lnTo>
                  <a:lnTo>
                    <a:pt x="20683" y="81723"/>
                  </a:lnTo>
                  <a:lnTo>
                    <a:pt x="23160" y="83312"/>
                  </a:lnTo>
                  <a:lnTo>
                    <a:pt x="25726" y="84744"/>
                  </a:lnTo>
                  <a:lnTo>
                    <a:pt x="28371" y="86013"/>
                  </a:lnTo>
                  <a:lnTo>
                    <a:pt x="31085" y="87113"/>
                  </a:lnTo>
                  <a:lnTo>
                    <a:pt x="33856" y="88039"/>
                  </a:lnTo>
                  <a:lnTo>
                    <a:pt x="36672" y="88789"/>
                  </a:lnTo>
                  <a:lnTo>
                    <a:pt x="39523" y="89359"/>
                  </a:lnTo>
                  <a:lnTo>
                    <a:pt x="42396" y="89747"/>
                  </a:lnTo>
                  <a:lnTo>
                    <a:pt x="45279" y="89951"/>
                  </a:lnTo>
                  <a:lnTo>
                    <a:pt x="48162" y="89970"/>
                  </a:lnTo>
                  <a:lnTo>
                    <a:pt x="51031" y="89804"/>
                  </a:lnTo>
                  <a:lnTo>
                    <a:pt x="53876" y="89453"/>
                  </a:lnTo>
                  <a:lnTo>
                    <a:pt x="56684" y="88921"/>
                  </a:lnTo>
                  <a:lnTo>
                    <a:pt x="59444" y="88207"/>
                  </a:lnTo>
                  <a:lnTo>
                    <a:pt x="62144" y="87316"/>
                  </a:lnTo>
                  <a:lnTo>
                    <a:pt x="64774" y="86251"/>
                  </a:lnTo>
                  <a:lnTo>
                    <a:pt x="67323" y="85017"/>
                  </a:lnTo>
                  <a:lnTo>
                    <a:pt x="69780" y="83618"/>
                  </a:lnTo>
                  <a:lnTo>
                    <a:pt x="72135" y="82060"/>
                  </a:lnTo>
                  <a:lnTo>
                    <a:pt x="74378" y="80350"/>
                  </a:lnTo>
                  <a:lnTo>
                    <a:pt x="76501" y="78494"/>
                  </a:lnTo>
                  <a:lnTo>
                    <a:pt x="78494" y="76501"/>
                  </a:lnTo>
                  <a:lnTo>
                    <a:pt x="80350" y="74378"/>
                  </a:lnTo>
                  <a:lnTo>
                    <a:pt x="82060" y="72135"/>
                  </a:lnTo>
                  <a:lnTo>
                    <a:pt x="83618" y="69780"/>
                  </a:lnTo>
                  <a:lnTo>
                    <a:pt x="85017" y="67323"/>
                  </a:lnTo>
                  <a:lnTo>
                    <a:pt x="86251" y="64774"/>
                  </a:lnTo>
                  <a:lnTo>
                    <a:pt x="87316" y="62144"/>
                  </a:lnTo>
                  <a:lnTo>
                    <a:pt x="88207" y="59444"/>
                  </a:lnTo>
                  <a:lnTo>
                    <a:pt x="88921" y="56684"/>
                  </a:lnTo>
                  <a:lnTo>
                    <a:pt x="89453" y="53876"/>
                  </a:lnTo>
                  <a:lnTo>
                    <a:pt x="89804" y="51031"/>
                  </a:lnTo>
                  <a:lnTo>
                    <a:pt x="89970" y="48162"/>
                  </a:lnTo>
                  <a:lnTo>
                    <a:pt x="89951" y="45279"/>
                  </a:lnTo>
                  <a:lnTo>
                    <a:pt x="89747" y="42396"/>
                  </a:lnTo>
                  <a:lnTo>
                    <a:pt x="89359" y="39523"/>
                  </a:lnTo>
                  <a:lnTo>
                    <a:pt x="88789" y="36672"/>
                  </a:lnTo>
                  <a:lnTo>
                    <a:pt x="88039" y="33856"/>
                  </a:lnTo>
                  <a:lnTo>
                    <a:pt x="87113" y="31085"/>
                  </a:lnTo>
                  <a:lnTo>
                    <a:pt x="86013" y="28371"/>
                  </a:lnTo>
                  <a:lnTo>
                    <a:pt x="84744" y="25726"/>
                  </a:lnTo>
                  <a:lnTo>
                    <a:pt x="83312" y="23160"/>
                  </a:lnTo>
                  <a:lnTo>
                    <a:pt x="81723" y="20683"/>
                  </a:lnTo>
                  <a:lnTo>
                    <a:pt x="79982" y="18307"/>
                  </a:lnTo>
                  <a:lnTo>
                    <a:pt x="78098" y="16040"/>
                  </a:lnTo>
                  <a:close/>
                </a:path>
              </a:pathLst>
            </a:cu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g873"/>
            <p:cNvSpPr/>
            <p:nvPr/>
          </p:nvSpPr>
          <p:spPr>
            <a:xfrm>
              <a:off x="6168924" y="4886688"/>
              <a:ext cx="89983" cy="89983"/>
            </a:xfrm>
            <a:custGeom>
              <a:avLst/>
              <a:pathLst>
                <a:path w="89983" h="89983">
                  <a:moveTo>
                    <a:pt x="76730" y="13253"/>
                  </a:moveTo>
                  <a:lnTo>
                    <a:pt x="74621" y="11274"/>
                  </a:lnTo>
                  <a:lnTo>
                    <a:pt x="72390" y="9434"/>
                  </a:lnTo>
                  <a:lnTo>
                    <a:pt x="70047" y="7740"/>
                  </a:lnTo>
                  <a:lnTo>
                    <a:pt x="67600" y="6199"/>
                  </a:lnTo>
                  <a:lnTo>
                    <a:pt x="65061" y="4818"/>
                  </a:lnTo>
                  <a:lnTo>
                    <a:pt x="62439" y="3601"/>
                  </a:lnTo>
                  <a:lnTo>
                    <a:pt x="59746" y="2555"/>
                  </a:lnTo>
                  <a:lnTo>
                    <a:pt x="56992" y="1683"/>
                  </a:lnTo>
                  <a:lnTo>
                    <a:pt x="54188" y="989"/>
                  </a:lnTo>
                  <a:lnTo>
                    <a:pt x="51347" y="476"/>
                  </a:lnTo>
                  <a:lnTo>
                    <a:pt x="48480" y="145"/>
                  </a:lnTo>
                  <a:lnTo>
                    <a:pt x="45598" y="0"/>
                  </a:lnTo>
                  <a:lnTo>
                    <a:pt x="42714" y="38"/>
                  </a:lnTo>
                  <a:lnTo>
                    <a:pt x="39839" y="262"/>
                  </a:lnTo>
                  <a:lnTo>
                    <a:pt x="36986" y="669"/>
                  </a:lnTo>
                  <a:lnTo>
                    <a:pt x="34165" y="1259"/>
                  </a:lnTo>
                  <a:lnTo>
                    <a:pt x="31389" y="2028"/>
                  </a:lnTo>
                  <a:lnTo>
                    <a:pt x="28668" y="2974"/>
                  </a:lnTo>
                  <a:lnTo>
                    <a:pt x="26015" y="4092"/>
                  </a:lnTo>
                  <a:lnTo>
                    <a:pt x="23440" y="5379"/>
                  </a:lnTo>
                  <a:lnTo>
                    <a:pt x="20953" y="6828"/>
                  </a:lnTo>
                  <a:lnTo>
                    <a:pt x="18565" y="8434"/>
                  </a:lnTo>
                  <a:lnTo>
                    <a:pt x="16286" y="10191"/>
                  </a:lnTo>
                  <a:lnTo>
                    <a:pt x="14125" y="12090"/>
                  </a:lnTo>
                  <a:lnTo>
                    <a:pt x="12090" y="14125"/>
                  </a:lnTo>
                  <a:lnTo>
                    <a:pt x="10191" y="16286"/>
                  </a:lnTo>
                  <a:lnTo>
                    <a:pt x="8434" y="18565"/>
                  </a:lnTo>
                  <a:lnTo>
                    <a:pt x="6828" y="20953"/>
                  </a:lnTo>
                  <a:lnTo>
                    <a:pt x="5379" y="23440"/>
                  </a:lnTo>
                  <a:lnTo>
                    <a:pt x="4092" y="26015"/>
                  </a:lnTo>
                  <a:lnTo>
                    <a:pt x="2974" y="28668"/>
                  </a:lnTo>
                  <a:lnTo>
                    <a:pt x="2028" y="31389"/>
                  </a:lnTo>
                  <a:lnTo>
                    <a:pt x="1259" y="34165"/>
                  </a:lnTo>
                  <a:lnTo>
                    <a:pt x="669" y="36986"/>
                  </a:lnTo>
                  <a:lnTo>
                    <a:pt x="262" y="39839"/>
                  </a:lnTo>
                  <a:lnTo>
                    <a:pt x="38" y="42714"/>
                  </a:lnTo>
                  <a:lnTo>
                    <a:pt x="0" y="45598"/>
                  </a:lnTo>
                  <a:lnTo>
                    <a:pt x="145" y="48480"/>
                  </a:lnTo>
                  <a:lnTo>
                    <a:pt x="476" y="51347"/>
                  </a:lnTo>
                  <a:lnTo>
                    <a:pt x="989" y="54188"/>
                  </a:lnTo>
                  <a:lnTo>
                    <a:pt x="1683" y="56992"/>
                  </a:lnTo>
                  <a:lnTo>
                    <a:pt x="2555" y="59746"/>
                  </a:lnTo>
                  <a:lnTo>
                    <a:pt x="3601" y="62439"/>
                  </a:lnTo>
                  <a:lnTo>
                    <a:pt x="4818" y="65061"/>
                  </a:lnTo>
                  <a:lnTo>
                    <a:pt x="6199" y="67600"/>
                  </a:lnTo>
                  <a:lnTo>
                    <a:pt x="7740" y="70047"/>
                  </a:lnTo>
                  <a:lnTo>
                    <a:pt x="9434" y="72390"/>
                  </a:lnTo>
                  <a:lnTo>
                    <a:pt x="11274" y="74621"/>
                  </a:lnTo>
                  <a:lnTo>
                    <a:pt x="13253" y="76730"/>
                  </a:lnTo>
                  <a:lnTo>
                    <a:pt x="15362" y="78709"/>
                  </a:lnTo>
                  <a:lnTo>
                    <a:pt x="17593" y="80549"/>
                  </a:lnTo>
                  <a:lnTo>
                    <a:pt x="19936" y="82243"/>
                  </a:lnTo>
                  <a:lnTo>
                    <a:pt x="22383" y="83784"/>
                  </a:lnTo>
                  <a:lnTo>
                    <a:pt x="24922" y="85165"/>
                  </a:lnTo>
                  <a:lnTo>
                    <a:pt x="27544" y="86382"/>
                  </a:lnTo>
                  <a:lnTo>
                    <a:pt x="30237" y="87428"/>
                  </a:lnTo>
                  <a:lnTo>
                    <a:pt x="32991" y="88300"/>
                  </a:lnTo>
                  <a:lnTo>
                    <a:pt x="35795" y="88994"/>
                  </a:lnTo>
                  <a:lnTo>
                    <a:pt x="38636" y="89507"/>
                  </a:lnTo>
                  <a:lnTo>
                    <a:pt x="41503" y="89837"/>
                  </a:lnTo>
                  <a:lnTo>
                    <a:pt x="44385" y="89983"/>
                  </a:lnTo>
                  <a:lnTo>
                    <a:pt x="47269" y="89944"/>
                  </a:lnTo>
                  <a:lnTo>
                    <a:pt x="50144" y="89721"/>
                  </a:lnTo>
                  <a:lnTo>
                    <a:pt x="52997" y="89313"/>
                  </a:lnTo>
                  <a:lnTo>
                    <a:pt x="55818" y="88724"/>
                  </a:lnTo>
                  <a:lnTo>
                    <a:pt x="58594" y="87955"/>
                  </a:lnTo>
                  <a:lnTo>
                    <a:pt x="61314" y="87009"/>
                  </a:lnTo>
                  <a:lnTo>
                    <a:pt x="63968" y="85890"/>
                  </a:lnTo>
                  <a:lnTo>
                    <a:pt x="66543" y="84604"/>
                  </a:lnTo>
                  <a:lnTo>
                    <a:pt x="69030" y="83155"/>
                  </a:lnTo>
                  <a:lnTo>
                    <a:pt x="71417" y="81548"/>
                  </a:lnTo>
                  <a:lnTo>
                    <a:pt x="73697" y="79792"/>
                  </a:lnTo>
                  <a:lnTo>
                    <a:pt x="75858" y="77893"/>
                  </a:lnTo>
                  <a:lnTo>
                    <a:pt x="77893" y="75858"/>
                  </a:lnTo>
                  <a:lnTo>
                    <a:pt x="79792" y="73697"/>
                  </a:lnTo>
                  <a:lnTo>
                    <a:pt x="81548" y="71417"/>
                  </a:lnTo>
                  <a:lnTo>
                    <a:pt x="83155" y="69030"/>
                  </a:lnTo>
                  <a:lnTo>
                    <a:pt x="84604" y="66543"/>
                  </a:lnTo>
                  <a:lnTo>
                    <a:pt x="85890" y="63968"/>
                  </a:lnTo>
                  <a:lnTo>
                    <a:pt x="87009" y="61314"/>
                  </a:lnTo>
                  <a:lnTo>
                    <a:pt x="87955" y="58594"/>
                  </a:lnTo>
                  <a:lnTo>
                    <a:pt x="88724" y="55818"/>
                  </a:lnTo>
                  <a:lnTo>
                    <a:pt x="89313" y="52997"/>
                  </a:lnTo>
                  <a:lnTo>
                    <a:pt x="89721" y="50144"/>
                  </a:lnTo>
                  <a:lnTo>
                    <a:pt x="89944" y="47269"/>
                  </a:lnTo>
                  <a:lnTo>
                    <a:pt x="89983" y="44385"/>
                  </a:lnTo>
                  <a:lnTo>
                    <a:pt x="89837" y="41503"/>
                  </a:lnTo>
                  <a:lnTo>
                    <a:pt x="89507" y="38636"/>
                  </a:lnTo>
                  <a:lnTo>
                    <a:pt x="88994" y="35795"/>
                  </a:lnTo>
                  <a:lnTo>
                    <a:pt x="88300" y="32991"/>
                  </a:lnTo>
                  <a:lnTo>
                    <a:pt x="87428" y="30237"/>
                  </a:lnTo>
                  <a:lnTo>
                    <a:pt x="86382" y="27544"/>
                  </a:lnTo>
                  <a:lnTo>
                    <a:pt x="85165" y="24922"/>
                  </a:lnTo>
                  <a:lnTo>
                    <a:pt x="83784" y="22383"/>
                  </a:lnTo>
                  <a:lnTo>
                    <a:pt x="82243" y="19936"/>
                  </a:lnTo>
                  <a:lnTo>
                    <a:pt x="80549" y="17593"/>
                  </a:lnTo>
                  <a:lnTo>
                    <a:pt x="78709" y="15362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g874"/>
            <p:cNvSpPr/>
            <p:nvPr/>
          </p:nvSpPr>
          <p:spPr>
            <a:xfrm>
              <a:off x="6168920" y="4992564"/>
              <a:ext cx="89993" cy="89993"/>
            </a:xfrm>
            <a:custGeom>
              <a:avLst/>
              <a:pathLst>
                <a:path w="89993" h="89993">
                  <a:moveTo>
                    <a:pt x="82417" y="7575"/>
                  </a:moveTo>
                  <a:lnTo>
                    <a:pt x="80739" y="6051"/>
                  </a:lnTo>
                  <a:lnTo>
                    <a:pt x="78914" y="4686"/>
                  </a:lnTo>
                  <a:lnTo>
                    <a:pt x="76949" y="3487"/>
                  </a:lnTo>
                  <a:lnTo>
                    <a:pt x="74854" y="2459"/>
                  </a:lnTo>
                  <a:lnTo>
                    <a:pt x="72635" y="1606"/>
                  </a:lnTo>
                  <a:lnTo>
                    <a:pt x="70303" y="931"/>
                  </a:lnTo>
                  <a:lnTo>
                    <a:pt x="67867" y="437"/>
                  </a:lnTo>
                  <a:lnTo>
                    <a:pt x="65337" y="126"/>
                  </a:lnTo>
                  <a:lnTo>
                    <a:pt x="62724" y="0"/>
                  </a:lnTo>
                  <a:lnTo>
                    <a:pt x="60037" y="58"/>
                  </a:lnTo>
                  <a:lnTo>
                    <a:pt x="57289" y="301"/>
                  </a:lnTo>
                  <a:lnTo>
                    <a:pt x="54490" y="728"/>
                  </a:lnTo>
                  <a:lnTo>
                    <a:pt x="51653" y="1336"/>
                  </a:lnTo>
                  <a:lnTo>
                    <a:pt x="48788" y="2124"/>
                  </a:lnTo>
                  <a:lnTo>
                    <a:pt x="45907" y="3089"/>
                  </a:lnTo>
                  <a:lnTo>
                    <a:pt x="43023" y="4225"/>
                  </a:lnTo>
                  <a:lnTo>
                    <a:pt x="40146" y="5529"/>
                  </a:lnTo>
                  <a:lnTo>
                    <a:pt x="37290" y="6995"/>
                  </a:lnTo>
                  <a:lnTo>
                    <a:pt x="34465" y="8617"/>
                  </a:lnTo>
                  <a:lnTo>
                    <a:pt x="31684" y="10389"/>
                  </a:lnTo>
                  <a:lnTo>
                    <a:pt x="28957" y="12303"/>
                  </a:lnTo>
                  <a:lnTo>
                    <a:pt x="26296" y="14351"/>
                  </a:lnTo>
                  <a:lnTo>
                    <a:pt x="23712" y="16526"/>
                  </a:lnTo>
                  <a:lnTo>
                    <a:pt x="21216" y="18817"/>
                  </a:lnTo>
                  <a:lnTo>
                    <a:pt x="18817" y="21216"/>
                  </a:lnTo>
                  <a:lnTo>
                    <a:pt x="16526" y="23712"/>
                  </a:lnTo>
                  <a:lnTo>
                    <a:pt x="14351" y="26296"/>
                  </a:lnTo>
                  <a:lnTo>
                    <a:pt x="12303" y="28957"/>
                  </a:lnTo>
                  <a:lnTo>
                    <a:pt x="10389" y="31684"/>
                  </a:lnTo>
                  <a:lnTo>
                    <a:pt x="8617" y="34465"/>
                  </a:lnTo>
                  <a:lnTo>
                    <a:pt x="6995" y="37290"/>
                  </a:lnTo>
                  <a:lnTo>
                    <a:pt x="5529" y="40146"/>
                  </a:lnTo>
                  <a:lnTo>
                    <a:pt x="4225" y="43023"/>
                  </a:lnTo>
                  <a:lnTo>
                    <a:pt x="3089" y="45907"/>
                  </a:lnTo>
                  <a:lnTo>
                    <a:pt x="2124" y="48788"/>
                  </a:lnTo>
                  <a:lnTo>
                    <a:pt x="1336" y="51653"/>
                  </a:lnTo>
                  <a:lnTo>
                    <a:pt x="728" y="54490"/>
                  </a:lnTo>
                  <a:lnTo>
                    <a:pt x="301" y="57289"/>
                  </a:lnTo>
                  <a:lnTo>
                    <a:pt x="58" y="60037"/>
                  </a:lnTo>
                  <a:lnTo>
                    <a:pt x="0" y="62724"/>
                  </a:lnTo>
                  <a:lnTo>
                    <a:pt x="126" y="65337"/>
                  </a:lnTo>
                  <a:lnTo>
                    <a:pt x="437" y="67867"/>
                  </a:lnTo>
                  <a:lnTo>
                    <a:pt x="931" y="70303"/>
                  </a:lnTo>
                  <a:lnTo>
                    <a:pt x="1606" y="72635"/>
                  </a:lnTo>
                  <a:lnTo>
                    <a:pt x="2459" y="74854"/>
                  </a:lnTo>
                  <a:lnTo>
                    <a:pt x="3487" y="76949"/>
                  </a:lnTo>
                  <a:lnTo>
                    <a:pt x="4686" y="78914"/>
                  </a:lnTo>
                  <a:lnTo>
                    <a:pt x="6051" y="80739"/>
                  </a:lnTo>
                  <a:lnTo>
                    <a:pt x="7575" y="82417"/>
                  </a:lnTo>
                  <a:lnTo>
                    <a:pt x="9253" y="83941"/>
                  </a:lnTo>
                  <a:lnTo>
                    <a:pt x="11078" y="85306"/>
                  </a:lnTo>
                  <a:lnTo>
                    <a:pt x="13043" y="86505"/>
                  </a:lnTo>
                  <a:lnTo>
                    <a:pt x="15138" y="87533"/>
                  </a:lnTo>
                  <a:lnTo>
                    <a:pt x="17357" y="88386"/>
                  </a:lnTo>
                  <a:lnTo>
                    <a:pt x="19689" y="89061"/>
                  </a:lnTo>
                  <a:lnTo>
                    <a:pt x="22125" y="89555"/>
                  </a:lnTo>
                  <a:lnTo>
                    <a:pt x="24655" y="89866"/>
                  </a:lnTo>
                  <a:lnTo>
                    <a:pt x="27268" y="89993"/>
                  </a:lnTo>
                  <a:lnTo>
                    <a:pt x="29955" y="89934"/>
                  </a:lnTo>
                  <a:lnTo>
                    <a:pt x="32703" y="89691"/>
                  </a:lnTo>
                  <a:lnTo>
                    <a:pt x="35502" y="89264"/>
                  </a:lnTo>
                  <a:lnTo>
                    <a:pt x="38339" y="88656"/>
                  </a:lnTo>
                  <a:lnTo>
                    <a:pt x="41204" y="87868"/>
                  </a:lnTo>
                  <a:lnTo>
                    <a:pt x="44085" y="86904"/>
                  </a:lnTo>
                  <a:lnTo>
                    <a:pt x="46970" y="85767"/>
                  </a:lnTo>
                  <a:lnTo>
                    <a:pt x="49846" y="84463"/>
                  </a:lnTo>
                  <a:lnTo>
                    <a:pt x="52702" y="82997"/>
                  </a:lnTo>
                  <a:lnTo>
                    <a:pt x="55527" y="81375"/>
                  </a:lnTo>
                  <a:lnTo>
                    <a:pt x="58308" y="79603"/>
                  </a:lnTo>
                  <a:lnTo>
                    <a:pt x="61035" y="77689"/>
                  </a:lnTo>
                  <a:lnTo>
                    <a:pt x="63696" y="75641"/>
                  </a:lnTo>
                  <a:lnTo>
                    <a:pt x="66280" y="73467"/>
                  </a:lnTo>
                  <a:lnTo>
                    <a:pt x="68776" y="71175"/>
                  </a:lnTo>
                  <a:lnTo>
                    <a:pt x="71175" y="68776"/>
                  </a:lnTo>
                  <a:lnTo>
                    <a:pt x="73467" y="66280"/>
                  </a:lnTo>
                  <a:lnTo>
                    <a:pt x="75641" y="63696"/>
                  </a:lnTo>
                  <a:lnTo>
                    <a:pt x="77689" y="61035"/>
                  </a:lnTo>
                  <a:lnTo>
                    <a:pt x="79603" y="58308"/>
                  </a:lnTo>
                  <a:lnTo>
                    <a:pt x="81375" y="55527"/>
                  </a:lnTo>
                  <a:lnTo>
                    <a:pt x="82997" y="52702"/>
                  </a:lnTo>
                  <a:lnTo>
                    <a:pt x="84463" y="49846"/>
                  </a:lnTo>
                  <a:lnTo>
                    <a:pt x="85767" y="46970"/>
                  </a:lnTo>
                  <a:lnTo>
                    <a:pt x="86904" y="44085"/>
                  </a:lnTo>
                  <a:lnTo>
                    <a:pt x="87868" y="41204"/>
                  </a:lnTo>
                  <a:lnTo>
                    <a:pt x="88656" y="38339"/>
                  </a:lnTo>
                  <a:lnTo>
                    <a:pt x="89264" y="35502"/>
                  </a:lnTo>
                  <a:lnTo>
                    <a:pt x="89691" y="32703"/>
                  </a:lnTo>
                  <a:lnTo>
                    <a:pt x="89934" y="29955"/>
                  </a:lnTo>
                  <a:lnTo>
                    <a:pt x="89993" y="27268"/>
                  </a:lnTo>
                  <a:lnTo>
                    <a:pt x="89866" y="24655"/>
                  </a:lnTo>
                  <a:lnTo>
                    <a:pt x="89555" y="22125"/>
                  </a:lnTo>
                  <a:lnTo>
                    <a:pt x="89061" y="19689"/>
                  </a:lnTo>
                  <a:lnTo>
                    <a:pt x="88386" y="17357"/>
                  </a:lnTo>
                  <a:lnTo>
                    <a:pt x="87533" y="15138"/>
                  </a:lnTo>
                  <a:lnTo>
                    <a:pt x="86505" y="13043"/>
                  </a:lnTo>
                  <a:lnTo>
                    <a:pt x="85306" y="11078"/>
                  </a:lnTo>
                  <a:lnTo>
                    <a:pt x="83941" y="9253"/>
                  </a:lnTo>
                  <a:close/>
                </a:path>
              </a:pathLst>
            </a:custGeom>
            <a:solidFill>
              <a:srgbClr val="96C7DF">
                <a:alpha val="100000"/>
              </a:srgbClr>
            </a:solidFill>
            <a:ln w="9525" cap="rnd">
              <a:solidFill>
                <a:srgbClr val="96C7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g875"/>
            <p:cNvSpPr/>
            <p:nvPr/>
          </p:nvSpPr>
          <p:spPr>
            <a:xfrm>
              <a:off x="6168918" y="5098445"/>
              <a:ext cx="89995" cy="89995"/>
            </a:xfrm>
            <a:custGeom>
              <a:avLst/>
              <a:pathLst>
                <a:path w="89995" h="89995">
                  <a:moveTo>
                    <a:pt x="77027" y="12968"/>
                  </a:moveTo>
                  <a:lnTo>
                    <a:pt x="74936" y="11008"/>
                  </a:lnTo>
                  <a:lnTo>
                    <a:pt x="72722" y="9189"/>
                  </a:lnTo>
                  <a:lnTo>
                    <a:pt x="70394" y="7516"/>
                  </a:lnTo>
                  <a:lnTo>
                    <a:pt x="67962" y="5998"/>
                  </a:lnTo>
                  <a:lnTo>
                    <a:pt x="65435" y="4639"/>
                  </a:lnTo>
                  <a:lnTo>
                    <a:pt x="62824" y="3447"/>
                  </a:lnTo>
                  <a:lnTo>
                    <a:pt x="60141" y="2425"/>
                  </a:lnTo>
                  <a:lnTo>
                    <a:pt x="57395" y="1579"/>
                  </a:lnTo>
                  <a:lnTo>
                    <a:pt x="54597" y="910"/>
                  </a:lnTo>
                  <a:lnTo>
                    <a:pt x="51761" y="423"/>
                  </a:lnTo>
                  <a:lnTo>
                    <a:pt x="48897" y="119"/>
                  </a:lnTo>
                  <a:lnTo>
                    <a:pt x="46016" y="0"/>
                  </a:lnTo>
                  <a:lnTo>
                    <a:pt x="43132" y="65"/>
                  </a:lnTo>
                  <a:lnTo>
                    <a:pt x="40255" y="315"/>
                  </a:lnTo>
                  <a:lnTo>
                    <a:pt x="37398" y="748"/>
                  </a:lnTo>
                  <a:lnTo>
                    <a:pt x="34572" y="1364"/>
                  </a:lnTo>
                  <a:lnTo>
                    <a:pt x="31788" y="2159"/>
                  </a:lnTo>
                  <a:lnTo>
                    <a:pt x="29059" y="3129"/>
                  </a:lnTo>
                  <a:lnTo>
                    <a:pt x="26396" y="4272"/>
                  </a:lnTo>
                  <a:lnTo>
                    <a:pt x="23809" y="5582"/>
                  </a:lnTo>
                  <a:lnTo>
                    <a:pt x="21309" y="7054"/>
                  </a:lnTo>
                  <a:lnTo>
                    <a:pt x="18906" y="8682"/>
                  </a:lnTo>
                  <a:lnTo>
                    <a:pt x="16611" y="10460"/>
                  </a:lnTo>
                  <a:lnTo>
                    <a:pt x="14432" y="12379"/>
                  </a:lnTo>
                  <a:lnTo>
                    <a:pt x="12379" y="14432"/>
                  </a:lnTo>
                  <a:lnTo>
                    <a:pt x="10460" y="16611"/>
                  </a:lnTo>
                  <a:lnTo>
                    <a:pt x="8682" y="18906"/>
                  </a:lnTo>
                  <a:lnTo>
                    <a:pt x="7054" y="21309"/>
                  </a:lnTo>
                  <a:lnTo>
                    <a:pt x="5582" y="23809"/>
                  </a:lnTo>
                  <a:lnTo>
                    <a:pt x="4272" y="26396"/>
                  </a:lnTo>
                  <a:lnTo>
                    <a:pt x="3129" y="29059"/>
                  </a:lnTo>
                  <a:lnTo>
                    <a:pt x="2159" y="31788"/>
                  </a:lnTo>
                  <a:lnTo>
                    <a:pt x="1364" y="34572"/>
                  </a:lnTo>
                  <a:lnTo>
                    <a:pt x="748" y="37398"/>
                  </a:lnTo>
                  <a:lnTo>
                    <a:pt x="315" y="40255"/>
                  </a:lnTo>
                  <a:lnTo>
                    <a:pt x="65" y="43132"/>
                  </a:lnTo>
                  <a:lnTo>
                    <a:pt x="0" y="46016"/>
                  </a:lnTo>
                  <a:lnTo>
                    <a:pt x="119" y="48897"/>
                  </a:lnTo>
                  <a:lnTo>
                    <a:pt x="423" y="51761"/>
                  </a:lnTo>
                  <a:lnTo>
                    <a:pt x="910" y="54597"/>
                  </a:lnTo>
                  <a:lnTo>
                    <a:pt x="1579" y="57395"/>
                  </a:lnTo>
                  <a:lnTo>
                    <a:pt x="2425" y="60141"/>
                  </a:lnTo>
                  <a:lnTo>
                    <a:pt x="3447" y="62824"/>
                  </a:lnTo>
                  <a:lnTo>
                    <a:pt x="4639" y="65435"/>
                  </a:lnTo>
                  <a:lnTo>
                    <a:pt x="5998" y="67962"/>
                  </a:lnTo>
                  <a:lnTo>
                    <a:pt x="7516" y="70394"/>
                  </a:lnTo>
                  <a:lnTo>
                    <a:pt x="9189" y="72722"/>
                  </a:lnTo>
                  <a:lnTo>
                    <a:pt x="11008" y="74936"/>
                  </a:lnTo>
                  <a:lnTo>
                    <a:pt x="12968" y="77027"/>
                  </a:lnTo>
                  <a:lnTo>
                    <a:pt x="15059" y="78986"/>
                  </a:lnTo>
                  <a:lnTo>
                    <a:pt x="17272" y="80806"/>
                  </a:lnTo>
                  <a:lnTo>
                    <a:pt x="19600" y="82478"/>
                  </a:lnTo>
                  <a:lnTo>
                    <a:pt x="22033" y="83997"/>
                  </a:lnTo>
                  <a:lnTo>
                    <a:pt x="24559" y="85355"/>
                  </a:lnTo>
                  <a:lnTo>
                    <a:pt x="27170" y="86547"/>
                  </a:lnTo>
                  <a:lnTo>
                    <a:pt x="29854" y="87569"/>
                  </a:lnTo>
                  <a:lnTo>
                    <a:pt x="32600" y="88416"/>
                  </a:lnTo>
                  <a:lnTo>
                    <a:pt x="35397" y="89084"/>
                  </a:lnTo>
                  <a:lnTo>
                    <a:pt x="38233" y="89571"/>
                  </a:lnTo>
                  <a:lnTo>
                    <a:pt x="41098" y="89875"/>
                  </a:lnTo>
                  <a:lnTo>
                    <a:pt x="43978" y="89995"/>
                  </a:lnTo>
                  <a:lnTo>
                    <a:pt x="46862" y="89930"/>
                  </a:lnTo>
                  <a:lnTo>
                    <a:pt x="49739" y="89680"/>
                  </a:lnTo>
                  <a:lnTo>
                    <a:pt x="52597" y="89246"/>
                  </a:lnTo>
                  <a:lnTo>
                    <a:pt x="55423" y="88631"/>
                  </a:lnTo>
                  <a:lnTo>
                    <a:pt x="58206" y="87836"/>
                  </a:lnTo>
                  <a:lnTo>
                    <a:pt x="60935" y="86865"/>
                  </a:lnTo>
                  <a:lnTo>
                    <a:pt x="63599" y="85722"/>
                  </a:lnTo>
                  <a:lnTo>
                    <a:pt x="66186" y="84412"/>
                  </a:lnTo>
                  <a:lnTo>
                    <a:pt x="68686" y="82940"/>
                  </a:lnTo>
                  <a:lnTo>
                    <a:pt x="71088" y="81312"/>
                  </a:lnTo>
                  <a:lnTo>
                    <a:pt x="73384" y="79535"/>
                  </a:lnTo>
                  <a:lnTo>
                    <a:pt x="75562" y="77616"/>
                  </a:lnTo>
                  <a:lnTo>
                    <a:pt x="77616" y="75562"/>
                  </a:lnTo>
                  <a:lnTo>
                    <a:pt x="79535" y="73384"/>
                  </a:lnTo>
                  <a:lnTo>
                    <a:pt x="81312" y="71088"/>
                  </a:lnTo>
                  <a:lnTo>
                    <a:pt x="82940" y="68686"/>
                  </a:lnTo>
                  <a:lnTo>
                    <a:pt x="84412" y="66186"/>
                  </a:lnTo>
                  <a:lnTo>
                    <a:pt x="85722" y="63599"/>
                  </a:lnTo>
                  <a:lnTo>
                    <a:pt x="86865" y="60935"/>
                  </a:lnTo>
                  <a:lnTo>
                    <a:pt x="87836" y="58206"/>
                  </a:lnTo>
                  <a:lnTo>
                    <a:pt x="88631" y="55423"/>
                  </a:lnTo>
                  <a:lnTo>
                    <a:pt x="89246" y="52597"/>
                  </a:lnTo>
                  <a:lnTo>
                    <a:pt x="89680" y="49739"/>
                  </a:lnTo>
                  <a:lnTo>
                    <a:pt x="89930" y="46862"/>
                  </a:lnTo>
                  <a:lnTo>
                    <a:pt x="89995" y="43978"/>
                  </a:lnTo>
                  <a:lnTo>
                    <a:pt x="89875" y="41098"/>
                  </a:lnTo>
                  <a:lnTo>
                    <a:pt x="89571" y="38233"/>
                  </a:lnTo>
                  <a:lnTo>
                    <a:pt x="89084" y="35397"/>
                  </a:lnTo>
                  <a:lnTo>
                    <a:pt x="88416" y="32600"/>
                  </a:lnTo>
                  <a:lnTo>
                    <a:pt x="87569" y="29854"/>
                  </a:lnTo>
                  <a:lnTo>
                    <a:pt x="86547" y="27170"/>
                  </a:lnTo>
                  <a:lnTo>
                    <a:pt x="85355" y="24559"/>
                  </a:lnTo>
                  <a:lnTo>
                    <a:pt x="83997" y="22033"/>
                  </a:lnTo>
                  <a:lnTo>
                    <a:pt x="82478" y="19600"/>
                  </a:lnTo>
                  <a:lnTo>
                    <a:pt x="80806" y="17272"/>
                  </a:lnTo>
                  <a:lnTo>
                    <a:pt x="78986" y="15059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g876"/>
            <p:cNvSpPr/>
            <p:nvPr/>
          </p:nvSpPr>
          <p:spPr>
            <a:xfrm>
              <a:off x="6168917" y="5204325"/>
              <a:ext cx="89997" cy="89997"/>
            </a:xfrm>
            <a:custGeom>
              <a:avLst/>
              <a:pathLst>
                <a:path w="89997" h="89997">
                  <a:moveTo>
                    <a:pt x="77134" y="12863"/>
                  </a:moveTo>
                  <a:lnTo>
                    <a:pt x="75050" y="10910"/>
                  </a:lnTo>
                  <a:lnTo>
                    <a:pt x="72842" y="9098"/>
                  </a:lnTo>
                  <a:lnTo>
                    <a:pt x="70520" y="7434"/>
                  </a:lnTo>
                  <a:lnTo>
                    <a:pt x="68093" y="5923"/>
                  </a:lnTo>
                  <a:lnTo>
                    <a:pt x="65571" y="4574"/>
                  </a:lnTo>
                  <a:lnTo>
                    <a:pt x="62965" y="3390"/>
                  </a:lnTo>
                  <a:lnTo>
                    <a:pt x="60284" y="2378"/>
                  </a:lnTo>
                  <a:lnTo>
                    <a:pt x="57541" y="1540"/>
                  </a:lnTo>
                  <a:lnTo>
                    <a:pt x="54747" y="881"/>
                  </a:lnTo>
                  <a:lnTo>
                    <a:pt x="51912" y="404"/>
                  </a:lnTo>
                  <a:lnTo>
                    <a:pt x="49049" y="109"/>
                  </a:lnTo>
                  <a:lnTo>
                    <a:pt x="46169" y="0"/>
                  </a:lnTo>
                  <a:lnTo>
                    <a:pt x="43284" y="75"/>
                  </a:lnTo>
                  <a:lnTo>
                    <a:pt x="40407" y="334"/>
                  </a:lnTo>
                  <a:lnTo>
                    <a:pt x="37548" y="777"/>
                  </a:lnTo>
                  <a:lnTo>
                    <a:pt x="34720" y="1402"/>
                  </a:lnTo>
                  <a:lnTo>
                    <a:pt x="31934" y="2206"/>
                  </a:lnTo>
                  <a:lnTo>
                    <a:pt x="29202" y="3186"/>
                  </a:lnTo>
                  <a:lnTo>
                    <a:pt x="26535" y="4338"/>
                  </a:lnTo>
                  <a:lnTo>
                    <a:pt x="23944" y="5657"/>
                  </a:lnTo>
                  <a:lnTo>
                    <a:pt x="21439" y="7137"/>
                  </a:lnTo>
                  <a:lnTo>
                    <a:pt x="19031" y="8773"/>
                  </a:lnTo>
                  <a:lnTo>
                    <a:pt x="16730" y="10558"/>
                  </a:lnTo>
                  <a:lnTo>
                    <a:pt x="14544" y="12484"/>
                  </a:lnTo>
                  <a:lnTo>
                    <a:pt x="12484" y="14544"/>
                  </a:lnTo>
                  <a:lnTo>
                    <a:pt x="10558" y="16730"/>
                  </a:lnTo>
                  <a:lnTo>
                    <a:pt x="8773" y="19031"/>
                  </a:lnTo>
                  <a:lnTo>
                    <a:pt x="7137" y="21439"/>
                  </a:lnTo>
                  <a:lnTo>
                    <a:pt x="5657" y="23944"/>
                  </a:lnTo>
                  <a:lnTo>
                    <a:pt x="4338" y="26535"/>
                  </a:lnTo>
                  <a:lnTo>
                    <a:pt x="3186" y="29202"/>
                  </a:lnTo>
                  <a:lnTo>
                    <a:pt x="2206" y="31934"/>
                  </a:lnTo>
                  <a:lnTo>
                    <a:pt x="1402" y="34720"/>
                  </a:lnTo>
                  <a:lnTo>
                    <a:pt x="777" y="37548"/>
                  </a:lnTo>
                  <a:lnTo>
                    <a:pt x="334" y="40407"/>
                  </a:lnTo>
                  <a:lnTo>
                    <a:pt x="75" y="43284"/>
                  </a:lnTo>
                  <a:lnTo>
                    <a:pt x="0" y="46169"/>
                  </a:lnTo>
                  <a:lnTo>
                    <a:pt x="109" y="49049"/>
                  </a:lnTo>
                  <a:lnTo>
                    <a:pt x="404" y="51912"/>
                  </a:lnTo>
                  <a:lnTo>
                    <a:pt x="881" y="54747"/>
                  </a:lnTo>
                  <a:lnTo>
                    <a:pt x="1540" y="57541"/>
                  </a:lnTo>
                  <a:lnTo>
                    <a:pt x="2378" y="60284"/>
                  </a:lnTo>
                  <a:lnTo>
                    <a:pt x="3390" y="62965"/>
                  </a:lnTo>
                  <a:lnTo>
                    <a:pt x="4574" y="65571"/>
                  </a:lnTo>
                  <a:lnTo>
                    <a:pt x="5923" y="68093"/>
                  </a:lnTo>
                  <a:lnTo>
                    <a:pt x="7434" y="70520"/>
                  </a:lnTo>
                  <a:lnTo>
                    <a:pt x="9098" y="72842"/>
                  </a:lnTo>
                  <a:lnTo>
                    <a:pt x="10910" y="75050"/>
                  </a:lnTo>
                  <a:lnTo>
                    <a:pt x="12863" y="77134"/>
                  </a:lnTo>
                  <a:lnTo>
                    <a:pt x="14947" y="79086"/>
                  </a:lnTo>
                  <a:lnTo>
                    <a:pt x="17155" y="80898"/>
                  </a:lnTo>
                  <a:lnTo>
                    <a:pt x="19477" y="82563"/>
                  </a:lnTo>
                  <a:lnTo>
                    <a:pt x="21904" y="84073"/>
                  </a:lnTo>
                  <a:lnTo>
                    <a:pt x="24426" y="85423"/>
                  </a:lnTo>
                  <a:lnTo>
                    <a:pt x="27032" y="86607"/>
                  </a:lnTo>
                  <a:lnTo>
                    <a:pt x="29712" y="87619"/>
                  </a:lnTo>
                  <a:lnTo>
                    <a:pt x="32456" y="88457"/>
                  </a:lnTo>
                  <a:lnTo>
                    <a:pt x="35250" y="89115"/>
                  </a:lnTo>
                  <a:lnTo>
                    <a:pt x="38085" y="89593"/>
                  </a:lnTo>
                  <a:lnTo>
                    <a:pt x="40948" y="89887"/>
                  </a:lnTo>
                  <a:lnTo>
                    <a:pt x="43828" y="89997"/>
                  </a:lnTo>
                  <a:lnTo>
                    <a:pt x="46712" y="89922"/>
                  </a:lnTo>
                  <a:lnTo>
                    <a:pt x="49590" y="89663"/>
                  </a:lnTo>
                  <a:lnTo>
                    <a:pt x="52448" y="89219"/>
                  </a:lnTo>
                  <a:lnTo>
                    <a:pt x="55277" y="88594"/>
                  </a:lnTo>
                  <a:lnTo>
                    <a:pt x="58062" y="87790"/>
                  </a:lnTo>
                  <a:lnTo>
                    <a:pt x="60794" y="86811"/>
                  </a:lnTo>
                  <a:lnTo>
                    <a:pt x="63462" y="85659"/>
                  </a:lnTo>
                  <a:lnTo>
                    <a:pt x="66053" y="84340"/>
                  </a:lnTo>
                  <a:lnTo>
                    <a:pt x="68558" y="82860"/>
                  </a:lnTo>
                  <a:lnTo>
                    <a:pt x="70966" y="81224"/>
                  </a:lnTo>
                  <a:lnTo>
                    <a:pt x="73267" y="79439"/>
                  </a:lnTo>
                  <a:lnTo>
                    <a:pt x="75452" y="77512"/>
                  </a:lnTo>
                  <a:lnTo>
                    <a:pt x="77512" y="75452"/>
                  </a:lnTo>
                  <a:lnTo>
                    <a:pt x="79439" y="73267"/>
                  </a:lnTo>
                  <a:lnTo>
                    <a:pt x="81224" y="70966"/>
                  </a:lnTo>
                  <a:lnTo>
                    <a:pt x="82860" y="68558"/>
                  </a:lnTo>
                  <a:lnTo>
                    <a:pt x="84340" y="66053"/>
                  </a:lnTo>
                  <a:lnTo>
                    <a:pt x="85659" y="63462"/>
                  </a:lnTo>
                  <a:lnTo>
                    <a:pt x="86811" y="60794"/>
                  </a:lnTo>
                  <a:lnTo>
                    <a:pt x="87790" y="58062"/>
                  </a:lnTo>
                  <a:lnTo>
                    <a:pt x="88594" y="55277"/>
                  </a:lnTo>
                  <a:lnTo>
                    <a:pt x="89219" y="52448"/>
                  </a:lnTo>
                  <a:lnTo>
                    <a:pt x="89663" y="49590"/>
                  </a:lnTo>
                  <a:lnTo>
                    <a:pt x="89922" y="46712"/>
                  </a:lnTo>
                  <a:lnTo>
                    <a:pt x="89997" y="43828"/>
                  </a:lnTo>
                  <a:lnTo>
                    <a:pt x="89887" y="40948"/>
                  </a:lnTo>
                  <a:lnTo>
                    <a:pt x="89593" y="38085"/>
                  </a:lnTo>
                  <a:lnTo>
                    <a:pt x="89115" y="35250"/>
                  </a:lnTo>
                  <a:lnTo>
                    <a:pt x="88457" y="32456"/>
                  </a:lnTo>
                  <a:lnTo>
                    <a:pt x="87619" y="29712"/>
                  </a:lnTo>
                  <a:lnTo>
                    <a:pt x="86607" y="27032"/>
                  </a:lnTo>
                  <a:lnTo>
                    <a:pt x="85423" y="24426"/>
                  </a:lnTo>
                  <a:lnTo>
                    <a:pt x="84073" y="21904"/>
                  </a:lnTo>
                  <a:lnTo>
                    <a:pt x="82563" y="19477"/>
                  </a:lnTo>
                  <a:lnTo>
                    <a:pt x="80898" y="17155"/>
                  </a:lnTo>
                  <a:lnTo>
                    <a:pt x="79086" y="14947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g877"/>
            <p:cNvSpPr/>
            <p:nvPr/>
          </p:nvSpPr>
          <p:spPr>
            <a:xfrm>
              <a:off x="6168920" y="5310209"/>
              <a:ext cx="89993" cy="89993"/>
            </a:xfrm>
            <a:custGeom>
              <a:avLst/>
              <a:pathLst>
                <a:path w="89993" h="89993">
                  <a:moveTo>
                    <a:pt x="85307" y="4685"/>
                  </a:moveTo>
                  <a:lnTo>
                    <a:pt x="83943" y="3486"/>
                  </a:lnTo>
                  <a:lnTo>
                    <a:pt x="82419" y="2458"/>
                  </a:lnTo>
                  <a:lnTo>
                    <a:pt x="80741" y="1605"/>
                  </a:lnTo>
                  <a:lnTo>
                    <a:pt x="78916" y="930"/>
                  </a:lnTo>
                  <a:lnTo>
                    <a:pt x="76952" y="437"/>
                  </a:lnTo>
                  <a:lnTo>
                    <a:pt x="74856" y="126"/>
                  </a:lnTo>
                  <a:lnTo>
                    <a:pt x="72638" y="0"/>
                  </a:lnTo>
                  <a:lnTo>
                    <a:pt x="70306" y="58"/>
                  </a:lnTo>
                  <a:lnTo>
                    <a:pt x="67870" y="301"/>
                  </a:lnTo>
                  <a:lnTo>
                    <a:pt x="65340" y="728"/>
                  </a:lnTo>
                  <a:lnTo>
                    <a:pt x="62727" y="1337"/>
                  </a:lnTo>
                  <a:lnTo>
                    <a:pt x="60040" y="2125"/>
                  </a:lnTo>
                  <a:lnTo>
                    <a:pt x="57292" y="3090"/>
                  </a:lnTo>
                  <a:lnTo>
                    <a:pt x="54493" y="4226"/>
                  </a:lnTo>
                  <a:lnTo>
                    <a:pt x="51656" y="5530"/>
                  </a:lnTo>
                  <a:lnTo>
                    <a:pt x="48791" y="6997"/>
                  </a:lnTo>
                  <a:lnTo>
                    <a:pt x="45910" y="8619"/>
                  </a:lnTo>
                  <a:lnTo>
                    <a:pt x="43026" y="10391"/>
                  </a:lnTo>
                  <a:lnTo>
                    <a:pt x="40149" y="12305"/>
                  </a:lnTo>
                  <a:lnTo>
                    <a:pt x="37293" y="14354"/>
                  </a:lnTo>
                  <a:lnTo>
                    <a:pt x="34468" y="16528"/>
                  </a:lnTo>
                  <a:lnTo>
                    <a:pt x="31687" y="18819"/>
                  </a:lnTo>
                  <a:lnTo>
                    <a:pt x="28960" y="21218"/>
                  </a:lnTo>
                  <a:lnTo>
                    <a:pt x="26299" y="23715"/>
                  </a:lnTo>
                  <a:lnTo>
                    <a:pt x="23715" y="26299"/>
                  </a:lnTo>
                  <a:lnTo>
                    <a:pt x="21218" y="28960"/>
                  </a:lnTo>
                  <a:lnTo>
                    <a:pt x="18819" y="31687"/>
                  </a:lnTo>
                  <a:lnTo>
                    <a:pt x="16528" y="34468"/>
                  </a:lnTo>
                  <a:lnTo>
                    <a:pt x="14354" y="37293"/>
                  </a:lnTo>
                  <a:lnTo>
                    <a:pt x="12305" y="40149"/>
                  </a:lnTo>
                  <a:lnTo>
                    <a:pt x="10391" y="43026"/>
                  </a:lnTo>
                  <a:lnTo>
                    <a:pt x="8619" y="45910"/>
                  </a:lnTo>
                  <a:lnTo>
                    <a:pt x="6997" y="48791"/>
                  </a:lnTo>
                  <a:lnTo>
                    <a:pt x="5530" y="51656"/>
                  </a:lnTo>
                  <a:lnTo>
                    <a:pt x="4226" y="54493"/>
                  </a:lnTo>
                  <a:lnTo>
                    <a:pt x="3090" y="57292"/>
                  </a:lnTo>
                  <a:lnTo>
                    <a:pt x="2125" y="60040"/>
                  </a:lnTo>
                  <a:lnTo>
                    <a:pt x="1337" y="62727"/>
                  </a:lnTo>
                  <a:lnTo>
                    <a:pt x="728" y="65340"/>
                  </a:lnTo>
                  <a:lnTo>
                    <a:pt x="301" y="67870"/>
                  </a:lnTo>
                  <a:lnTo>
                    <a:pt x="58" y="70306"/>
                  </a:lnTo>
                  <a:lnTo>
                    <a:pt x="0" y="72638"/>
                  </a:lnTo>
                  <a:lnTo>
                    <a:pt x="126" y="74856"/>
                  </a:lnTo>
                  <a:lnTo>
                    <a:pt x="437" y="76952"/>
                  </a:lnTo>
                  <a:lnTo>
                    <a:pt x="930" y="78916"/>
                  </a:lnTo>
                  <a:lnTo>
                    <a:pt x="1605" y="80741"/>
                  </a:lnTo>
                  <a:lnTo>
                    <a:pt x="2458" y="82419"/>
                  </a:lnTo>
                  <a:lnTo>
                    <a:pt x="3486" y="83943"/>
                  </a:lnTo>
                  <a:lnTo>
                    <a:pt x="4685" y="85307"/>
                  </a:lnTo>
                  <a:lnTo>
                    <a:pt x="6049" y="86506"/>
                  </a:lnTo>
                  <a:lnTo>
                    <a:pt x="7573" y="87534"/>
                  </a:lnTo>
                  <a:lnTo>
                    <a:pt x="9251" y="88387"/>
                  </a:lnTo>
                  <a:lnTo>
                    <a:pt x="11076" y="89062"/>
                  </a:lnTo>
                  <a:lnTo>
                    <a:pt x="13041" y="89556"/>
                  </a:lnTo>
                  <a:lnTo>
                    <a:pt x="15136" y="89866"/>
                  </a:lnTo>
                  <a:lnTo>
                    <a:pt x="17354" y="89993"/>
                  </a:lnTo>
                  <a:lnTo>
                    <a:pt x="19686" y="89934"/>
                  </a:lnTo>
                  <a:lnTo>
                    <a:pt x="22122" y="89691"/>
                  </a:lnTo>
                  <a:lnTo>
                    <a:pt x="24652" y="89264"/>
                  </a:lnTo>
                  <a:lnTo>
                    <a:pt x="27266" y="88655"/>
                  </a:lnTo>
                  <a:lnTo>
                    <a:pt x="29952" y="87867"/>
                  </a:lnTo>
                  <a:lnTo>
                    <a:pt x="32700" y="86903"/>
                  </a:lnTo>
                  <a:lnTo>
                    <a:pt x="35499" y="85766"/>
                  </a:lnTo>
                  <a:lnTo>
                    <a:pt x="38336" y="84462"/>
                  </a:lnTo>
                  <a:lnTo>
                    <a:pt x="41202" y="82996"/>
                  </a:lnTo>
                  <a:lnTo>
                    <a:pt x="44082" y="81373"/>
                  </a:lnTo>
                  <a:lnTo>
                    <a:pt x="46967" y="79601"/>
                  </a:lnTo>
                  <a:lnTo>
                    <a:pt x="49843" y="77687"/>
                  </a:lnTo>
                  <a:lnTo>
                    <a:pt x="52699" y="75639"/>
                  </a:lnTo>
                  <a:lnTo>
                    <a:pt x="55524" y="73464"/>
                  </a:lnTo>
                  <a:lnTo>
                    <a:pt x="58306" y="71173"/>
                  </a:lnTo>
                  <a:lnTo>
                    <a:pt x="61032" y="68774"/>
                  </a:lnTo>
                  <a:lnTo>
                    <a:pt x="63693" y="66277"/>
                  </a:lnTo>
                  <a:lnTo>
                    <a:pt x="66277" y="63693"/>
                  </a:lnTo>
                  <a:lnTo>
                    <a:pt x="68774" y="61032"/>
                  </a:lnTo>
                  <a:lnTo>
                    <a:pt x="71173" y="58306"/>
                  </a:lnTo>
                  <a:lnTo>
                    <a:pt x="73464" y="55524"/>
                  </a:lnTo>
                  <a:lnTo>
                    <a:pt x="75639" y="52699"/>
                  </a:lnTo>
                  <a:lnTo>
                    <a:pt x="77687" y="49843"/>
                  </a:lnTo>
                  <a:lnTo>
                    <a:pt x="79601" y="46967"/>
                  </a:lnTo>
                  <a:lnTo>
                    <a:pt x="81373" y="44082"/>
                  </a:lnTo>
                  <a:lnTo>
                    <a:pt x="82996" y="41202"/>
                  </a:lnTo>
                  <a:lnTo>
                    <a:pt x="84462" y="38336"/>
                  </a:lnTo>
                  <a:lnTo>
                    <a:pt x="85766" y="35499"/>
                  </a:lnTo>
                  <a:lnTo>
                    <a:pt x="86903" y="32700"/>
                  </a:lnTo>
                  <a:lnTo>
                    <a:pt x="87867" y="29952"/>
                  </a:lnTo>
                  <a:lnTo>
                    <a:pt x="88655" y="27266"/>
                  </a:lnTo>
                  <a:lnTo>
                    <a:pt x="89264" y="24652"/>
                  </a:lnTo>
                  <a:lnTo>
                    <a:pt x="89691" y="22122"/>
                  </a:lnTo>
                  <a:lnTo>
                    <a:pt x="89934" y="19686"/>
                  </a:lnTo>
                  <a:lnTo>
                    <a:pt x="89993" y="17354"/>
                  </a:lnTo>
                  <a:lnTo>
                    <a:pt x="89866" y="15136"/>
                  </a:lnTo>
                  <a:lnTo>
                    <a:pt x="89556" y="13041"/>
                  </a:lnTo>
                  <a:lnTo>
                    <a:pt x="89062" y="11076"/>
                  </a:lnTo>
                  <a:lnTo>
                    <a:pt x="88387" y="9251"/>
                  </a:lnTo>
                  <a:lnTo>
                    <a:pt x="87534" y="7573"/>
                  </a:lnTo>
                  <a:lnTo>
                    <a:pt x="86506" y="6049"/>
                  </a:lnTo>
                  <a:close/>
                </a:path>
              </a:pathLst>
            </a:custGeom>
            <a:solidFill>
              <a:srgbClr val="4191C2">
                <a:alpha val="100000"/>
              </a:srgbClr>
            </a:solidFill>
            <a:ln w="9525" cap="rnd">
              <a:solidFill>
                <a:srgbClr val="4191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g878"/>
            <p:cNvSpPr/>
            <p:nvPr/>
          </p:nvSpPr>
          <p:spPr>
            <a:xfrm>
              <a:off x="6168917" y="5416088"/>
              <a:ext cx="89997" cy="89997"/>
            </a:xfrm>
            <a:custGeom>
              <a:avLst/>
              <a:pathLst>
                <a:path w="89997" h="89997">
                  <a:moveTo>
                    <a:pt x="84328" y="5669"/>
                  </a:moveTo>
                  <a:lnTo>
                    <a:pt x="82846" y="4349"/>
                  </a:lnTo>
                  <a:lnTo>
                    <a:pt x="81209" y="3196"/>
                  </a:lnTo>
                  <a:lnTo>
                    <a:pt x="79423" y="2214"/>
                  </a:lnTo>
                  <a:lnTo>
                    <a:pt x="77495" y="1409"/>
                  </a:lnTo>
                  <a:lnTo>
                    <a:pt x="75434" y="782"/>
                  </a:lnTo>
                  <a:lnTo>
                    <a:pt x="73248" y="337"/>
                  </a:lnTo>
                  <a:lnTo>
                    <a:pt x="70945" y="76"/>
                  </a:lnTo>
                  <a:lnTo>
                    <a:pt x="68536" y="0"/>
                  </a:lnTo>
                  <a:lnTo>
                    <a:pt x="66031" y="108"/>
                  </a:lnTo>
                  <a:lnTo>
                    <a:pt x="63439" y="400"/>
                  </a:lnTo>
                  <a:lnTo>
                    <a:pt x="60771" y="876"/>
                  </a:lnTo>
                  <a:lnTo>
                    <a:pt x="58038" y="1534"/>
                  </a:lnTo>
                  <a:lnTo>
                    <a:pt x="55252" y="2370"/>
                  </a:lnTo>
                  <a:lnTo>
                    <a:pt x="52424" y="3381"/>
                  </a:lnTo>
                  <a:lnTo>
                    <a:pt x="49565" y="4563"/>
                  </a:lnTo>
                  <a:lnTo>
                    <a:pt x="46687" y="5911"/>
                  </a:lnTo>
                  <a:lnTo>
                    <a:pt x="43802" y="7420"/>
                  </a:lnTo>
                  <a:lnTo>
                    <a:pt x="40923" y="9083"/>
                  </a:lnTo>
                  <a:lnTo>
                    <a:pt x="38060" y="10894"/>
                  </a:lnTo>
                  <a:lnTo>
                    <a:pt x="35225" y="12845"/>
                  </a:lnTo>
                  <a:lnTo>
                    <a:pt x="32431" y="14928"/>
                  </a:lnTo>
                  <a:lnTo>
                    <a:pt x="29689" y="17135"/>
                  </a:lnTo>
                  <a:lnTo>
                    <a:pt x="27009" y="19456"/>
                  </a:lnTo>
                  <a:lnTo>
                    <a:pt x="24403" y="21882"/>
                  </a:lnTo>
                  <a:lnTo>
                    <a:pt x="21882" y="24403"/>
                  </a:lnTo>
                  <a:lnTo>
                    <a:pt x="19456" y="27009"/>
                  </a:lnTo>
                  <a:lnTo>
                    <a:pt x="17135" y="29689"/>
                  </a:lnTo>
                  <a:lnTo>
                    <a:pt x="14928" y="32431"/>
                  </a:lnTo>
                  <a:lnTo>
                    <a:pt x="12845" y="35225"/>
                  </a:lnTo>
                  <a:lnTo>
                    <a:pt x="10894" y="38060"/>
                  </a:lnTo>
                  <a:lnTo>
                    <a:pt x="9083" y="40923"/>
                  </a:lnTo>
                  <a:lnTo>
                    <a:pt x="7420" y="43802"/>
                  </a:lnTo>
                  <a:lnTo>
                    <a:pt x="5911" y="46687"/>
                  </a:lnTo>
                  <a:lnTo>
                    <a:pt x="4563" y="49565"/>
                  </a:lnTo>
                  <a:lnTo>
                    <a:pt x="3381" y="52424"/>
                  </a:lnTo>
                  <a:lnTo>
                    <a:pt x="2370" y="55252"/>
                  </a:lnTo>
                  <a:lnTo>
                    <a:pt x="1534" y="58038"/>
                  </a:lnTo>
                  <a:lnTo>
                    <a:pt x="876" y="60771"/>
                  </a:lnTo>
                  <a:lnTo>
                    <a:pt x="400" y="63439"/>
                  </a:lnTo>
                  <a:lnTo>
                    <a:pt x="108" y="66031"/>
                  </a:lnTo>
                  <a:lnTo>
                    <a:pt x="0" y="68536"/>
                  </a:lnTo>
                  <a:lnTo>
                    <a:pt x="76" y="70945"/>
                  </a:lnTo>
                  <a:lnTo>
                    <a:pt x="337" y="73248"/>
                  </a:lnTo>
                  <a:lnTo>
                    <a:pt x="782" y="75434"/>
                  </a:lnTo>
                  <a:lnTo>
                    <a:pt x="1409" y="77495"/>
                  </a:lnTo>
                  <a:lnTo>
                    <a:pt x="2214" y="79423"/>
                  </a:lnTo>
                  <a:lnTo>
                    <a:pt x="3196" y="81209"/>
                  </a:lnTo>
                  <a:lnTo>
                    <a:pt x="4349" y="82846"/>
                  </a:lnTo>
                  <a:lnTo>
                    <a:pt x="5669" y="84328"/>
                  </a:lnTo>
                  <a:lnTo>
                    <a:pt x="7151" y="85648"/>
                  </a:lnTo>
                  <a:lnTo>
                    <a:pt x="8788" y="86801"/>
                  </a:lnTo>
                  <a:lnTo>
                    <a:pt x="10574" y="87783"/>
                  </a:lnTo>
                  <a:lnTo>
                    <a:pt x="12502" y="88588"/>
                  </a:lnTo>
                  <a:lnTo>
                    <a:pt x="14563" y="89215"/>
                  </a:lnTo>
                  <a:lnTo>
                    <a:pt x="16749" y="89660"/>
                  </a:lnTo>
                  <a:lnTo>
                    <a:pt x="19052" y="89921"/>
                  </a:lnTo>
                  <a:lnTo>
                    <a:pt x="21461" y="89997"/>
                  </a:lnTo>
                  <a:lnTo>
                    <a:pt x="23966" y="89889"/>
                  </a:lnTo>
                  <a:lnTo>
                    <a:pt x="26558" y="89597"/>
                  </a:lnTo>
                  <a:lnTo>
                    <a:pt x="29226" y="89121"/>
                  </a:lnTo>
                  <a:lnTo>
                    <a:pt x="31959" y="88463"/>
                  </a:lnTo>
                  <a:lnTo>
                    <a:pt x="34745" y="87627"/>
                  </a:lnTo>
                  <a:lnTo>
                    <a:pt x="37573" y="86616"/>
                  </a:lnTo>
                  <a:lnTo>
                    <a:pt x="40432" y="85434"/>
                  </a:lnTo>
                  <a:lnTo>
                    <a:pt x="43310" y="84086"/>
                  </a:lnTo>
                  <a:lnTo>
                    <a:pt x="46195" y="82577"/>
                  </a:lnTo>
                  <a:lnTo>
                    <a:pt x="49074" y="80914"/>
                  </a:lnTo>
                  <a:lnTo>
                    <a:pt x="51937" y="79103"/>
                  </a:lnTo>
                  <a:lnTo>
                    <a:pt x="54772" y="77152"/>
                  </a:lnTo>
                  <a:lnTo>
                    <a:pt x="57566" y="75069"/>
                  </a:lnTo>
                  <a:lnTo>
                    <a:pt x="60308" y="72862"/>
                  </a:lnTo>
                  <a:lnTo>
                    <a:pt x="62988" y="70541"/>
                  </a:lnTo>
                  <a:lnTo>
                    <a:pt x="65594" y="68115"/>
                  </a:lnTo>
                  <a:lnTo>
                    <a:pt x="68115" y="65594"/>
                  </a:lnTo>
                  <a:lnTo>
                    <a:pt x="70541" y="62988"/>
                  </a:lnTo>
                  <a:lnTo>
                    <a:pt x="72862" y="60308"/>
                  </a:lnTo>
                  <a:lnTo>
                    <a:pt x="75069" y="57566"/>
                  </a:lnTo>
                  <a:lnTo>
                    <a:pt x="77152" y="54772"/>
                  </a:lnTo>
                  <a:lnTo>
                    <a:pt x="79103" y="51937"/>
                  </a:lnTo>
                  <a:lnTo>
                    <a:pt x="80914" y="49074"/>
                  </a:lnTo>
                  <a:lnTo>
                    <a:pt x="82577" y="46195"/>
                  </a:lnTo>
                  <a:lnTo>
                    <a:pt x="84086" y="43310"/>
                  </a:lnTo>
                  <a:lnTo>
                    <a:pt x="85434" y="40432"/>
                  </a:lnTo>
                  <a:lnTo>
                    <a:pt x="86616" y="37573"/>
                  </a:lnTo>
                  <a:lnTo>
                    <a:pt x="87627" y="34745"/>
                  </a:lnTo>
                  <a:lnTo>
                    <a:pt x="88463" y="31959"/>
                  </a:lnTo>
                  <a:lnTo>
                    <a:pt x="89121" y="29226"/>
                  </a:lnTo>
                  <a:lnTo>
                    <a:pt x="89597" y="26558"/>
                  </a:lnTo>
                  <a:lnTo>
                    <a:pt x="89889" y="23966"/>
                  </a:lnTo>
                  <a:lnTo>
                    <a:pt x="89997" y="21461"/>
                  </a:lnTo>
                  <a:lnTo>
                    <a:pt x="89921" y="19052"/>
                  </a:lnTo>
                  <a:lnTo>
                    <a:pt x="89660" y="16749"/>
                  </a:lnTo>
                  <a:lnTo>
                    <a:pt x="89215" y="14563"/>
                  </a:lnTo>
                  <a:lnTo>
                    <a:pt x="88588" y="12502"/>
                  </a:lnTo>
                  <a:lnTo>
                    <a:pt x="87783" y="10574"/>
                  </a:lnTo>
                  <a:lnTo>
                    <a:pt x="86801" y="8788"/>
                  </a:lnTo>
                  <a:lnTo>
                    <a:pt x="85648" y="7151"/>
                  </a:lnTo>
                  <a:close/>
                </a:path>
              </a:pathLst>
            </a:custGeom>
            <a:solidFill>
              <a:srgbClr val="5FA5CC">
                <a:alpha val="100000"/>
              </a:srgbClr>
            </a:solidFill>
            <a:ln w="9525" cap="rnd">
              <a:solidFill>
                <a:srgbClr val="5FA5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g879"/>
            <p:cNvSpPr/>
            <p:nvPr/>
          </p:nvSpPr>
          <p:spPr>
            <a:xfrm>
              <a:off x="6169009" y="5522062"/>
              <a:ext cx="89814" cy="89814"/>
            </a:xfrm>
            <a:custGeom>
              <a:avLst/>
              <a:pathLst>
                <a:path w="89814" h="89814">
                  <a:moveTo>
                    <a:pt x="89814" y="0"/>
                  </a:moveTo>
                  <a:lnTo>
                    <a:pt x="89537" y="276"/>
                  </a:lnTo>
                  <a:lnTo>
                    <a:pt x="89077" y="737"/>
                  </a:lnTo>
                  <a:lnTo>
                    <a:pt x="88435" y="1379"/>
                  </a:lnTo>
                  <a:lnTo>
                    <a:pt x="87614" y="2200"/>
                  </a:lnTo>
                  <a:lnTo>
                    <a:pt x="86618" y="3196"/>
                  </a:lnTo>
                  <a:lnTo>
                    <a:pt x="85450" y="4363"/>
                  </a:lnTo>
                  <a:lnTo>
                    <a:pt x="84116" y="5698"/>
                  </a:lnTo>
                  <a:lnTo>
                    <a:pt x="82620" y="7193"/>
                  </a:lnTo>
                  <a:lnTo>
                    <a:pt x="80970" y="8843"/>
                  </a:lnTo>
                  <a:lnTo>
                    <a:pt x="79172" y="10642"/>
                  </a:lnTo>
                  <a:lnTo>
                    <a:pt x="77232" y="12581"/>
                  </a:lnTo>
                  <a:lnTo>
                    <a:pt x="75160" y="14653"/>
                  </a:lnTo>
                  <a:lnTo>
                    <a:pt x="72964" y="16850"/>
                  </a:lnTo>
                  <a:lnTo>
                    <a:pt x="70652" y="19162"/>
                  </a:lnTo>
                  <a:lnTo>
                    <a:pt x="68234" y="21579"/>
                  </a:lnTo>
                  <a:lnTo>
                    <a:pt x="65721" y="24093"/>
                  </a:lnTo>
                  <a:lnTo>
                    <a:pt x="63122" y="26692"/>
                  </a:lnTo>
                  <a:lnTo>
                    <a:pt x="60448" y="29365"/>
                  </a:lnTo>
                  <a:lnTo>
                    <a:pt x="57710" y="32103"/>
                  </a:lnTo>
                  <a:lnTo>
                    <a:pt x="54920" y="34893"/>
                  </a:lnTo>
                  <a:lnTo>
                    <a:pt x="52089" y="37725"/>
                  </a:lnTo>
                  <a:lnTo>
                    <a:pt x="49228" y="40586"/>
                  </a:lnTo>
                  <a:lnTo>
                    <a:pt x="46349" y="43464"/>
                  </a:lnTo>
                  <a:lnTo>
                    <a:pt x="43464" y="46349"/>
                  </a:lnTo>
                  <a:lnTo>
                    <a:pt x="40586" y="49228"/>
                  </a:lnTo>
                  <a:lnTo>
                    <a:pt x="37725" y="52089"/>
                  </a:lnTo>
                  <a:lnTo>
                    <a:pt x="34893" y="54920"/>
                  </a:lnTo>
                  <a:lnTo>
                    <a:pt x="32103" y="57710"/>
                  </a:lnTo>
                  <a:lnTo>
                    <a:pt x="29365" y="60448"/>
                  </a:lnTo>
                  <a:lnTo>
                    <a:pt x="26692" y="63122"/>
                  </a:lnTo>
                  <a:lnTo>
                    <a:pt x="24093" y="65721"/>
                  </a:lnTo>
                  <a:lnTo>
                    <a:pt x="21579" y="68234"/>
                  </a:lnTo>
                  <a:lnTo>
                    <a:pt x="19162" y="70652"/>
                  </a:lnTo>
                  <a:lnTo>
                    <a:pt x="16850" y="72964"/>
                  </a:lnTo>
                  <a:lnTo>
                    <a:pt x="14653" y="75160"/>
                  </a:lnTo>
                  <a:lnTo>
                    <a:pt x="12581" y="77232"/>
                  </a:lnTo>
                  <a:lnTo>
                    <a:pt x="10642" y="79172"/>
                  </a:lnTo>
                  <a:lnTo>
                    <a:pt x="8843" y="80970"/>
                  </a:lnTo>
                  <a:lnTo>
                    <a:pt x="7193" y="82620"/>
                  </a:lnTo>
                  <a:lnTo>
                    <a:pt x="5698" y="84116"/>
                  </a:lnTo>
                  <a:lnTo>
                    <a:pt x="4363" y="85450"/>
                  </a:lnTo>
                  <a:lnTo>
                    <a:pt x="3196" y="86618"/>
                  </a:lnTo>
                  <a:lnTo>
                    <a:pt x="2200" y="87614"/>
                  </a:lnTo>
                  <a:lnTo>
                    <a:pt x="1379" y="88435"/>
                  </a:lnTo>
                  <a:lnTo>
                    <a:pt x="737" y="89077"/>
                  </a:lnTo>
                  <a:lnTo>
                    <a:pt x="276" y="89537"/>
                  </a:lnTo>
                  <a:lnTo>
                    <a:pt x="0" y="89814"/>
                  </a:lnTo>
                  <a:lnTo>
                    <a:pt x="276" y="89537"/>
                  </a:lnTo>
                  <a:lnTo>
                    <a:pt x="737" y="89077"/>
                  </a:lnTo>
                  <a:lnTo>
                    <a:pt x="1379" y="88435"/>
                  </a:lnTo>
                  <a:lnTo>
                    <a:pt x="2200" y="87614"/>
                  </a:lnTo>
                  <a:lnTo>
                    <a:pt x="3196" y="86618"/>
                  </a:lnTo>
                  <a:lnTo>
                    <a:pt x="4363" y="85450"/>
                  </a:lnTo>
                  <a:lnTo>
                    <a:pt x="5698" y="84116"/>
                  </a:lnTo>
                  <a:lnTo>
                    <a:pt x="7193" y="82620"/>
                  </a:lnTo>
                  <a:lnTo>
                    <a:pt x="8843" y="80970"/>
                  </a:lnTo>
                  <a:lnTo>
                    <a:pt x="10642" y="79172"/>
                  </a:lnTo>
                  <a:lnTo>
                    <a:pt x="12581" y="77232"/>
                  </a:lnTo>
                  <a:lnTo>
                    <a:pt x="14653" y="75160"/>
                  </a:lnTo>
                  <a:lnTo>
                    <a:pt x="16850" y="72964"/>
                  </a:lnTo>
                  <a:lnTo>
                    <a:pt x="19162" y="70652"/>
                  </a:lnTo>
                  <a:lnTo>
                    <a:pt x="21579" y="68234"/>
                  </a:lnTo>
                  <a:lnTo>
                    <a:pt x="24093" y="65721"/>
                  </a:lnTo>
                  <a:lnTo>
                    <a:pt x="26692" y="63122"/>
                  </a:lnTo>
                  <a:lnTo>
                    <a:pt x="29365" y="60448"/>
                  </a:lnTo>
                  <a:lnTo>
                    <a:pt x="32103" y="57710"/>
                  </a:lnTo>
                  <a:lnTo>
                    <a:pt x="34893" y="54920"/>
                  </a:lnTo>
                  <a:lnTo>
                    <a:pt x="37725" y="52089"/>
                  </a:lnTo>
                  <a:lnTo>
                    <a:pt x="40586" y="49228"/>
                  </a:lnTo>
                  <a:lnTo>
                    <a:pt x="43464" y="46349"/>
                  </a:lnTo>
                  <a:lnTo>
                    <a:pt x="46349" y="43464"/>
                  </a:lnTo>
                  <a:lnTo>
                    <a:pt x="49228" y="40586"/>
                  </a:lnTo>
                  <a:lnTo>
                    <a:pt x="52089" y="37725"/>
                  </a:lnTo>
                  <a:lnTo>
                    <a:pt x="54920" y="34893"/>
                  </a:lnTo>
                  <a:lnTo>
                    <a:pt x="57710" y="32103"/>
                  </a:lnTo>
                  <a:lnTo>
                    <a:pt x="60448" y="29365"/>
                  </a:lnTo>
                  <a:lnTo>
                    <a:pt x="63122" y="26692"/>
                  </a:lnTo>
                  <a:lnTo>
                    <a:pt x="65721" y="24093"/>
                  </a:lnTo>
                  <a:lnTo>
                    <a:pt x="68234" y="21579"/>
                  </a:lnTo>
                  <a:lnTo>
                    <a:pt x="70652" y="19162"/>
                  </a:lnTo>
                  <a:lnTo>
                    <a:pt x="72964" y="16850"/>
                  </a:lnTo>
                  <a:lnTo>
                    <a:pt x="75160" y="14653"/>
                  </a:lnTo>
                  <a:lnTo>
                    <a:pt x="77232" y="12581"/>
                  </a:lnTo>
                  <a:lnTo>
                    <a:pt x="79172" y="10642"/>
                  </a:lnTo>
                  <a:lnTo>
                    <a:pt x="80970" y="8843"/>
                  </a:lnTo>
                  <a:lnTo>
                    <a:pt x="82620" y="7193"/>
                  </a:lnTo>
                  <a:lnTo>
                    <a:pt x="84116" y="5698"/>
                  </a:lnTo>
                  <a:lnTo>
                    <a:pt x="85450" y="4363"/>
                  </a:lnTo>
                  <a:lnTo>
                    <a:pt x="86618" y="3196"/>
                  </a:lnTo>
                  <a:lnTo>
                    <a:pt x="87614" y="2200"/>
                  </a:lnTo>
                  <a:lnTo>
                    <a:pt x="88435" y="1379"/>
                  </a:lnTo>
                  <a:lnTo>
                    <a:pt x="89077" y="737"/>
                  </a:lnTo>
                  <a:lnTo>
                    <a:pt x="89537" y="276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g880"/>
            <p:cNvSpPr/>
            <p:nvPr/>
          </p:nvSpPr>
          <p:spPr>
            <a:xfrm>
              <a:off x="6168925" y="5627860"/>
              <a:ext cx="89981" cy="89981"/>
            </a:xfrm>
            <a:custGeom>
              <a:avLst/>
              <a:pathLst>
                <a:path w="89981" h="89981">
                  <a:moveTo>
                    <a:pt x="83753" y="6228"/>
                  </a:moveTo>
                  <a:lnTo>
                    <a:pt x="82209" y="4843"/>
                  </a:lnTo>
                  <a:lnTo>
                    <a:pt x="80512" y="3623"/>
                  </a:lnTo>
                  <a:lnTo>
                    <a:pt x="78669" y="2573"/>
                  </a:lnTo>
                  <a:lnTo>
                    <a:pt x="76688" y="1698"/>
                  </a:lnTo>
                  <a:lnTo>
                    <a:pt x="74576" y="1000"/>
                  </a:lnTo>
                  <a:lnTo>
                    <a:pt x="72343" y="483"/>
                  </a:lnTo>
                  <a:lnTo>
                    <a:pt x="69997" y="149"/>
                  </a:lnTo>
                  <a:lnTo>
                    <a:pt x="67549" y="0"/>
                  </a:lnTo>
                  <a:lnTo>
                    <a:pt x="65008" y="35"/>
                  </a:lnTo>
                  <a:lnTo>
                    <a:pt x="62385" y="255"/>
                  </a:lnTo>
                  <a:lnTo>
                    <a:pt x="59690" y="658"/>
                  </a:lnTo>
                  <a:lnTo>
                    <a:pt x="56935" y="1244"/>
                  </a:lnTo>
                  <a:lnTo>
                    <a:pt x="54130" y="2010"/>
                  </a:lnTo>
                  <a:lnTo>
                    <a:pt x="51289" y="2952"/>
                  </a:lnTo>
                  <a:lnTo>
                    <a:pt x="48421" y="4067"/>
                  </a:lnTo>
                  <a:lnTo>
                    <a:pt x="45539" y="5350"/>
                  </a:lnTo>
                  <a:lnTo>
                    <a:pt x="42655" y="6796"/>
                  </a:lnTo>
                  <a:lnTo>
                    <a:pt x="39781" y="8399"/>
                  </a:lnTo>
                  <a:lnTo>
                    <a:pt x="36927" y="10153"/>
                  </a:lnTo>
                  <a:lnTo>
                    <a:pt x="34108" y="12049"/>
                  </a:lnTo>
                  <a:lnTo>
                    <a:pt x="31332" y="14081"/>
                  </a:lnTo>
                  <a:lnTo>
                    <a:pt x="28613" y="16240"/>
                  </a:lnTo>
                  <a:lnTo>
                    <a:pt x="25962" y="18517"/>
                  </a:lnTo>
                  <a:lnTo>
                    <a:pt x="23388" y="20903"/>
                  </a:lnTo>
                  <a:lnTo>
                    <a:pt x="20903" y="23388"/>
                  </a:lnTo>
                  <a:lnTo>
                    <a:pt x="18517" y="25962"/>
                  </a:lnTo>
                  <a:lnTo>
                    <a:pt x="16240" y="28613"/>
                  </a:lnTo>
                  <a:lnTo>
                    <a:pt x="14081" y="31332"/>
                  </a:lnTo>
                  <a:lnTo>
                    <a:pt x="12049" y="34108"/>
                  </a:lnTo>
                  <a:lnTo>
                    <a:pt x="10153" y="36927"/>
                  </a:lnTo>
                  <a:lnTo>
                    <a:pt x="8399" y="39781"/>
                  </a:lnTo>
                  <a:lnTo>
                    <a:pt x="6796" y="42655"/>
                  </a:lnTo>
                  <a:lnTo>
                    <a:pt x="5350" y="45539"/>
                  </a:lnTo>
                  <a:lnTo>
                    <a:pt x="4067" y="48421"/>
                  </a:lnTo>
                  <a:lnTo>
                    <a:pt x="2952" y="51289"/>
                  </a:lnTo>
                  <a:lnTo>
                    <a:pt x="2010" y="54130"/>
                  </a:lnTo>
                  <a:lnTo>
                    <a:pt x="1244" y="56935"/>
                  </a:lnTo>
                  <a:lnTo>
                    <a:pt x="658" y="59690"/>
                  </a:lnTo>
                  <a:lnTo>
                    <a:pt x="255" y="62385"/>
                  </a:lnTo>
                  <a:lnTo>
                    <a:pt x="35" y="65008"/>
                  </a:lnTo>
                  <a:lnTo>
                    <a:pt x="0" y="67549"/>
                  </a:lnTo>
                  <a:lnTo>
                    <a:pt x="149" y="69997"/>
                  </a:lnTo>
                  <a:lnTo>
                    <a:pt x="483" y="72343"/>
                  </a:lnTo>
                  <a:lnTo>
                    <a:pt x="1000" y="74576"/>
                  </a:lnTo>
                  <a:lnTo>
                    <a:pt x="1698" y="76688"/>
                  </a:lnTo>
                  <a:lnTo>
                    <a:pt x="2573" y="78669"/>
                  </a:lnTo>
                  <a:lnTo>
                    <a:pt x="3623" y="80512"/>
                  </a:lnTo>
                  <a:lnTo>
                    <a:pt x="4843" y="82209"/>
                  </a:lnTo>
                  <a:lnTo>
                    <a:pt x="6228" y="83753"/>
                  </a:lnTo>
                  <a:lnTo>
                    <a:pt x="7772" y="85138"/>
                  </a:lnTo>
                  <a:lnTo>
                    <a:pt x="9469" y="86358"/>
                  </a:lnTo>
                  <a:lnTo>
                    <a:pt x="11312" y="87407"/>
                  </a:lnTo>
                  <a:lnTo>
                    <a:pt x="13293" y="88283"/>
                  </a:lnTo>
                  <a:lnTo>
                    <a:pt x="15405" y="88981"/>
                  </a:lnTo>
                  <a:lnTo>
                    <a:pt x="17638" y="89497"/>
                  </a:lnTo>
                  <a:lnTo>
                    <a:pt x="19983" y="89831"/>
                  </a:lnTo>
                  <a:lnTo>
                    <a:pt x="22432" y="89981"/>
                  </a:lnTo>
                  <a:lnTo>
                    <a:pt x="24973" y="89946"/>
                  </a:lnTo>
                  <a:lnTo>
                    <a:pt x="27596" y="89726"/>
                  </a:lnTo>
                  <a:lnTo>
                    <a:pt x="30291" y="89322"/>
                  </a:lnTo>
                  <a:lnTo>
                    <a:pt x="33046" y="88736"/>
                  </a:lnTo>
                  <a:lnTo>
                    <a:pt x="35850" y="87971"/>
                  </a:lnTo>
                  <a:lnTo>
                    <a:pt x="38692" y="87028"/>
                  </a:lnTo>
                  <a:lnTo>
                    <a:pt x="41560" y="85913"/>
                  </a:lnTo>
                  <a:lnTo>
                    <a:pt x="44442" y="84630"/>
                  </a:lnTo>
                  <a:lnTo>
                    <a:pt x="47326" y="83184"/>
                  </a:lnTo>
                  <a:lnTo>
                    <a:pt x="50200" y="81581"/>
                  </a:lnTo>
                  <a:lnTo>
                    <a:pt x="53053" y="79828"/>
                  </a:lnTo>
                  <a:lnTo>
                    <a:pt x="55873" y="77931"/>
                  </a:lnTo>
                  <a:lnTo>
                    <a:pt x="58648" y="75899"/>
                  </a:lnTo>
                  <a:lnTo>
                    <a:pt x="61367" y="73740"/>
                  </a:lnTo>
                  <a:lnTo>
                    <a:pt x="64019" y="71463"/>
                  </a:lnTo>
                  <a:lnTo>
                    <a:pt x="66593" y="69077"/>
                  </a:lnTo>
                  <a:lnTo>
                    <a:pt x="69077" y="66593"/>
                  </a:lnTo>
                  <a:lnTo>
                    <a:pt x="71463" y="64019"/>
                  </a:lnTo>
                  <a:lnTo>
                    <a:pt x="73740" y="61367"/>
                  </a:lnTo>
                  <a:lnTo>
                    <a:pt x="75899" y="58648"/>
                  </a:lnTo>
                  <a:lnTo>
                    <a:pt x="77931" y="55873"/>
                  </a:lnTo>
                  <a:lnTo>
                    <a:pt x="79828" y="53053"/>
                  </a:lnTo>
                  <a:lnTo>
                    <a:pt x="81581" y="50200"/>
                  </a:lnTo>
                  <a:lnTo>
                    <a:pt x="83184" y="47326"/>
                  </a:lnTo>
                  <a:lnTo>
                    <a:pt x="84630" y="44442"/>
                  </a:lnTo>
                  <a:lnTo>
                    <a:pt x="85913" y="41560"/>
                  </a:lnTo>
                  <a:lnTo>
                    <a:pt x="87028" y="38692"/>
                  </a:lnTo>
                  <a:lnTo>
                    <a:pt x="87971" y="35850"/>
                  </a:lnTo>
                  <a:lnTo>
                    <a:pt x="88736" y="33046"/>
                  </a:lnTo>
                  <a:lnTo>
                    <a:pt x="89322" y="30291"/>
                  </a:lnTo>
                  <a:lnTo>
                    <a:pt x="89726" y="27596"/>
                  </a:lnTo>
                  <a:lnTo>
                    <a:pt x="89946" y="24973"/>
                  </a:lnTo>
                  <a:lnTo>
                    <a:pt x="89981" y="22432"/>
                  </a:lnTo>
                  <a:lnTo>
                    <a:pt x="89831" y="19983"/>
                  </a:lnTo>
                  <a:lnTo>
                    <a:pt x="89497" y="17638"/>
                  </a:lnTo>
                  <a:lnTo>
                    <a:pt x="88981" y="15405"/>
                  </a:lnTo>
                  <a:lnTo>
                    <a:pt x="88283" y="13293"/>
                  </a:lnTo>
                  <a:lnTo>
                    <a:pt x="87407" y="11312"/>
                  </a:lnTo>
                  <a:lnTo>
                    <a:pt x="86358" y="9469"/>
                  </a:lnTo>
                  <a:lnTo>
                    <a:pt x="85138" y="7772"/>
                  </a:lnTo>
                  <a:close/>
                </a:path>
              </a:pathLst>
            </a:custGeom>
            <a:solidFill>
              <a:srgbClr val="6FAFD2">
                <a:alpha val="100000"/>
              </a:srgbClr>
            </a:solidFill>
            <a:ln w="9525" cap="rnd">
              <a:solidFill>
                <a:srgbClr val="6FAF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g881"/>
            <p:cNvSpPr/>
            <p:nvPr/>
          </p:nvSpPr>
          <p:spPr>
            <a:xfrm>
              <a:off x="6168925" y="5733740"/>
              <a:ext cx="89983" cy="89983"/>
            </a:xfrm>
            <a:custGeom>
              <a:avLst/>
              <a:pathLst>
                <a:path w="89983" h="89983">
                  <a:moveTo>
                    <a:pt x="76718" y="13264"/>
                  </a:moveTo>
                  <a:lnTo>
                    <a:pt x="74608" y="11285"/>
                  </a:lnTo>
                  <a:lnTo>
                    <a:pt x="72376" y="9444"/>
                  </a:lnTo>
                  <a:lnTo>
                    <a:pt x="70032" y="7749"/>
                  </a:lnTo>
                  <a:lnTo>
                    <a:pt x="67585" y="6207"/>
                  </a:lnTo>
                  <a:lnTo>
                    <a:pt x="65046" y="4825"/>
                  </a:lnTo>
                  <a:lnTo>
                    <a:pt x="62423" y="3608"/>
                  </a:lnTo>
                  <a:lnTo>
                    <a:pt x="59730" y="2560"/>
                  </a:lnTo>
                  <a:lnTo>
                    <a:pt x="56975" y="1687"/>
                  </a:lnTo>
                  <a:lnTo>
                    <a:pt x="54172" y="992"/>
                  </a:lnTo>
                  <a:lnTo>
                    <a:pt x="51330" y="478"/>
                  </a:lnTo>
                  <a:lnTo>
                    <a:pt x="48463" y="147"/>
                  </a:lnTo>
                  <a:lnTo>
                    <a:pt x="45581" y="0"/>
                  </a:lnTo>
                  <a:lnTo>
                    <a:pt x="42697" y="37"/>
                  </a:lnTo>
                  <a:lnTo>
                    <a:pt x="39822" y="260"/>
                  </a:lnTo>
                  <a:lnTo>
                    <a:pt x="36969" y="666"/>
                  </a:lnTo>
                  <a:lnTo>
                    <a:pt x="34148" y="1255"/>
                  </a:lnTo>
                  <a:lnTo>
                    <a:pt x="31372" y="2023"/>
                  </a:lnTo>
                  <a:lnTo>
                    <a:pt x="28653" y="2968"/>
                  </a:lnTo>
                  <a:lnTo>
                    <a:pt x="26000" y="4085"/>
                  </a:lnTo>
                  <a:lnTo>
                    <a:pt x="23425" y="5371"/>
                  </a:lnTo>
                  <a:lnTo>
                    <a:pt x="20939" y="6819"/>
                  </a:lnTo>
                  <a:lnTo>
                    <a:pt x="18551" y="8424"/>
                  </a:lnTo>
                  <a:lnTo>
                    <a:pt x="16273" y="10180"/>
                  </a:lnTo>
                  <a:lnTo>
                    <a:pt x="14112" y="12078"/>
                  </a:lnTo>
                  <a:lnTo>
                    <a:pt x="12078" y="14112"/>
                  </a:lnTo>
                  <a:lnTo>
                    <a:pt x="10180" y="16273"/>
                  </a:lnTo>
                  <a:lnTo>
                    <a:pt x="8424" y="18551"/>
                  </a:lnTo>
                  <a:lnTo>
                    <a:pt x="6819" y="20939"/>
                  </a:lnTo>
                  <a:lnTo>
                    <a:pt x="5371" y="23425"/>
                  </a:lnTo>
                  <a:lnTo>
                    <a:pt x="4085" y="26000"/>
                  </a:lnTo>
                  <a:lnTo>
                    <a:pt x="2968" y="28653"/>
                  </a:lnTo>
                  <a:lnTo>
                    <a:pt x="2023" y="31372"/>
                  </a:lnTo>
                  <a:lnTo>
                    <a:pt x="1255" y="34148"/>
                  </a:lnTo>
                  <a:lnTo>
                    <a:pt x="666" y="36969"/>
                  </a:lnTo>
                  <a:lnTo>
                    <a:pt x="260" y="39822"/>
                  </a:lnTo>
                  <a:lnTo>
                    <a:pt x="37" y="42697"/>
                  </a:lnTo>
                  <a:lnTo>
                    <a:pt x="0" y="45581"/>
                  </a:lnTo>
                  <a:lnTo>
                    <a:pt x="147" y="48463"/>
                  </a:lnTo>
                  <a:lnTo>
                    <a:pt x="478" y="51330"/>
                  </a:lnTo>
                  <a:lnTo>
                    <a:pt x="992" y="54172"/>
                  </a:lnTo>
                  <a:lnTo>
                    <a:pt x="1687" y="56975"/>
                  </a:lnTo>
                  <a:lnTo>
                    <a:pt x="2560" y="59730"/>
                  </a:lnTo>
                  <a:lnTo>
                    <a:pt x="3608" y="62423"/>
                  </a:lnTo>
                  <a:lnTo>
                    <a:pt x="4825" y="65046"/>
                  </a:lnTo>
                  <a:lnTo>
                    <a:pt x="6207" y="67585"/>
                  </a:lnTo>
                  <a:lnTo>
                    <a:pt x="7749" y="70032"/>
                  </a:lnTo>
                  <a:lnTo>
                    <a:pt x="9444" y="72376"/>
                  </a:lnTo>
                  <a:lnTo>
                    <a:pt x="11285" y="74608"/>
                  </a:lnTo>
                  <a:lnTo>
                    <a:pt x="13264" y="76718"/>
                  </a:lnTo>
                  <a:lnTo>
                    <a:pt x="15374" y="78697"/>
                  </a:lnTo>
                  <a:lnTo>
                    <a:pt x="17606" y="80538"/>
                  </a:lnTo>
                  <a:lnTo>
                    <a:pt x="19950" y="82233"/>
                  </a:lnTo>
                  <a:lnTo>
                    <a:pt x="22397" y="83775"/>
                  </a:lnTo>
                  <a:lnTo>
                    <a:pt x="24937" y="85157"/>
                  </a:lnTo>
                  <a:lnTo>
                    <a:pt x="27559" y="86375"/>
                  </a:lnTo>
                  <a:lnTo>
                    <a:pt x="30253" y="87422"/>
                  </a:lnTo>
                  <a:lnTo>
                    <a:pt x="33007" y="88295"/>
                  </a:lnTo>
                  <a:lnTo>
                    <a:pt x="35811" y="88990"/>
                  </a:lnTo>
                  <a:lnTo>
                    <a:pt x="38652" y="89504"/>
                  </a:lnTo>
                  <a:lnTo>
                    <a:pt x="41519" y="89836"/>
                  </a:lnTo>
                  <a:lnTo>
                    <a:pt x="44401" y="89983"/>
                  </a:lnTo>
                  <a:lnTo>
                    <a:pt x="47285" y="89945"/>
                  </a:lnTo>
                  <a:lnTo>
                    <a:pt x="50160" y="89722"/>
                  </a:lnTo>
                  <a:lnTo>
                    <a:pt x="53013" y="89316"/>
                  </a:lnTo>
                  <a:lnTo>
                    <a:pt x="55834" y="88727"/>
                  </a:lnTo>
                  <a:lnTo>
                    <a:pt x="58610" y="87959"/>
                  </a:lnTo>
                  <a:lnTo>
                    <a:pt x="61330" y="87014"/>
                  </a:lnTo>
                  <a:lnTo>
                    <a:pt x="63982" y="85897"/>
                  </a:lnTo>
                  <a:lnTo>
                    <a:pt x="66557" y="84611"/>
                  </a:lnTo>
                  <a:lnTo>
                    <a:pt x="69043" y="83163"/>
                  </a:lnTo>
                  <a:lnTo>
                    <a:pt x="71431" y="81558"/>
                  </a:lnTo>
                  <a:lnTo>
                    <a:pt x="73709" y="79802"/>
                  </a:lnTo>
                  <a:lnTo>
                    <a:pt x="75870" y="77904"/>
                  </a:lnTo>
                  <a:lnTo>
                    <a:pt x="77904" y="75870"/>
                  </a:lnTo>
                  <a:lnTo>
                    <a:pt x="79802" y="73709"/>
                  </a:lnTo>
                  <a:lnTo>
                    <a:pt x="81558" y="71431"/>
                  </a:lnTo>
                  <a:lnTo>
                    <a:pt x="83163" y="69043"/>
                  </a:lnTo>
                  <a:lnTo>
                    <a:pt x="84611" y="66557"/>
                  </a:lnTo>
                  <a:lnTo>
                    <a:pt x="85897" y="63982"/>
                  </a:lnTo>
                  <a:lnTo>
                    <a:pt x="87014" y="61330"/>
                  </a:lnTo>
                  <a:lnTo>
                    <a:pt x="87959" y="58610"/>
                  </a:lnTo>
                  <a:lnTo>
                    <a:pt x="88727" y="55834"/>
                  </a:lnTo>
                  <a:lnTo>
                    <a:pt x="89316" y="53013"/>
                  </a:lnTo>
                  <a:lnTo>
                    <a:pt x="89722" y="50160"/>
                  </a:lnTo>
                  <a:lnTo>
                    <a:pt x="89945" y="47285"/>
                  </a:lnTo>
                  <a:lnTo>
                    <a:pt x="89983" y="44401"/>
                  </a:lnTo>
                  <a:lnTo>
                    <a:pt x="89836" y="41519"/>
                  </a:lnTo>
                  <a:lnTo>
                    <a:pt x="89504" y="38652"/>
                  </a:lnTo>
                  <a:lnTo>
                    <a:pt x="88990" y="35811"/>
                  </a:lnTo>
                  <a:lnTo>
                    <a:pt x="88295" y="33007"/>
                  </a:lnTo>
                  <a:lnTo>
                    <a:pt x="87422" y="30253"/>
                  </a:lnTo>
                  <a:lnTo>
                    <a:pt x="86375" y="27559"/>
                  </a:lnTo>
                  <a:lnTo>
                    <a:pt x="85157" y="24937"/>
                  </a:lnTo>
                  <a:lnTo>
                    <a:pt x="83775" y="22397"/>
                  </a:lnTo>
                  <a:lnTo>
                    <a:pt x="82233" y="19950"/>
                  </a:lnTo>
                  <a:lnTo>
                    <a:pt x="80538" y="17606"/>
                  </a:lnTo>
                  <a:lnTo>
                    <a:pt x="78697" y="15374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g882"/>
            <p:cNvSpPr/>
            <p:nvPr/>
          </p:nvSpPr>
          <p:spPr>
            <a:xfrm>
              <a:off x="6168932" y="5839630"/>
              <a:ext cx="89968" cy="89968"/>
            </a:xfrm>
            <a:custGeom>
              <a:avLst/>
              <a:pathLst>
                <a:path w="89968" h="89968">
                  <a:moveTo>
                    <a:pt x="76105" y="13862"/>
                  </a:moveTo>
                  <a:lnTo>
                    <a:pt x="73959" y="11843"/>
                  </a:lnTo>
                  <a:lnTo>
                    <a:pt x="71693" y="9961"/>
                  </a:lnTo>
                  <a:lnTo>
                    <a:pt x="69318" y="8223"/>
                  </a:lnTo>
                  <a:lnTo>
                    <a:pt x="66843" y="6635"/>
                  </a:lnTo>
                  <a:lnTo>
                    <a:pt x="64278" y="5205"/>
                  </a:lnTo>
                  <a:lnTo>
                    <a:pt x="61634" y="3939"/>
                  </a:lnTo>
                  <a:lnTo>
                    <a:pt x="58921" y="2842"/>
                  </a:lnTo>
                  <a:lnTo>
                    <a:pt x="56151" y="1917"/>
                  </a:lnTo>
                  <a:lnTo>
                    <a:pt x="53335" y="1170"/>
                  </a:lnTo>
                  <a:lnTo>
                    <a:pt x="50485" y="602"/>
                  </a:lnTo>
                  <a:lnTo>
                    <a:pt x="47612" y="217"/>
                  </a:lnTo>
                  <a:lnTo>
                    <a:pt x="44728" y="16"/>
                  </a:lnTo>
                  <a:lnTo>
                    <a:pt x="41846" y="0"/>
                  </a:lnTo>
                  <a:lnTo>
                    <a:pt x="38976" y="168"/>
                  </a:lnTo>
                  <a:lnTo>
                    <a:pt x="36131" y="521"/>
                  </a:lnTo>
                  <a:lnTo>
                    <a:pt x="33323" y="1056"/>
                  </a:lnTo>
                  <a:lnTo>
                    <a:pt x="30562" y="1772"/>
                  </a:lnTo>
                  <a:lnTo>
                    <a:pt x="27860" y="2665"/>
                  </a:lnTo>
                  <a:lnTo>
                    <a:pt x="25229" y="3733"/>
                  </a:lnTo>
                  <a:lnTo>
                    <a:pt x="22679" y="4969"/>
                  </a:lnTo>
                  <a:lnTo>
                    <a:pt x="20221" y="6371"/>
                  </a:lnTo>
                  <a:lnTo>
                    <a:pt x="17865" y="7931"/>
                  </a:lnTo>
                  <a:lnTo>
                    <a:pt x="15620" y="9643"/>
                  </a:lnTo>
                  <a:lnTo>
                    <a:pt x="13495" y="11500"/>
                  </a:lnTo>
                  <a:lnTo>
                    <a:pt x="11500" y="13495"/>
                  </a:lnTo>
                  <a:lnTo>
                    <a:pt x="9643" y="15620"/>
                  </a:lnTo>
                  <a:lnTo>
                    <a:pt x="7931" y="17865"/>
                  </a:lnTo>
                  <a:lnTo>
                    <a:pt x="6371" y="20221"/>
                  </a:lnTo>
                  <a:lnTo>
                    <a:pt x="4969" y="22679"/>
                  </a:lnTo>
                  <a:lnTo>
                    <a:pt x="3733" y="25229"/>
                  </a:lnTo>
                  <a:lnTo>
                    <a:pt x="2665" y="27860"/>
                  </a:lnTo>
                  <a:lnTo>
                    <a:pt x="1772" y="30562"/>
                  </a:lnTo>
                  <a:lnTo>
                    <a:pt x="1056" y="33323"/>
                  </a:lnTo>
                  <a:lnTo>
                    <a:pt x="521" y="36131"/>
                  </a:lnTo>
                  <a:lnTo>
                    <a:pt x="168" y="38976"/>
                  </a:lnTo>
                  <a:lnTo>
                    <a:pt x="0" y="41846"/>
                  </a:lnTo>
                  <a:lnTo>
                    <a:pt x="16" y="44728"/>
                  </a:lnTo>
                  <a:lnTo>
                    <a:pt x="217" y="47612"/>
                  </a:lnTo>
                  <a:lnTo>
                    <a:pt x="602" y="50485"/>
                  </a:lnTo>
                  <a:lnTo>
                    <a:pt x="1170" y="53335"/>
                  </a:lnTo>
                  <a:lnTo>
                    <a:pt x="1917" y="56151"/>
                  </a:lnTo>
                  <a:lnTo>
                    <a:pt x="2842" y="58921"/>
                  </a:lnTo>
                  <a:lnTo>
                    <a:pt x="3939" y="61634"/>
                  </a:lnTo>
                  <a:lnTo>
                    <a:pt x="5205" y="64278"/>
                  </a:lnTo>
                  <a:lnTo>
                    <a:pt x="6635" y="66843"/>
                  </a:lnTo>
                  <a:lnTo>
                    <a:pt x="8223" y="69318"/>
                  </a:lnTo>
                  <a:lnTo>
                    <a:pt x="9961" y="71693"/>
                  </a:lnTo>
                  <a:lnTo>
                    <a:pt x="11843" y="73959"/>
                  </a:lnTo>
                  <a:lnTo>
                    <a:pt x="13862" y="76105"/>
                  </a:lnTo>
                  <a:lnTo>
                    <a:pt x="16008" y="78124"/>
                  </a:lnTo>
                  <a:lnTo>
                    <a:pt x="18274" y="80006"/>
                  </a:lnTo>
                  <a:lnTo>
                    <a:pt x="20649" y="81744"/>
                  </a:lnTo>
                  <a:lnTo>
                    <a:pt x="23124" y="83332"/>
                  </a:lnTo>
                  <a:lnTo>
                    <a:pt x="25689" y="84762"/>
                  </a:lnTo>
                  <a:lnTo>
                    <a:pt x="28333" y="86028"/>
                  </a:lnTo>
                  <a:lnTo>
                    <a:pt x="31046" y="87125"/>
                  </a:lnTo>
                  <a:lnTo>
                    <a:pt x="33816" y="88050"/>
                  </a:lnTo>
                  <a:lnTo>
                    <a:pt x="36632" y="88797"/>
                  </a:lnTo>
                  <a:lnTo>
                    <a:pt x="39482" y="89365"/>
                  </a:lnTo>
                  <a:lnTo>
                    <a:pt x="42355" y="89750"/>
                  </a:lnTo>
                  <a:lnTo>
                    <a:pt x="45239" y="89951"/>
                  </a:lnTo>
                  <a:lnTo>
                    <a:pt x="48121" y="89968"/>
                  </a:lnTo>
                  <a:lnTo>
                    <a:pt x="50991" y="89799"/>
                  </a:lnTo>
                  <a:lnTo>
                    <a:pt x="53836" y="89446"/>
                  </a:lnTo>
                  <a:lnTo>
                    <a:pt x="56644" y="88911"/>
                  </a:lnTo>
                  <a:lnTo>
                    <a:pt x="59405" y="88195"/>
                  </a:lnTo>
                  <a:lnTo>
                    <a:pt x="62107" y="87302"/>
                  </a:lnTo>
                  <a:lnTo>
                    <a:pt x="64738" y="86234"/>
                  </a:lnTo>
                  <a:lnTo>
                    <a:pt x="67288" y="84998"/>
                  </a:lnTo>
                  <a:lnTo>
                    <a:pt x="69746" y="83596"/>
                  </a:lnTo>
                  <a:lnTo>
                    <a:pt x="72102" y="82036"/>
                  </a:lnTo>
                  <a:lnTo>
                    <a:pt x="74347" y="80324"/>
                  </a:lnTo>
                  <a:lnTo>
                    <a:pt x="76472" y="78467"/>
                  </a:lnTo>
                  <a:lnTo>
                    <a:pt x="78467" y="76472"/>
                  </a:lnTo>
                  <a:lnTo>
                    <a:pt x="80324" y="74347"/>
                  </a:lnTo>
                  <a:lnTo>
                    <a:pt x="82036" y="72102"/>
                  </a:lnTo>
                  <a:lnTo>
                    <a:pt x="83596" y="69746"/>
                  </a:lnTo>
                  <a:lnTo>
                    <a:pt x="84998" y="67288"/>
                  </a:lnTo>
                  <a:lnTo>
                    <a:pt x="86234" y="64738"/>
                  </a:lnTo>
                  <a:lnTo>
                    <a:pt x="87302" y="62107"/>
                  </a:lnTo>
                  <a:lnTo>
                    <a:pt x="88195" y="59405"/>
                  </a:lnTo>
                  <a:lnTo>
                    <a:pt x="88911" y="56644"/>
                  </a:lnTo>
                  <a:lnTo>
                    <a:pt x="89446" y="53836"/>
                  </a:lnTo>
                  <a:lnTo>
                    <a:pt x="89799" y="50991"/>
                  </a:lnTo>
                  <a:lnTo>
                    <a:pt x="89968" y="48121"/>
                  </a:lnTo>
                  <a:lnTo>
                    <a:pt x="89951" y="45239"/>
                  </a:lnTo>
                  <a:lnTo>
                    <a:pt x="89750" y="42355"/>
                  </a:lnTo>
                  <a:lnTo>
                    <a:pt x="89365" y="39482"/>
                  </a:lnTo>
                  <a:lnTo>
                    <a:pt x="88797" y="36632"/>
                  </a:lnTo>
                  <a:lnTo>
                    <a:pt x="88050" y="33816"/>
                  </a:lnTo>
                  <a:lnTo>
                    <a:pt x="87125" y="31046"/>
                  </a:lnTo>
                  <a:lnTo>
                    <a:pt x="86028" y="28333"/>
                  </a:lnTo>
                  <a:lnTo>
                    <a:pt x="84762" y="25689"/>
                  </a:lnTo>
                  <a:lnTo>
                    <a:pt x="83332" y="23124"/>
                  </a:lnTo>
                  <a:lnTo>
                    <a:pt x="81744" y="20649"/>
                  </a:lnTo>
                  <a:lnTo>
                    <a:pt x="80006" y="18274"/>
                  </a:lnTo>
                  <a:lnTo>
                    <a:pt x="78124" y="16008"/>
                  </a:lnTo>
                  <a:close/>
                </a:path>
              </a:pathLst>
            </a:cu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g883"/>
            <p:cNvSpPr/>
            <p:nvPr/>
          </p:nvSpPr>
          <p:spPr>
            <a:xfrm>
              <a:off x="6168917" y="5945496"/>
              <a:ext cx="89997" cy="89997"/>
            </a:xfrm>
            <a:custGeom>
              <a:avLst/>
              <a:pathLst>
                <a:path w="89997" h="89997">
                  <a:moveTo>
                    <a:pt x="77147" y="12849"/>
                  </a:moveTo>
                  <a:lnTo>
                    <a:pt x="75064" y="10898"/>
                  </a:lnTo>
                  <a:lnTo>
                    <a:pt x="72857" y="9087"/>
                  </a:lnTo>
                  <a:lnTo>
                    <a:pt x="70536" y="7423"/>
                  </a:lnTo>
                  <a:lnTo>
                    <a:pt x="68109" y="5914"/>
                  </a:lnTo>
                  <a:lnTo>
                    <a:pt x="65588" y="4566"/>
                  </a:lnTo>
                  <a:lnTo>
                    <a:pt x="62982" y="3383"/>
                  </a:lnTo>
                  <a:lnTo>
                    <a:pt x="60302" y="2372"/>
                  </a:lnTo>
                  <a:lnTo>
                    <a:pt x="57559" y="1535"/>
                  </a:lnTo>
                  <a:lnTo>
                    <a:pt x="54765" y="878"/>
                  </a:lnTo>
                  <a:lnTo>
                    <a:pt x="51931" y="401"/>
                  </a:lnTo>
                  <a:lnTo>
                    <a:pt x="49068" y="108"/>
                  </a:lnTo>
                  <a:lnTo>
                    <a:pt x="46188" y="0"/>
                  </a:lnTo>
                  <a:lnTo>
                    <a:pt x="43303" y="76"/>
                  </a:lnTo>
                  <a:lnTo>
                    <a:pt x="40426" y="337"/>
                  </a:lnTo>
                  <a:lnTo>
                    <a:pt x="37567" y="781"/>
                  </a:lnTo>
                  <a:lnTo>
                    <a:pt x="34739" y="1407"/>
                  </a:lnTo>
                  <a:lnTo>
                    <a:pt x="31952" y="2212"/>
                  </a:lnTo>
                  <a:lnTo>
                    <a:pt x="29220" y="3193"/>
                  </a:lnTo>
                  <a:lnTo>
                    <a:pt x="26552" y="4346"/>
                  </a:lnTo>
                  <a:lnTo>
                    <a:pt x="23960" y="5666"/>
                  </a:lnTo>
                  <a:lnTo>
                    <a:pt x="21455" y="7147"/>
                  </a:lnTo>
                  <a:lnTo>
                    <a:pt x="19046" y="8784"/>
                  </a:lnTo>
                  <a:lnTo>
                    <a:pt x="16744" y="10570"/>
                  </a:lnTo>
                  <a:lnTo>
                    <a:pt x="14558" y="12497"/>
                  </a:lnTo>
                  <a:lnTo>
                    <a:pt x="12497" y="14558"/>
                  </a:lnTo>
                  <a:lnTo>
                    <a:pt x="10570" y="16744"/>
                  </a:lnTo>
                  <a:lnTo>
                    <a:pt x="8784" y="19046"/>
                  </a:lnTo>
                  <a:lnTo>
                    <a:pt x="7147" y="21455"/>
                  </a:lnTo>
                  <a:lnTo>
                    <a:pt x="5666" y="23960"/>
                  </a:lnTo>
                  <a:lnTo>
                    <a:pt x="4346" y="26552"/>
                  </a:lnTo>
                  <a:lnTo>
                    <a:pt x="3193" y="29220"/>
                  </a:lnTo>
                  <a:lnTo>
                    <a:pt x="2212" y="31952"/>
                  </a:lnTo>
                  <a:lnTo>
                    <a:pt x="1407" y="34739"/>
                  </a:lnTo>
                  <a:lnTo>
                    <a:pt x="781" y="37567"/>
                  </a:lnTo>
                  <a:lnTo>
                    <a:pt x="337" y="40426"/>
                  </a:lnTo>
                  <a:lnTo>
                    <a:pt x="76" y="43303"/>
                  </a:lnTo>
                  <a:lnTo>
                    <a:pt x="0" y="46188"/>
                  </a:lnTo>
                  <a:lnTo>
                    <a:pt x="108" y="49068"/>
                  </a:lnTo>
                  <a:lnTo>
                    <a:pt x="401" y="51931"/>
                  </a:lnTo>
                  <a:lnTo>
                    <a:pt x="878" y="54765"/>
                  </a:lnTo>
                  <a:lnTo>
                    <a:pt x="1535" y="57559"/>
                  </a:lnTo>
                  <a:lnTo>
                    <a:pt x="2372" y="60302"/>
                  </a:lnTo>
                  <a:lnTo>
                    <a:pt x="3383" y="62982"/>
                  </a:lnTo>
                  <a:lnTo>
                    <a:pt x="4566" y="65588"/>
                  </a:lnTo>
                  <a:lnTo>
                    <a:pt x="5914" y="68109"/>
                  </a:lnTo>
                  <a:lnTo>
                    <a:pt x="7423" y="70536"/>
                  </a:lnTo>
                  <a:lnTo>
                    <a:pt x="9087" y="72857"/>
                  </a:lnTo>
                  <a:lnTo>
                    <a:pt x="10898" y="75064"/>
                  </a:lnTo>
                  <a:lnTo>
                    <a:pt x="12849" y="77147"/>
                  </a:lnTo>
                  <a:lnTo>
                    <a:pt x="14933" y="79099"/>
                  </a:lnTo>
                  <a:lnTo>
                    <a:pt x="17140" y="80910"/>
                  </a:lnTo>
                  <a:lnTo>
                    <a:pt x="19461" y="82574"/>
                  </a:lnTo>
                  <a:lnTo>
                    <a:pt x="21888" y="84083"/>
                  </a:lnTo>
                  <a:lnTo>
                    <a:pt x="24409" y="85431"/>
                  </a:lnTo>
                  <a:lnTo>
                    <a:pt x="27015" y="86614"/>
                  </a:lnTo>
                  <a:lnTo>
                    <a:pt x="29695" y="87625"/>
                  </a:lnTo>
                  <a:lnTo>
                    <a:pt x="32438" y="88462"/>
                  </a:lnTo>
                  <a:lnTo>
                    <a:pt x="35232" y="89119"/>
                  </a:lnTo>
                  <a:lnTo>
                    <a:pt x="38066" y="89596"/>
                  </a:lnTo>
                  <a:lnTo>
                    <a:pt x="40929" y="89889"/>
                  </a:lnTo>
                  <a:lnTo>
                    <a:pt x="43809" y="89997"/>
                  </a:lnTo>
                  <a:lnTo>
                    <a:pt x="46694" y="89921"/>
                  </a:lnTo>
                  <a:lnTo>
                    <a:pt x="49571" y="89660"/>
                  </a:lnTo>
                  <a:lnTo>
                    <a:pt x="52430" y="89216"/>
                  </a:lnTo>
                  <a:lnTo>
                    <a:pt x="55258" y="88590"/>
                  </a:lnTo>
                  <a:lnTo>
                    <a:pt x="58044" y="87785"/>
                  </a:lnTo>
                  <a:lnTo>
                    <a:pt x="60777" y="86804"/>
                  </a:lnTo>
                  <a:lnTo>
                    <a:pt x="63445" y="85651"/>
                  </a:lnTo>
                  <a:lnTo>
                    <a:pt x="66036" y="84331"/>
                  </a:lnTo>
                  <a:lnTo>
                    <a:pt x="68542" y="82850"/>
                  </a:lnTo>
                  <a:lnTo>
                    <a:pt x="70951" y="81213"/>
                  </a:lnTo>
                  <a:lnTo>
                    <a:pt x="73253" y="79427"/>
                  </a:lnTo>
                  <a:lnTo>
                    <a:pt x="75439" y="77499"/>
                  </a:lnTo>
                  <a:lnTo>
                    <a:pt x="77499" y="75439"/>
                  </a:lnTo>
                  <a:lnTo>
                    <a:pt x="79427" y="73253"/>
                  </a:lnTo>
                  <a:lnTo>
                    <a:pt x="81213" y="70951"/>
                  </a:lnTo>
                  <a:lnTo>
                    <a:pt x="82850" y="68542"/>
                  </a:lnTo>
                  <a:lnTo>
                    <a:pt x="84331" y="66036"/>
                  </a:lnTo>
                  <a:lnTo>
                    <a:pt x="85651" y="63445"/>
                  </a:lnTo>
                  <a:lnTo>
                    <a:pt x="86804" y="60777"/>
                  </a:lnTo>
                  <a:lnTo>
                    <a:pt x="87785" y="58044"/>
                  </a:lnTo>
                  <a:lnTo>
                    <a:pt x="88590" y="55258"/>
                  </a:lnTo>
                  <a:lnTo>
                    <a:pt x="89216" y="52430"/>
                  </a:lnTo>
                  <a:lnTo>
                    <a:pt x="89660" y="49571"/>
                  </a:lnTo>
                  <a:lnTo>
                    <a:pt x="89921" y="46694"/>
                  </a:lnTo>
                  <a:lnTo>
                    <a:pt x="89997" y="43809"/>
                  </a:lnTo>
                  <a:lnTo>
                    <a:pt x="89889" y="40929"/>
                  </a:lnTo>
                  <a:lnTo>
                    <a:pt x="89596" y="38066"/>
                  </a:lnTo>
                  <a:lnTo>
                    <a:pt x="89119" y="35232"/>
                  </a:lnTo>
                  <a:lnTo>
                    <a:pt x="88462" y="32438"/>
                  </a:lnTo>
                  <a:lnTo>
                    <a:pt x="87625" y="29695"/>
                  </a:lnTo>
                  <a:lnTo>
                    <a:pt x="86614" y="27015"/>
                  </a:lnTo>
                  <a:lnTo>
                    <a:pt x="85431" y="24409"/>
                  </a:lnTo>
                  <a:lnTo>
                    <a:pt x="84083" y="21888"/>
                  </a:lnTo>
                  <a:lnTo>
                    <a:pt x="82574" y="19461"/>
                  </a:lnTo>
                  <a:lnTo>
                    <a:pt x="80910" y="17140"/>
                  </a:lnTo>
                  <a:lnTo>
                    <a:pt x="79099" y="14933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g884"/>
            <p:cNvSpPr/>
            <p:nvPr/>
          </p:nvSpPr>
          <p:spPr>
            <a:xfrm>
              <a:off x="6274801" y="3721986"/>
              <a:ext cx="89992" cy="89992"/>
            </a:xfrm>
            <a:custGeom>
              <a:avLst/>
              <a:pathLst>
                <a:path w="89992" h="89992">
                  <a:moveTo>
                    <a:pt x="81383" y="8609"/>
                  </a:moveTo>
                  <a:lnTo>
                    <a:pt x="79612" y="6987"/>
                  </a:lnTo>
                  <a:lnTo>
                    <a:pt x="77699" y="5522"/>
                  </a:lnTo>
                  <a:lnTo>
                    <a:pt x="75651" y="4219"/>
                  </a:lnTo>
                  <a:lnTo>
                    <a:pt x="73477" y="3083"/>
                  </a:lnTo>
                  <a:lnTo>
                    <a:pt x="71187" y="2120"/>
                  </a:lnTo>
                  <a:lnTo>
                    <a:pt x="68788" y="1333"/>
                  </a:lnTo>
                  <a:lnTo>
                    <a:pt x="66292" y="725"/>
                  </a:lnTo>
                  <a:lnTo>
                    <a:pt x="63709" y="299"/>
                  </a:lnTo>
                  <a:lnTo>
                    <a:pt x="61048" y="57"/>
                  </a:lnTo>
                  <a:lnTo>
                    <a:pt x="58322" y="0"/>
                  </a:lnTo>
                  <a:lnTo>
                    <a:pt x="55541" y="127"/>
                  </a:lnTo>
                  <a:lnTo>
                    <a:pt x="52716" y="439"/>
                  </a:lnTo>
                  <a:lnTo>
                    <a:pt x="49860" y="934"/>
                  </a:lnTo>
                  <a:lnTo>
                    <a:pt x="46984" y="1610"/>
                  </a:lnTo>
                  <a:lnTo>
                    <a:pt x="44099" y="2464"/>
                  </a:lnTo>
                  <a:lnTo>
                    <a:pt x="41218" y="3493"/>
                  </a:lnTo>
                  <a:lnTo>
                    <a:pt x="38353" y="4692"/>
                  </a:lnTo>
                  <a:lnTo>
                    <a:pt x="35515" y="6058"/>
                  </a:lnTo>
                  <a:lnTo>
                    <a:pt x="32716" y="7583"/>
                  </a:lnTo>
                  <a:lnTo>
                    <a:pt x="29968" y="9262"/>
                  </a:lnTo>
                  <a:lnTo>
                    <a:pt x="27281" y="11087"/>
                  </a:lnTo>
                  <a:lnTo>
                    <a:pt x="24667" y="13052"/>
                  </a:lnTo>
                  <a:lnTo>
                    <a:pt x="22137" y="15149"/>
                  </a:lnTo>
                  <a:lnTo>
                    <a:pt x="19700" y="17368"/>
                  </a:lnTo>
                  <a:lnTo>
                    <a:pt x="17368" y="19700"/>
                  </a:lnTo>
                  <a:lnTo>
                    <a:pt x="15149" y="22137"/>
                  </a:lnTo>
                  <a:lnTo>
                    <a:pt x="13052" y="24667"/>
                  </a:lnTo>
                  <a:lnTo>
                    <a:pt x="11087" y="27281"/>
                  </a:lnTo>
                  <a:lnTo>
                    <a:pt x="9262" y="29968"/>
                  </a:lnTo>
                  <a:lnTo>
                    <a:pt x="7583" y="32716"/>
                  </a:lnTo>
                  <a:lnTo>
                    <a:pt x="6058" y="35515"/>
                  </a:lnTo>
                  <a:lnTo>
                    <a:pt x="4692" y="38353"/>
                  </a:lnTo>
                  <a:lnTo>
                    <a:pt x="3493" y="41218"/>
                  </a:lnTo>
                  <a:lnTo>
                    <a:pt x="2464" y="44099"/>
                  </a:lnTo>
                  <a:lnTo>
                    <a:pt x="1610" y="46984"/>
                  </a:lnTo>
                  <a:lnTo>
                    <a:pt x="934" y="49860"/>
                  </a:lnTo>
                  <a:lnTo>
                    <a:pt x="439" y="52716"/>
                  </a:lnTo>
                  <a:lnTo>
                    <a:pt x="127" y="55541"/>
                  </a:lnTo>
                  <a:lnTo>
                    <a:pt x="0" y="58322"/>
                  </a:lnTo>
                  <a:lnTo>
                    <a:pt x="57" y="61048"/>
                  </a:lnTo>
                  <a:lnTo>
                    <a:pt x="299" y="63709"/>
                  </a:lnTo>
                  <a:lnTo>
                    <a:pt x="725" y="66292"/>
                  </a:lnTo>
                  <a:lnTo>
                    <a:pt x="1333" y="68788"/>
                  </a:lnTo>
                  <a:lnTo>
                    <a:pt x="2120" y="71187"/>
                  </a:lnTo>
                  <a:lnTo>
                    <a:pt x="3083" y="73477"/>
                  </a:lnTo>
                  <a:lnTo>
                    <a:pt x="4219" y="75651"/>
                  </a:lnTo>
                  <a:lnTo>
                    <a:pt x="5522" y="77699"/>
                  </a:lnTo>
                  <a:lnTo>
                    <a:pt x="6987" y="79612"/>
                  </a:lnTo>
                  <a:lnTo>
                    <a:pt x="8609" y="81383"/>
                  </a:lnTo>
                  <a:lnTo>
                    <a:pt x="10380" y="83005"/>
                  </a:lnTo>
                  <a:lnTo>
                    <a:pt x="12293" y="84470"/>
                  </a:lnTo>
                  <a:lnTo>
                    <a:pt x="14341" y="85773"/>
                  </a:lnTo>
                  <a:lnTo>
                    <a:pt x="16514" y="86909"/>
                  </a:lnTo>
                  <a:lnTo>
                    <a:pt x="18805" y="87872"/>
                  </a:lnTo>
                  <a:lnTo>
                    <a:pt x="21203" y="88659"/>
                  </a:lnTo>
                  <a:lnTo>
                    <a:pt x="23699" y="89267"/>
                  </a:lnTo>
                  <a:lnTo>
                    <a:pt x="26283" y="89693"/>
                  </a:lnTo>
                  <a:lnTo>
                    <a:pt x="28943" y="89935"/>
                  </a:lnTo>
                  <a:lnTo>
                    <a:pt x="31670" y="89992"/>
                  </a:lnTo>
                  <a:lnTo>
                    <a:pt x="34451" y="89865"/>
                  </a:lnTo>
                  <a:lnTo>
                    <a:pt x="37276" y="89553"/>
                  </a:lnTo>
                  <a:lnTo>
                    <a:pt x="40132" y="89058"/>
                  </a:lnTo>
                  <a:lnTo>
                    <a:pt x="43008" y="88382"/>
                  </a:lnTo>
                  <a:lnTo>
                    <a:pt x="45893" y="87528"/>
                  </a:lnTo>
                  <a:lnTo>
                    <a:pt x="48773" y="86499"/>
                  </a:lnTo>
                  <a:lnTo>
                    <a:pt x="51638" y="85299"/>
                  </a:lnTo>
                  <a:lnTo>
                    <a:pt x="54476" y="83934"/>
                  </a:lnTo>
                  <a:lnTo>
                    <a:pt x="57275" y="82409"/>
                  </a:lnTo>
                  <a:lnTo>
                    <a:pt x="60024" y="80730"/>
                  </a:lnTo>
                  <a:lnTo>
                    <a:pt x="62711" y="78904"/>
                  </a:lnTo>
                  <a:lnTo>
                    <a:pt x="65325" y="76939"/>
                  </a:lnTo>
                  <a:lnTo>
                    <a:pt x="67855" y="74843"/>
                  </a:lnTo>
                  <a:lnTo>
                    <a:pt x="70291" y="72624"/>
                  </a:lnTo>
                  <a:lnTo>
                    <a:pt x="72624" y="70291"/>
                  </a:lnTo>
                  <a:lnTo>
                    <a:pt x="74843" y="67855"/>
                  </a:lnTo>
                  <a:lnTo>
                    <a:pt x="76939" y="65325"/>
                  </a:lnTo>
                  <a:lnTo>
                    <a:pt x="78904" y="62711"/>
                  </a:lnTo>
                  <a:lnTo>
                    <a:pt x="80730" y="60024"/>
                  </a:lnTo>
                  <a:lnTo>
                    <a:pt x="82409" y="57275"/>
                  </a:lnTo>
                  <a:lnTo>
                    <a:pt x="83934" y="54476"/>
                  </a:lnTo>
                  <a:lnTo>
                    <a:pt x="85299" y="51638"/>
                  </a:lnTo>
                  <a:lnTo>
                    <a:pt x="86499" y="48773"/>
                  </a:lnTo>
                  <a:lnTo>
                    <a:pt x="87528" y="45893"/>
                  </a:lnTo>
                  <a:lnTo>
                    <a:pt x="88382" y="43008"/>
                  </a:lnTo>
                  <a:lnTo>
                    <a:pt x="89058" y="40132"/>
                  </a:lnTo>
                  <a:lnTo>
                    <a:pt x="89553" y="37276"/>
                  </a:lnTo>
                  <a:lnTo>
                    <a:pt x="89865" y="34451"/>
                  </a:lnTo>
                  <a:lnTo>
                    <a:pt x="89992" y="31670"/>
                  </a:lnTo>
                  <a:lnTo>
                    <a:pt x="89935" y="28943"/>
                  </a:lnTo>
                  <a:lnTo>
                    <a:pt x="89693" y="26283"/>
                  </a:lnTo>
                  <a:lnTo>
                    <a:pt x="89267" y="23699"/>
                  </a:lnTo>
                  <a:lnTo>
                    <a:pt x="88659" y="21203"/>
                  </a:lnTo>
                  <a:lnTo>
                    <a:pt x="87872" y="18805"/>
                  </a:lnTo>
                  <a:lnTo>
                    <a:pt x="86909" y="16514"/>
                  </a:lnTo>
                  <a:lnTo>
                    <a:pt x="85773" y="14341"/>
                  </a:lnTo>
                  <a:lnTo>
                    <a:pt x="84470" y="12293"/>
                  </a:lnTo>
                  <a:lnTo>
                    <a:pt x="83005" y="10380"/>
                  </a:lnTo>
                  <a:close/>
                </a:path>
              </a:pathLst>
            </a:custGeom>
            <a:solidFill>
              <a:srgbClr val="AFD3E6">
                <a:alpha val="100000"/>
              </a:srgbClr>
            </a:solidFill>
            <a:ln w="9525" cap="rnd">
              <a:solidFill>
                <a:srgbClr val="AFD3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g885"/>
            <p:cNvSpPr/>
            <p:nvPr/>
          </p:nvSpPr>
          <p:spPr>
            <a:xfrm>
              <a:off x="6274817" y="3827883"/>
              <a:ext cx="89961" cy="89961"/>
            </a:xfrm>
            <a:custGeom>
              <a:avLst/>
              <a:pathLst>
                <a:path w="89961" h="89961">
                  <a:moveTo>
                    <a:pt x="76189" y="13772"/>
                  </a:moveTo>
                  <a:lnTo>
                    <a:pt x="74048" y="11759"/>
                  </a:lnTo>
                  <a:lnTo>
                    <a:pt x="71787" y="9882"/>
                  </a:lnTo>
                  <a:lnTo>
                    <a:pt x="69416" y="8150"/>
                  </a:lnTo>
                  <a:lnTo>
                    <a:pt x="66945" y="6569"/>
                  </a:lnTo>
                  <a:lnTo>
                    <a:pt x="64383" y="5146"/>
                  </a:lnTo>
                  <a:lnTo>
                    <a:pt x="61742" y="3887"/>
                  </a:lnTo>
                  <a:lnTo>
                    <a:pt x="59032" y="2796"/>
                  </a:lnTo>
                  <a:lnTo>
                    <a:pt x="56264" y="1879"/>
                  </a:lnTo>
                  <a:lnTo>
                    <a:pt x="53450" y="1139"/>
                  </a:lnTo>
                  <a:lnTo>
                    <a:pt x="50601" y="579"/>
                  </a:lnTo>
                  <a:lnTo>
                    <a:pt x="47729" y="202"/>
                  </a:lnTo>
                  <a:lnTo>
                    <a:pt x="44846" y="8"/>
                  </a:lnTo>
                  <a:lnTo>
                    <a:pt x="41963" y="0"/>
                  </a:lnTo>
                  <a:lnTo>
                    <a:pt x="39092" y="176"/>
                  </a:lnTo>
                  <a:lnTo>
                    <a:pt x="36246" y="536"/>
                  </a:lnTo>
                  <a:lnTo>
                    <a:pt x="33436" y="1079"/>
                  </a:lnTo>
                  <a:lnTo>
                    <a:pt x="30673" y="1802"/>
                  </a:lnTo>
                  <a:lnTo>
                    <a:pt x="27969" y="2703"/>
                  </a:lnTo>
                  <a:lnTo>
                    <a:pt x="25334" y="3778"/>
                  </a:lnTo>
                  <a:lnTo>
                    <a:pt x="22781" y="5021"/>
                  </a:lnTo>
                  <a:lnTo>
                    <a:pt x="20319" y="6429"/>
                  </a:lnTo>
                  <a:lnTo>
                    <a:pt x="17958" y="7996"/>
                  </a:lnTo>
                  <a:lnTo>
                    <a:pt x="15708" y="9714"/>
                  </a:lnTo>
                  <a:lnTo>
                    <a:pt x="13578" y="11578"/>
                  </a:lnTo>
                  <a:lnTo>
                    <a:pt x="11578" y="13578"/>
                  </a:lnTo>
                  <a:lnTo>
                    <a:pt x="9714" y="15708"/>
                  </a:lnTo>
                  <a:lnTo>
                    <a:pt x="7996" y="17958"/>
                  </a:lnTo>
                  <a:lnTo>
                    <a:pt x="6429" y="20319"/>
                  </a:lnTo>
                  <a:lnTo>
                    <a:pt x="5021" y="22781"/>
                  </a:lnTo>
                  <a:lnTo>
                    <a:pt x="3778" y="25334"/>
                  </a:lnTo>
                  <a:lnTo>
                    <a:pt x="2703" y="27969"/>
                  </a:lnTo>
                  <a:lnTo>
                    <a:pt x="1802" y="30673"/>
                  </a:lnTo>
                  <a:lnTo>
                    <a:pt x="1079" y="33436"/>
                  </a:lnTo>
                  <a:lnTo>
                    <a:pt x="536" y="36246"/>
                  </a:lnTo>
                  <a:lnTo>
                    <a:pt x="176" y="39092"/>
                  </a:lnTo>
                  <a:lnTo>
                    <a:pt x="0" y="41963"/>
                  </a:lnTo>
                  <a:lnTo>
                    <a:pt x="8" y="44846"/>
                  </a:lnTo>
                  <a:lnTo>
                    <a:pt x="202" y="47729"/>
                  </a:lnTo>
                  <a:lnTo>
                    <a:pt x="579" y="50601"/>
                  </a:lnTo>
                  <a:lnTo>
                    <a:pt x="1139" y="53450"/>
                  </a:lnTo>
                  <a:lnTo>
                    <a:pt x="1879" y="56264"/>
                  </a:lnTo>
                  <a:lnTo>
                    <a:pt x="2796" y="59032"/>
                  </a:lnTo>
                  <a:lnTo>
                    <a:pt x="3887" y="61742"/>
                  </a:lnTo>
                  <a:lnTo>
                    <a:pt x="5146" y="64383"/>
                  </a:lnTo>
                  <a:lnTo>
                    <a:pt x="6569" y="66945"/>
                  </a:lnTo>
                  <a:lnTo>
                    <a:pt x="8150" y="69416"/>
                  </a:lnTo>
                  <a:lnTo>
                    <a:pt x="9882" y="71787"/>
                  </a:lnTo>
                  <a:lnTo>
                    <a:pt x="11759" y="74048"/>
                  </a:lnTo>
                  <a:lnTo>
                    <a:pt x="13772" y="76189"/>
                  </a:lnTo>
                  <a:lnTo>
                    <a:pt x="15913" y="78202"/>
                  </a:lnTo>
                  <a:lnTo>
                    <a:pt x="18173" y="80078"/>
                  </a:lnTo>
                  <a:lnTo>
                    <a:pt x="20544" y="81810"/>
                  </a:lnTo>
                  <a:lnTo>
                    <a:pt x="23015" y="83391"/>
                  </a:lnTo>
                  <a:lnTo>
                    <a:pt x="25577" y="84814"/>
                  </a:lnTo>
                  <a:lnTo>
                    <a:pt x="28218" y="86074"/>
                  </a:lnTo>
                  <a:lnTo>
                    <a:pt x="30928" y="87164"/>
                  </a:lnTo>
                  <a:lnTo>
                    <a:pt x="33696" y="88081"/>
                  </a:lnTo>
                  <a:lnTo>
                    <a:pt x="36510" y="88821"/>
                  </a:lnTo>
                  <a:lnTo>
                    <a:pt x="39359" y="89381"/>
                  </a:lnTo>
                  <a:lnTo>
                    <a:pt x="42231" y="89759"/>
                  </a:lnTo>
                  <a:lnTo>
                    <a:pt x="45115" y="89952"/>
                  </a:lnTo>
                  <a:lnTo>
                    <a:pt x="47998" y="89961"/>
                  </a:lnTo>
                  <a:lnTo>
                    <a:pt x="50868" y="89785"/>
                  </a:lnTo>
                  <a:lnTo>
                    <a:pt x="53714" y="89424"/>
                  </a:lnTo>
                  <a:lnTo>
                    <a:pt x="56525" y="88881"/>
                  </a:lnTo>
                  <a:lnTo>
                    <a:pt x="59288" y="88158"/>
                  </a:lnTo>
                  <a:lnTo>
                    <a:pt x="61992" y="87257"/>
                  </a:lnTo>
                  <a:lnTo>
                    <a:pt x="64626" y="86183"/>
                  </a:lnTo>
                  <a:lnTo>
                    <a:pt x="67179" y="84939"/>
                  </a:lnTo>
                  <a:lnTo>
                    <a:pt x="69642" y="83531"/>
                  </a:lnTo>
                  <a:lnTo>
                    <a:pt x="72003" y="81964"/>
                  </a:lnTo>
                  <a:lnTo>
                    <a:pt x="74253" y="80246"/>
                  </a:lnTo>
                  <a:lnTo>
                    <a:pt x="76382" y="78383"/>
                  </a:lnTo>
                  <a:lnTo>
                    <a:pt x="78383" y="76382"/>
                  </a:lnTo>
                  <a:lnTo>
                    <a:pt x="80246" y="74253"/>
                  </a:lnTo>
                  <a:lnTo>
                    <a:pt x="81964" y="72003"/>
                  </a:lnTo>
                  <a:lnTo>
                    <a:pt x="83531" y="69642"/>
                  </a:lnTo>
                  <a:lnTo>
                    <a:pt x="84939" y="67179"/>
                  </a:lnTo>
                  <a:lnTo>
                    <a:pt x="86183" y="64626"/>
                  </a:lnTo>
                  <a:lnTo>
                    <a:pt x="87257" y="61992"/>
                  </a:lnTo>
                  <a:lnTo>
                    <a:pt x="88158" y="59288"/>
                  </a:lnTo>
                  <a:lnTo>
                    <a:pt x="88881" y="56525"/>
                  </a:lnTo>
                  <a:lnTo>
                    <a:pt x="89424" y="53714"/>
                  </a:lnTo>
                  <a:lnTo>
                    <a:pt x="89785" y="50868"/>
                  </a:lnTo>
                  <a:lnTo>
                    <a:pt x="89961" y="47998"/>
                  </a:lnTo>
                  <a:lnTo>
                    <a:pt x="89952" y="45115"/>
                  </a:lnTo>
                  <a:lnTo>
                    <a:pt x="89759" y="42231"/>
                  </a:lnTo>
                  <a:lnTo>
                    <a:pt x="89381" y="39359"/>
                  </a:lnTo>
                  <a:lnTo>
                    <a:pt x="88821" y="36510"/>
                  </a:lnTo>
                  <a:lnTo>
                    <a:pt x="88081" y="33696"/>
                  </a:lnTo>
                  <a:lnTo>
                    <a:pt x="87164" y="30928"/>
                  </a:lnTo>
                  <a:lnTo>
                    <a:pt x="86074" y="28218"/>
                  </a:lnTo>
                  <a:lnTo>
                    <a:pt x="84814" y="25577"/>
                  </a:lnTo>
                  <a:lnTo>
                    <a:pt x="83391" y="23015"/>
                  </a:lnTo>
                  <a:lnTo>
                    <a:pt x="81810" y="20544"/>
                  </a:lnTo>
                  <a:lnTo>
                    <a:pt x="80078" y="18173"/>
                  </a:lnTo>
                  <a:lnTo>
                    <a:pt x="78202" y="15913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g886"/>
            <p:cNvSpPr/>
            <p:nvPr/>
          </p:nvSpPr>
          <p:spPr>
            <a:xfrm>
              <a:off x="6274815" y="3933763"/>
              <a:ext cx="89965" cy="89965"/>
            </a:xfrm>
            <a:custGeom>
              <a:avLst/>
              <a:pathLst>
                <a:path w="89965" h="89965">
                  <a:moveTo>
                    <a:pt x="76432" y="13532"/>
                  </a:moveTo>
                  <a:lnTo>
                    <a:pt x="74305" y="11535"/>
                  </a:lnTo>
                  <a:lnTo>
                    <a:pt x="72058" y="9675"/>
                  </a:lnTo>
                  <a:lnTo>
                    <a:pt x="69699" y="7960"/>
                  </a:lnTo>
                  <a:lnTo>
                    <a:pt x="67239" y="6397"/>
                  </a:lnTo>
                  <a:lnTo>
                    <a:pt x="64688" y="4993"/>
                  </a:lnTo>
                  <a:lnTo>
                    <a:pt x="62055" y="3753"/>
                  </a:lnTo>
                  <a:lnTo>
                    <a:pt x="59352" y="2682"/>
                  </a:lnTo>
                  <a:lnTo>
                    <a:pt x="56591" y="1786"/>
                  </a:lnTo>
                  <a:lnTo>
                    <a:pt x="53781" y="1066"/>
                  </a:lnTo>
                  <a:lnTo>
                    <a:pt x="50936" y="528"/>
                  </a:lnTo>
                  <a:lnTo>
                    <a:pt x="48066" y="171"/>
                  </a:lnTo>
                  <a:lnTo>
                    <a:pt x="45183" y="0"/>
                  </a:lnTo>
                  <a:lnTo>
                    <a:pt x="42300" y="12"/>
                  </a:lnTo>
                  <a:lnTo>
                    <a:pt x="39427" y="210"/>
                  </a:lnTo>
                  <a:lnTo>
                    <a:pt x="36577" y="592"/>
                  </a:lnTo>
                  <a:lnTo>
                    <a:pt x="33762" y="1156"/>
                  </a:lnTo>
                  <a:lnTo>
                    <a:pt x="30993" y="1900"/>
                  </a:lnTo>
                  <a:lnTo>
                    <a:pt x="28282" y="2821"/>
                  </a:lnTo>
                  <a:lnTo>
                    <a:pt x="25639" y="3916"/>
                  </a:lnTo>
                  <a:lnTo>
                    <a:pt x="23075" y="5179"/>
                  </a:lnTo>
                  <a:lnTo>
                    <a:pt x="20602" y="6606"/>
                  </a:lnTo>
                  <a:lnTo>
                    <a:pt x="18229" y="8190"/>
                  </a:lnTo>
                  <a:lnTo>
                    <a:pt x="15965" y="9926"/>
                  </a:lnTo>
                  <a:lnTo>
                    <a:pt x="13821" y="11805"/>
                  </a:lnTo>
                  <a:lnTo>
                    <a:pt x="11805" y="13821"/>
                  </a:lnTo>
                  <a:lnTo>
                    <a:pt x="9926" y="15965"/>
                  </a:lnTo>
                  <a:lnTo>
                    <a:pt x="8190" y="18229"/>
                  </a:lnTo>
                  <a:lnTo>
                    <a:pt x="6606" y="20602"/>
                  </a:lnTo>
                  <a:lnTo>
                    <a:pt x="5179" y="23075"/>
                  </a:lnTo>
                  <a:lnTo>
                    <a:pt x="3916" y="25639"/>
                  </a:lnTo>
                  <a:lnTo>
                    <a:pt x="2821" y="28282"/>
                  </a:lnTo>
                  <a:lnTo>
                    <a:pt x="1900" y="30993"/>
                  </a:lnTo>
                  <a:lnTo>
                    <a:pt x="1156" y="33762"/>
                  </a:lnTo>
                  <a:lnTo>
                    <a:pt x="592" y="36577"/>
                  </a:lnTo>
                  <a:lnTo>
                    <a:pt x="210" y="39427"/>
                  </a:lnTo>
                  <a:lnTo>
                    <a:pt x="12" y="42300"/>
                  </a:lnTo>
                  <a:lnTo>
                    <a:pt x="0" y="45183"/>
                  </a:lnTo>
                  <a:lnTo>
                    <a:pt x="171" y="48066"/>
                  </a:lnTo>
                  <a:lnTo>
                    <a:pt x="528" y="50936"/>
                  </a:lnTo>
                  <a:lnTo>
                    <a:pt x="1066" y="53781"/>
                  </a:lnTo>
                  <a:lnTo>
                    <a:pt x="1786" y="56591"/>
                  </a:lnTo>
                  <a:lnTo>
                    <a:pt x="2682" y="59352"/>
                  </a:lnTo>
                  <a:lnTo>
                    <a:pt x="3753" y="62055"/>
                  </a:lnTo>
                  <a:lnTo>
                    <a:pt x="4993" y="64688"/>
                  </a:lnTo>
                  <a:lnTo>
                    <a:pt x="6397" y="67239"/>
                  </a:lnTo>
                  <a:lnTo>
                    <a:pt x="7960" y="69699"/>
                  </a:lnTo>
                  <a:lnTo>
                    <a:pt x="9675" y="72058"/>
                  </a:lnTo>
                  <a:lnTo>
                    <a:pt x="11535" y="74305"/>
                  </a:lnTo>
                  <a:lnTo>
                    <a:pt x="13532" y="76432"/>
                  </a:lnTo>
                  <a:lnTo>
                    <a:pt x="15659" y="78429"/>
                  </a:lnTo>
                  <a:lnTo>
                    <a:pt x="17906" y="80289"/>
                  </a:lnTo>
                  <a:lnTo>
                    <a:pt x="20265" y="82004"/>
                  </a:lnTo>
                  <a:lnTo>
                    <a:pt x="22725" y="83567"/>
                  </a:lnTo>
                  <a:lnTo>
                    <a:pt x="25276" y="84971"/>
                  </a:lnTo>
                  <a:lnTo>
                    <a:pt x="27909" y="86211"/>
                  </a:lnTo>
                  <a:lnTo>
                    <a:pt x="30612" y="87282"/>
                  </a:lnTo>
                  <a:lnTo>
                    <a:pt x="33373" y="88179"/>
                  </a:lnTo>
                  <a:lnTo>
                    <a:pt x="36183" y="88898"/>
                  </a:lnTo>
                  <a:lnTo>
                    <a:pt x="39028" y="89437"/>
                  </a:lnTo>
                  <a:lnTo>
                    <a:pt x="41898" y="89793"/>
                  </a:lnTo>
                  <a:lnTo>
                    <a:pt x="44781" y="89965"/>
                  </a:lnTo>
                  <a:lnTo>
                    <a:pt x="47664" y="89952"/>
                  </a:lnTo>
                  <a:lnTo>
                    <a:pt x="50537" y="89754"/>
                  </a:lnTo>
                  <a:lnTo>
                    <a:pt x="53387" y="89372"/>
                  </a:lnTo>
                  <a:lnTo>
                    <a:pt x="56202" y="88808"/>
                  </a:lnTo>
                  <a:lnTo>
                    <a:pt x="58971" y="88064"/>
                  </a:lnTo>
                  <a:lnTo>
                    <a:pt x="61682" y="87143"/>
                  </a:lnTo>
                  <a:lnTo>
                    <a:pt x="64325" y="86049"/>
                  </a:lnTo>
                  <a:lnTo>
                    <a:pt x="66889" y="84785"/>
                  </a:lnTo>
                  <a:lnTo>
                    <a:pt x="69362" y="83359"/>
                  </a:lnTo>
                  <a:lnTo>
                    <a:pt x="71735" y="81774"/>
                  </a:lnTo>
                  <a:lnTo>
                    <a:pt x="73999" y="80038"/>
                  </a:lnTo>
                  <a:lnTo>
                    <a:pt x="76143" y="78159"/>
                  </a:lnTo>
                  <a:lnTo>
                    <a:pt x="78159" y="76143"/>
                  </a:lnTo>
                  <a:lnTo>
                    <a:pt x="80038" y="73999"/>
                  </a:lnTo>
                  <a:lnTo>
                    <a:pt x="81774" y="71735"/>
                  </a:lnTo>
                  <a:lnTo>
                    <a:pt x="83359" y="69362"/>
                  </a:lnTo>
                  <a:lnTo>
                    <a:pt x="84785" y="66889"/>
                  </a:lnTo>
                  <a:lnTo>
                    <a:pt x="86049" y="64325"/>
                  </a:lnTo>
                  <a:lnTo>
                    <a:pt x="87143" y="61682"/>
                  </a:lnTo>
                  <a:lnTo>
                    <a:pt x="88064" y="58971"/>
                  </a:lnTo>
                  <a:lnTo>
                    <a:pt x="88808" y="56202"/>
                  </a:lnTo>
                  <a:lnTo>
                    <a:pt x="89372" y="53387"/>
                  </a:lnTo>
                  <a:lnTo>
                    <a:pt x="89754" y="50537"/>
                  </a:lnTo>
                  <a:lnTo>
                    <a:pt x="89952" y="47664"/>
                  </a:lnTo>
                  <a:lnTo>
                    <a:pt x="89965" y="44781"/>
                  </a:lnTo>
                  <a:lnTo>
                    <a:pt x="89793" y="41898"/>
                  </a:lnTo>
                  <a:lnTo>
                    <a:pt x="89437" y="39028"/>
                  </a:lnTo>
                  <a:lnTo>
                    <a:pt x="88898" y="36183"/>
                  </a:lnTo>
                  <a:lnTo>
                    <a:pt x="88179" y="33373"/>
                  </a:lnTo>
                  <a:lnTo>
                    <a:pt x="87282" y="30612"/>
                  </a:lnTo>
                  <a:lnTo>
                    <a:pt x="86211" y="27909"/>
                  </a:lnTo>
                  <a:lnTo>
                    <a:pt x="84971" y="25276"/>
                  </a:lnTo>
                  <a:lnTo>
                    <a:pt x="83567" y="22725"/>
                  </a:lnTo>
                  <a:lnTo>
                    <a:pt x="82004" y="20265"/>
                  </a:lnTo>
                  <a:lnTo>
                    <a:pt x="80289" y="17906"/>
                  </a:lnTo>
                  <a:lnTo>
                    <a:pt x="78429" y="15659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g887"/>
            <p:cNvSpPr/>
            <p:nvPr/>
          </p:nvSpPr>
          <p:spPr>
            <a:xfrm>
              <a:off x="6274810" y="4039639"/>
              <a:ext cx="89975" cy="89975"/>
            </a:xfrm>
            <a:custGeom>
              <a:avLst/>
              <a:pathLst>
                <a:path w="89975" h="89975">
                  <a:moveTo>
                    <a:pt x="76586" y="13388"/>
                  </a:moveTo>
                  <a:lnTo>
                    <a:pt x="74469" y="11401"/>
                  </a:lnTo>
                  <a:lnTo>
                    <a:pt x="72230" y="9551"/>
                  </a:lnTo>
                  <a:lnTo>
                    <a:pt x="69879" y="7847"/>
                  </a:lnTo>
                  <a:lnTo>
                    <a:pt x="67426" y="6295"/>
                  </a:lnTo>
                  <a:lnTo>
                    <a:pt x="64881" y="4903"/>
                  </a:lnTo>
                  <a:lnTo>
                    <a:pt x="62254" y="3675"/>
                  </a:lnTo>
                  <a:lnTo>
                    <a:pt x="59556" y="2617"/>
                  </a:lnTo>
                  <a:lnTo>
                    <a:pt x="56798" y="1733"/>
                  </a:lnTo>
                  <a:lnTo>
                    <a:pt x="53992" y="1026"/>
                  </a:lnTo>
                  <a:lnTo>
                    <a:pt x="51148" y="501"/>
                  </a:lnTo>
                  <a:lnTo>
                    <a:pt x="48280" y="158"/>
                  </a:lnTo>
                  <a:lnTo>
                    <a:pt x="45398" y="0"/>
                  </a:lnTo>
                  <a:lnTo>
                    <a:pt x="42514" y="26"/>
                  </a:lnTo>
                  <a:lnTo>
                    <a:pt x="39640" y="237"/>
                  </a:lnTo>
                  <a:lnTo>
                    <a:pt x="36788" y="632"/>
                  </a:lnTo>
                  <a:lnTo>
                    <a:pt x="33970" y="1209"/>
                  </a:lnTo>
                  <a:lnTo>
                    <a:pt x="31198" y="1966"/>
                  </a:lnTo>
                  <a:lnTo>
                    <a:pt x="28481" y="2900"/>
                  </a:lnTo>
                  <a:lnTo>
                    <a:pt x="25833" y="4007"/>
                  </a:lnTo>
                  <a:lnTo>
                    <a:pt x="23264" y="5282"/>
                  </a:lnTo>
                  <a:lnTo>
                    <a:pt x="20783" y="6720"/>
                  </a:lnTo>
                  <a:lnTo>
                    <a:pt x="18402" y="8316"/>
                  </a:lnTo>
                  <a:lnTo>
                    <a:pt x="16131" y="10062"/>
                  </a:lnTo>
                  <a:lnTo>
                    <a:pt x="13978" y="11952"/>
                  </a:lnTo>
                  <a:lnTo>
                    <a:pt x="11952" y="13978"/>
                  </a:lnTo>
                  <a:lnTo>
                    <a:pt x="10062" y="16131"/>
                  </a:lnTo>
                  <a:lnTo>
                    <a:pt x="8316" y="18402"/>
                  </a:lnTo>
                  <a:lnTo>
                    <a:pt x="6720" y="20783"/>
                  </a:lnTo>
                  <a:lnTo>
                    <a:pt x="5282" y="23264"/>
                  </a:lnTo>
                  <a:lnTo>
                    <a:pt x="4007" y="25833"/>
                  </a:lnTo>
                  <a:lnTo>
                    <a:pt x="2900" y="28481"/>
                  </a:lnTo>
                  <a:lnTo>
                    <a:pt x="1966" y="31198"/>
                  </a:lnTo>
                  <a:lnTo>
                    <a:pt x="1209" y="33970"/>
                  </a:lnTo>
                  <a:lnTo>
                    <a:pt x="632" y="36788"/>
                  </a:lnTo>
                  <a:lnTo>
                    <a:pt x="237" y="39640"/>
                  </a:lnTo>
                  <a:lnTo>
                    <a:pt x="26" y="42514"/>
                  </a:lnTo>
                  <a:lnTo>
                    <a:pt x="0" y="45398"/>
                  </a:lnTo>
                  <a:lnTo>
                    <a:pt x="158" y="48280"/>
                  </a:lnTo>
                  <a:lnTo>
                    <a:pt x="501" y="51148"/>
                  </a:lnTo>
                  <a:lnTo>
                    <a:pt x="1026" y="53992"/>
                  </a:lnTo>
                  <a:lnTo>
                    <a:pt x="1733" y="56798"/>
                  </a:lnTo>
                  <a:lnTo>
                    <a:pt x="2617" y="59556"/>
                  </a:lnTo>
                  <a:lnTo>
                    <a:pt x="3675" y="62254"/>
                  </a:lnTo>
                  <a:lnTo>
                    <a:pt x="4903" y="64881"/>
                  </a:lnTo>
                  <a:lnTo>
                    <a:pt x="6295" y="67426"/>
                  </a:lnTo>
                  <a:lnTo>
                    <a:pt x="7847" y="69879"/>
                  </a:lnTo>
                  <a:lnTo>
                    <a:pt x="9551" y="72230"/>
                  </a:lnTo>
                  <a:lnTo>
                    <a:pt x="11401" y="74469"/>
                  </a:lnTo>
                  <a:lnTo>
                    <a:pt x="13388" y="76586"/>
                  </a:lnTo>
                  <a:lnTo>
                    <a:pt x="15506" y="78574"/>
                  </a:lnTo>
                  <a:lnTo>
                    <a:pt x="17745" y="80424"/>
                  </a:lnTo>
                  <a:lnTo>
                    <a:pt x="20096" y="82128"/>
                  </a:lnTo>
                  <a:lnTo>
                    <a:pt x="22549" y="83680"/>
                  </a:lnTo>
                  <a:lnTo>
                    <a:pt x="25094" y="85072"/>
                  </a:lnTo>
                  <a:lnTo>
                    <a:pt x="27721" y="86300"/>
                  </a:lnTo>
                  <a:lnTo>
                    <a:pt x="30419" y="87358"/>
                  </a:lnTo>
                  <a:lnTo>
                    <a:pt x="33177" y="88242"/>
                  </a:lnTo>
                  <a:lnTo>
                    <a:pt x="35983" y="88948"/>
                  </a:lnTo>
                  <a:lnTo>
                    <a:pt x="38826" y="89474"/>
                  </a:lnTo>
                  <a:lnTo>
                    <a:pt x="41695" y="89817"/>
                  </a:lnTo>
                  <a:lnTo>
                    <a:pt x="44577" y="89975"/>
                  </a:lnTo>
                  <a:lnTo>
                    <a:pt x="47461" y="89949"/>
                  </a:lnTo>
                  <a:lnTo>
                    <a:pt x="50335" y="89738"/>
                  </a:lnTo>
                  <a:lnTo>
                    <a:pt x="53186" y="89343"/>
                  </a:lnTo>
                  <a:lnTo>
                    <a:pt x="56004" y="88766"/>
                  </a:lnTo>
                  <a:lnTo>
                    <a:pt x="58777" y="88009"/>
                  </a:lnTo>
                  <a:lnTo>
                    <a:pt x="61493" y="87075"/>
                  </a:lnTo>
                  <a:lnTo>
                    <a:pt x="64142" y="85968"/>
                  </a:lnTo>
                  <a:lnTo>
                    <a:pt x="66711" y="84693"/>
                  </a:lnTo>
                  <a:lnTo>
                    <a:pt x="69191" y="83254"/>
                  </a:lnTo>
                  <a:lnTo>
                    <a:pt x="71572" y="81659"/>
                  </a:lnTo>
                  <a:lnTo>
                    <a:pt x="73844" y="79912"/>
                  </a:lnTo>
                  <a:lnTo>
                    <a:pt x="75997" y="78022"/>
                  </a:lnTo>
                  <a:lnTo>
                    <a:pt x="78022" y="75997"/>
                  </a:lnTo>
                  <a:lnTo>
                    <a:pt x="79912" y="73844"/>
                  </a:lnTo>
                  <a:lnTo>
                    <a:pt x="81659" y="71572"/>
                  </a:lnTo>
                  <a:lnTo>
                    <a:pt x="83254" y="69191"/>
                  </a:lnTo>
                  <a:lnTo>
                    <a:pt x="84693" y="66711"/>
                  </a:lnTo>
                  <a:lnTo>
                    <a:pt x="85968" y="64142"/>
                  </a:lnTo>
                  <a:lnTo>
                    <a:pt x="87075" y="61493"/>
                  </a:lnTo>
                  <a:lnTo>
                    <a:pt x="88009" y="58777"/>
                  </a:lnTo>
                  <a:lnTo>
                    <a:pt x="88766" y="56004"/>
                  </a:lnTo>
                  <a:lnTo>
                    <a:pt x="89343" y="53186"/>
                  </a:lnTo>
                  <a:lnTo>
                    <a:pt x="89738" y="50335"/>
                  </a:lnTo>
                  <a:lnTo>
                    <a:pt x="89949" y="47461"/>
                  </a:lnTo>
                  <a:lnTo>
                    <a:pt x="89975" y="44577"/>
                  </a:lnTo>
                  <a:lnTo>
                    <a:pt x="89817" y="41695"/>
                  </a:lnTo>
                  <a:lnTo>
                    <a:pt x="89474" y="38826"/>
                  </a:lnTo>
                  <a:lnTo>
                    <a:pt x="88948" y="35983"/>
                  </a:lnTo>
                  <a:lnTo>
                    <a:pt x="88242" y="33177"/>
                  </a:lnTo>
                  <a:lnTo>
                    <a:pt x="87358" y="30419"/>
                  </a:lnTo>
                  <a:lnTo>
                    <a:pt x="86300" y="27721"/>
                  </a:lnTo>
                  <a:lnTo>
                    <a:pt x="85072" y="25094"/>
                  </a:lnTo>
                  <a:lnTo>
                    <a:pt x="83680" y="22549"/>
                  </a:lnTo>
                  <a:lnTo>
                    <a:pt x="82128" y="20096"/>
                  </a:lnTo>
                  <a:lnTo>
                    <a:pt x="80424" y="17745"/>
                  </a:lnTo>
                  <a:lnTo>
                    <a:pt x="78574" y="15506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g888"/>
            <p:cNvSpPr/>
            <p:nvPr/>
          </p:nvSpPr>
          <p:spPr>
            <a:xfrm>
              <a:off x="6274798" y="4145509"/>
              <a:ext cx="89999" cy="89999"/>
            </a:xfrm>
            <a:custGeom>
              <a:avLst/>
              <a:pathLst>
                <a:path w="89999" h="89999">
                  <a:moveTo>
                    <a:pt x="77348" y="12650"/>
                  </a:moveTo>
                  <a:lnTo>
                    <a:pt x="75278" y="10712"/>
                  </a:lnTo>
                  <a:lnTo>
                    <a:pt x="73083" y="8915"/>
                  </a:lnTo>
                  <a:lnTo>
                    <a:pt x="70772" y="7267"/>
                  </a:lnTo>
                  <a:lnTo>
                    <a:pt x="68356" y="5773"/>
                  </a:lnTo>
                  <a:lnTo>
                    <a:pt x="65844" y="4441"/>
                  </a:lnTo>
                  <a:lnTo>
                    <a:pt x="63246" y="3275"/>
                  </a:lnTo>
                  <a:lnTo>
                    <a:pt x="60573" y="2281"/>
                  </a:lnTo>
                  <a:lnTo>
                    <a:pt x="57836" y="1463"/>
                  </a:lnTo>
                  <a:lnTo>
                    <a:pt x="55046" y="823"/>
                  </a:lnTo>
                  <a:lnTo>
                    <a:pt x="52215" y="365"/>
                  </a:lnTo>
                  <a:lnTo>
                    <a:pt x="49354" y="90"/>
                  </a:lnTo>
                  <a:lnTo>
                    <a:pt x="46476" y="0"/>
                  </a:lnTo>
                  <a:lnTo>
                    <a:pt x="43591" y="94"/>
                  </a:lnTo>
                  <a:lnTo>
                    <a:pt x="40712" y="373"/>
                  </a:lnTo>
                  <a:lnTo>
                    <a:pt x="37851" y="836"/>
                  </a:lnTo>
                  <a:lnTo>
                    <a:pt x="35019" y="1480"/>
                  </a:lnTo>
                  <a:lnTo>
                    <a:pt x="32228" y="2303"/>
                  </a:lnTo>
                  <a:lnTo>
                    <a:pt x="29490" y="3301"/>
                  </a:lnTo>
                  <a:lnTo>
                    <a:pt x="26815" y="4471"/>
                  </a:lnTo>
                  <a:lnTo>
                    <a:pt x="24215" y="5807"/>
                  </a:lnTo>
                  <a:lnTo>
                    <a:pt x="21701" y="7304"/>
                  </a:lnTo>
                  <a:lnTo>
                    <a:pt x="19282" y="8956"/>
                  </a:lnTo>
                  <a:lnTo>
                    <a:pt x="16969" y="10757"/>
                  </a:lnTo>
                  <a:lnTo>
                    <a:pt x="14771" y="12698"/>
                  </a:lnTo>
                  <a:lnTo>
                    <a:pt x="12698" y="14771"/>
                  </a:lnTo>
                  <a:lnTo>
                    <a:pt x="10757" y="16969"/>
                  </a:lnTo>
                  <a:lnTo>
                    <a:pt x="8956" y="19282"/>
                  </a:lnTo>
                  <a:lnTo>
                    <a:pt x="7304" y="21701"/>
                  </a:lnTo>
                  <a:lnTo>
                    <a:pt x="5807" y="24215"/>
                  </a:lnTo>
                  <a:lnTo>
                    <a:pt x="4471" y="26815"/>
                  </a:lnTo>
                  <a:lnTo>
                    <a:pt x="3301" y="29490"/>
                  </a:lnTo>
                  <a:lnTo>
                    <a:pt x="2303" y="32228"/>
                  </a:lnTo>
                  <a:lnTo>
                    <a:pt x="1480" y="35019"/>
                  </a:lnTo>
                  <a:lnTo>
                    <a:pt x="836" y="37851"/>
                  </a:lnTo>
                  <a:lnTo>
                    <a:pt x="373" y="40712"/>
                  </a:lnTo>
                  <a:lnTo>
                    <a:pt x="94" y="43591"/>
                  </a:lnTo>
                  <a:lnTo>
                    <a:pt x="0" y="46476"/>
                  </a:lnTo>
                  <a:lnTo>
                    <a:pt x="90" y="49354"/>
                  </a:lnTo>
                  <a:lnTo>
                    <a:pt x="365" y="52215"/>
                  </a:lnTo>
                  <a:lnTo>
                    <a:pt x="823" y="55046"/>
                  </a:lnTo>
                  <a:lnTo>
                    <a:pt x="1463" y="57836"/>
                  </a:lnTo>
                  <a:lnTo>
                    <a:pt x="2281" y="60573"/>
                  </a:lnTo>
                  <a:lnTo>
                    <a:pt x="3275" y="63246"/>
                  </a:lnTo>
                  <a:lnTo>
                    <a:pt x="4441" y="65844"/>
                  </a:lnTo>
                  <a:lnTo>
                    <a:pt x="5773" y="68356"/>
                  </a:lnTo>
                  <a:lnTo>
                    <a:pt x="7267" y="70772"/>
                  </a:lnTo>
                  <a:lnTo>
                    <a:pt x="8915" y="73083"/>
                  </a:lnTo>
                  <a:lnTo>
                    <a:pt x="10712" y="75278"/>
                  </a:lnTo>
                  <a:lnTo>
                    <a:pt x="12650" y="77348"/>
                  </a:lnTo>
                  <a:lnTo>
                    <a:pt x="14720" y="79286"/>
                  </a:lnTo>
                  <a:lnTo>
                    <a:pt x="16916" y="81083"/>
                  </a:lnTo>
                  <a:lnTo>
                    <a:pt x="19226" y="82732"/>
                  </a:lnTo>
                  <a:lnTo>
                    <a:pt x="21642" y="84225"/>
                  </a:lnTo>
                  <a:lnTo>
                    <a:pt x="24155" y="85557"/>
                  </a:lnTo>
                  <a:lnTo>
                    <a:pt x="26753" y="86723"/>
                  </a:lnTo>
                  <a:lnTo>
                    <a:pt x="29426" y="87717"/>
                  </a:lnTo>
                  <a:lnTo>
                    <a:pt x="32163" y="88536"/>
                  </a:lnTo>
                  <a:lnTo>
                    <a:pt x="34952" y="89176"/>
                  </a:lnTo>
                  <a:lnTo>
                    <a:pt x="37783" y="89634"/>
                  </a:lnTo>
                  <a:lnTo>
                    <a:pt x="40644" y="89909"/>
                  </a:lnTo>
                  <a:lnTo>
                    <a:pt x="43523" y="89999"/>
                  </a:lnTo>
                  <a:lnTo>
                    <a:pt x="46407" y="89904"/>
                  </a:lnTo>
                  <a:lnTo>
                    <a:pt x="49286" y="89625"/>
                  </a:lnTo>
                  <a:lnTo>
                    <a:pt x="52147" y="89162"/>
                  </a:lnTo>
                  <a:lnTo>
                    <a:pt x="54979" y="88518"/>
                  </a:lnTo>
                  <a:lnTo>
                    <a:pt x="57770" y="87696"/>
                  </a:lnTo>
                  <a:lnTo>
                    <a:pt x="60508" y="86697"/>
                  </a:lnTo>
                  <a:lnTo>
                    <a:pt x="63183" y="85528"/>
                  </a:lnTo>
                  <a:lnTo>
                    <a:pt x="65783" y="84191"/>
                  </a:lnTo>
                  <a:lnTo>
                    <a:pt x="68297" y="82694"/>
                  </a:lnTo>
                  <a:lnTo>
                    <a:pt x="70716" y="81042"/>
                  </a:lnTo>
                  <a:lnTo>
                    <a:pt x="73029" y="79242"/>
                  </a:lnTo>
                  <a:lnTo>
                    <a:pt x="75227" y="77301"/>
                  </a:lnTo>
                  <a:lnTo>
                    <a:pt x="77301" y="75227"/>
                  </a:lnTo>
                  <a:lnTo>
                    <a:pt x="79242" y="73029"/>
                  </a:lnTo>
                  <a:lnTo>
                    <a:pt x="81042" y="70716"/>
                  </a:lnTo>
                  <a:lnTo>
                    <a:pt x="82694" y="68297"/>
                  </a:lnTo>
                  <a:lnTo>
                    <a:pt x="84191" y="65783"/>
                  </a:lnTo>
                  <a:lnTo>
                    <a:pt x="85528" y="63183"/>
                  </a:lnTo>
                  <a:lnTo>
                    <a:pt x="86697" y="60508"/>
                  </a:lnTo>
                  <a:lnTo>
                    <a:pt x="87696" y="57770"/>
                  </a:lnTo>
                  <a:lnTo>
                    <a:pt x="88518" y="54979"/>
                  </a:lnTo>
                  <a:lnTo>
                    <a:pt x="89162" y="52147"/>
                  </a:lnTo>
                  <a:lnTo>
                    <a:pt x="89625" y="49286"/>
                  </a:lnTo>
                  <a:lnTo>
                    <a:pt x="89904" y="46407"/>
                  </a:lnTo>
                  <a:lnTo>
                    <a:pt x="89999" y="43523"/>
                  </a:lnTo>
                  <a:lnTo>
                    <a:pt x="89909" y="40644"/>
                  </a:lnTo>
                  <a:lnTo>
                    <a:pt x="89634" y="37783"/>
                  </a:lnTo>
                  <a:lnTo>
                    <a:pt x="89176" y="34952"/>
                  </a:lnTo>
                  <a:lnTo>
                    <a:pt x="88536" y="32163"/>
                  </a:lnTo>
                  <a:lnTo>
                    <a:pt x="87717" y="29426"/>
                  </a:lnTo>
                  <a:lnTo>
                    <a:pt x="86723" y="26753"/>
                  </a:lnTo>
                  <a:lnTo>
                    <a:pt x="85557" y="24155"/>
                  </a:lnTo>
                  <a:lnTo>
                    <a:pt x="84225" y="21642"/>
                  </a:lnTo>
                  <a:lnTo>
                    <a:pt x="82732" y="19226"/>
                  </a:lnTo>
                  <a:lnTo>
                    <a:pt x="81083" y="16916"/>
                  </a:lnTo>
                  <a:lnTo>
                    <a:pt x="79286" y="14720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g889"/>
            <p:cNvSpPr/>
            <p:nvPr/>
          </p:nvSpPr>
          <p:spPr>
            <a:xfrm>
              <a:off x="6274798" y="4251390"/>
              <a:ext cx="89999" cy="89999"/>
            </a:xfrm>
            <a:custGeom>
              <a:avLst/>
              <a:pathLst>
                <a:path w="89999" h="89999">
                  <a:moveTo>
                    <a:pt x="77250" y="12748"/>
                  </a:moveTo>
                  <a:lnTo>
                    <a:pt x="75173" y="10804"/>
                  </a:lnTo>
                  <a:lnTo>
                    <a:pt x="72972" y="9000"/>
                  </a:lnTo>
                  <a:lnTo>
                    <a:pt x="70656" y="7344"/>
                  </a:lnTo>
                  <a:lnTo>
                    <a:pt x="68235" y="5843"/>
                  </a:lnTo>
                  <a:lnTo>
                    <a:pt x="65718" y="4502"/>
                  </a:lnTo>
                  <a:lnTo>
                    <a:pt x="63116" y="3328"/>
                  </a:lnTo>
                  <a:lnTo>
                    <a:pt x="60440" y="2326"/>
                  </a:lnTo>
                  <a:lnTo>
                    <a:pt x="57700" y="1498"/>
                  </a:lnTo>
                  <a:lnTo>
                    <a:pt x="54908" y="850"/>
                  </a:lnTo>
                  <a:lnTo>
                    <a:pt x="52075" y="383"/>
                  </a:lnTo>
                  <a:lnTo>
                    <a:pt x="49214" y="99"/>
                  </a:lnTo>
                  <a:lnTo>
                    <a:pt x="46334" y="0"/>
                  </a:lnTo>
                  <a:lnTo>
                    <a:pt x="43450" y="85"/>
                  </a:lnTo>
                  <a:lnTo>
                    <a:pt x="40572" y="355"/>
                  </a:lnTo>
                  <a:lnTo>
                    <a:pt x="37711" y="809"/>
                  </a:lnTo>
                  <a:lnTo>
                    <a:pt x="34881" y="1444"/>
                  </a:lnTo>
                  <a:lnTo>
                    <a:pt x="32093" y="2258"/>
                  </a:lnTo>
                  <a:lnTo>
                    <a:pt x="29357" y="3248"/>
                  </a:lnTo>
                  <a:lnTo>
                    <a:pt x="26686" y="4409"/>
                  </a:lnTo>
                  <a:lnTo>
                    <a:pt x="24090" y="5738"/>
                  </a:lnTo>
                  <a:lnTo>
                    <a:pt x="21580" y="7227"/>
                  </a:lnTo>
                  <a:lnTo>
                    <a:pt x="19166" y="8872"/>
                  </a:lnTo>
                  <a:lnTo>
                    <a:pt x="16859" y="10665"/>
                  </a:lnTo>
                  <a:lnTo>
                    <a:pt x="14667" y="12599"/>
                  </a:lnTo>
                  <a:lnTo>
                    <a:pt x="12599" y="14667"/>
                  </a:lnTo>
                  <a:lnTo>
                    <a:pt x="10665" y="16859"/>
                  </a:lnTo>
                  <a:lnTo>
                    <a:pt x="8872" y="19166"/>
                  </a:lnTo>
                  <a:lnTo>
                    <a:pt x="7227" y="21580"/>
                  </a:lnTo>
                  <a:lnTo>
                    <a:pt x="5738" y="24090"/>
                  </a:lnTo>
                  <a:lnTo>
                    <a:pt x="4409" y="26686"/>
                  </a:lnTo>
                  <a:lnTo>
                    <a:pt x="3248" y="29357"/>
                  </a:lnTo>
                  <a:lnTo>
                    <a:pt x="2258" y="32093"/>
                  </a:lnTo>
                  <a:lnTo>
                    <a:pt x="1444" y="34881"/>
                  </a:lnTo>
                  <a:lnTo>
                    <a:pt x="809" y="37711"/>
                  </a:lnTo>
                  <a:lnTo>
                    <a:pt x="355" y="40572"/>
                  </a:lnTo>
                  <a:lnTo>
                    <a:pt x="85" y="43450"/>
                  </a:lnTo>
                  <a:lnTo>
                    <a:pt x="0" y="46334"/>
                  </a:lnTo>
                  <a:lnTo>
                    <a:pt x="99" y="49214"/>
                  </a:lnTo>
                  <a:lnTo>
                    <a:pt x="383" y="52075"/>
                  </a:lnTo>
                  <a:lnTo>
                    <a:pt x="850" y="54908"/>
                  </a:lnTo>
                  <a:lnTo>
                    <a:pt x="1498" y="57700"/>
                  </a:lnTo>
                  <a:lnTo>
                    <a:pt x="2326" y="60440"/>
                  </a:lnTo>
                  <a:lnTo>
                    <a:pt x="3328" y="63116"/>
                  </a:lnTo>
                  <a:lnTo>
                    <a:pt x="4502" y="65718"/>
                  </a:lnTo>
                  <a:lnTo>
                    <a:pt x="5843" y="68235"/>
                  </a:lnTo>
                  <a:lnTo>
                    <a:pt x="7344" y="70656"/>
                  </a:lnTo>
                  <a:lnTo>
                    <a:pt x="9000" y="72972"/>
                  </a:lnTo>
                  <a:lnTo>
                    <a:pt x="10804" y="75173"/>
                  </a:lnTo>
                  <a:lnTo>
                    <a:pt x="12748" y="77250"/>
                  </a:lnTo>
                  <a:lnTo>
                    <a:pt x="14825" y="79194"/>
                  </a:lnTo>
                  <a:lnTo>
                    <a:pt x="17026" y="80998"/>
                  </a:lnTo>
                  <a:lnTo>
                    <a:pt x="19342" y="82654"/>
                  </a:lnTo>
                  <a:lnTo>
                    <a:pt x="21763" y="84155"/>
                  </a:lnTo>
                  <a:lnTo>
                    <a:pt x="24280" y="85496"/>
                  </a:lnTo>
                  <a:lnTo>
                    <a:pt x="26882" y="86670"/>
                  </a:lnTo>
                  <a:lnTo>
                    <a:pt x="29558" y="87672"/>
                  </a:lnTo>
                  <a:lnTo>
                    <a:pt x="32298" y="88500"/>
                  </a:lnTo>
                  <a:lnTo>
                    <a:pt x="35090" y="89148"/>
                  </a:lnTo>
                  <a:lnTo>
                    <a:pt x="37923" y="89615"/>
                  </a:lnTo>
                  <a:lnTo>
                    <a:pt x="40785" y="89899"/>
                  </a:lnTo>
                  <a:lnTo>
                    <a:pt x="43664" y="89999"/>
                  </a:lnTo>
                  <a:lnTo>
                    <a:pt x="46548" y="89913"/>
                  </a:lnTo>
                  <a:lnTo>
                    <a:pt x="49427" y="89643"/>
                  </a:lnTo>
                  <a:lnTo>
                    <a:pt x="52287" y="89189"/>
                  </a:lnTo>
                  <a:lnTo>
                    <a:pt x="55117" y="88554"/>
                  </a:lnTo>
                  <a:lnTo>
                    <a:pt x="57905" y="87740"/>
                  </a:lnTo>
                  <a:lnTo>
                    <a:pt x="60641" y="86750"/>
                  </a:lnTo>
                  <a:lnTo>
                    <a:pt x="63312" y="85589"/>
                  </a:lnTo>
                  <a:lnTo>
                    <a:pt x="65908" y="84261"/>
                  </a:lnTo>
                  <a:lnTo>
                    <a:pt x="68418" y="82771"/>
                  </a:lnTo>
                  <a:lnTo>
                    <a:pt x="70832" y="81126"/>
                  </a:lnTo>
                  <a:lnTo>
                    <a:pt x="73139" y="79333"/>
                  </a:lnTo>
                  <a:lnTo>
                    <a:pt x="75332" y="77399"/>
                  </a:lnTo>
                  <a:lnTo>
                    <a:pt x="77399" y="75332"/>
                  </a:lnTo>
                  <a:lnTo>
                    <a:pt x="79333" y="73139"/>
                  </a:lnTo>
                  <a:lnTo>
                    <a:pt x="81126" y="70832"/>
                  </a:lnTo>
                  <a:lnTo>
                    <a:pt x="82771" y="68418"/>
                  </a:lnTo>
                  <a:lnTo>
                    <a:pt x="84261" y="65908"/>
                  </a:lnTo>
                  <a:lnTo>
                    <a:pt x="85589" y="63312"/>
                  </a:lnTo>
                  <a:lnTo>
                    <a:pt x="86750" y="60641"/>
                  </a:lnTo>
                  <a:lnTo>
                    <a:pt x="87740" y="57905"/>
                  </a:lnTo>
                  <a:lnTo>
                    <a:pt x="88554" y="55117"/>
                  </a:lnTo>
                  <a:lnTo>
                    <a:pt x="89189" y="52287"/>
                  </a:lnTo>
                  <a:lnTo>
                    <a:pt x="89643" y="49427"/>
                  </a:lnTo>
                  <a:lnTo>
                    <a:pt x="89913" y="46548"/>
                  </a:lnTo>
                  <a:lnTo>
                    <a:pt x="89999" y="43664"/>
                  </a:lnTo>
                  <a:lnTo>
                    <a:pt x="89899" y="40785"/>
                  </a:lnTo>
                  <a:lnTo>
                    <a:pt x="89615" y="37923"/>
                  </a:lnTo>
                  <a:lnTo>
                    <a:pt x="89148" y="35090"/>
                  </a:lnTo>
                  <a:lnTo>
                    <a:pt x="88500" y="32298"/>
                  </a:lnTo>
                  <a:lnTo>
                    <a:pt x="87672" y="29558"/>
                  </a:lnTo>
                  <a:lnTo>
                    <a:pt x="86670" y="26882"/>
                  </a:lnTo>
                  <a:lnTo>
                    <a:pt x="85496" y="24280"/>
                  </a:lnTo>
                  <a:lnTo>
                    <a:pt x="84155" y="21763"/>
                  </a:lnTo>
                  <a:lnTo>
                    <a:pt x="82654" y="19342"/>
                  </a:lnTo>
                  <a:lnTo>
                    <a:pt x="80998" y="17026"/>
                  </a:lnTo>
                  <a:lnTo>
                    <a:pt x="79194" y="14825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g890"/>
            <p:cNvSpPr/>
            <p:nvPr/>
          </p:nvSpPr>
          <p:spPr>
            <a:xfrm>
              <a:off x="6274801" y="4357275"/>
              <a:ext cx="89993" cy="89993"/>
            </a:xfrm>
            <a:custGeom>
              <a:avLst/>
              <a:pathLst>
                <a:path w="89993" h="89993">
                  <a:moveTo>
                    <a:pt x="77662" y="12331"/>
                  </a:moveTo>
                  <a:lnTo>
                    <a:pt x="75612" y="10415"/>
                  </a:lnTo>
                  <a:lnTo>
                    <a:pt x="73436" y="8641"/>
                  </a:lnTo>
                  <a:lnTo>
                    <a:pt x="71143" y="7017"/>
                  </a:lnTo>
                  <a:lnTo>
                    <a:pt x="68743" y="5548"/>
                  </a:lnTo>
                  <a:lnTo>
                    <a:pt x="66245" y="4242"/>
                  </a:lnTo>
                  <a:lnTo>
                    <a:pt x="63660" y="3103"/>
                  </a:lnTo>
                  <a:lnTo>
                    <a:pt x="60998" y="2137"/>
                  </a:lnTo>
                  <a:lnTo>
                    <a:pt x="58271" y="1346"/>
                  </a:lnTo>
                  <a:lnTo>
                    <a:pt x="55489" y="735"/>
                  </a:lnTo>
                  <a:lnTo>
                    <a:pt x="52664" y="306"/>
                  </a:lnTo>
                  <a:lnTo>
                    <a:pt x="49807" y="60"/>
                  </a:lnTo>
                  <a:lnTo>
                    <a:pt x="46930" y="0"/>
                  </a:lnTo>
                  <a:lnTo>
                    <a:pt x="44046" y="123"/>
                  </a:lnTo>
                  <a:lnTo>
                    <a:pt x="41165" y="432"/>
                  </a:lnTo>
                  <a:lnTo>
                    <a:pt x="38300" y="923"/>
                  </a:lnTo>
                  <a:lnTo>
                    <a:pt x="35463" y="1596"/>
                  </a:lnTo>
                  <a:lnTo>
                    <a:pt x="32665" y="2447"/>
                  </a:lnTo>
                  <a:lnTo>
                    <a:pt x="29918" y="3473"/>
                  </a:lnTo>
                  <a:lnTo>
                    <a:pt x="27232" y="4669"/>
                  </a:lnTo>
                  <a:lnTo>
                    <a:pt x="24620" y="6031"/>
                  </a:lnTo>
                  <a:lnTo>
                    <a:pt x="22091" y="7553"/>
                  </a:lnTo>
                  <a:lnTo>
                    <a:pt x="19656" y="9229"/>
                  </a:lnTo>
                  <a:lnTo>
                    <a:pt x="17326" y="11053"/>
                  </a:lnTo>
                  <a:lnTo>
                    <a:pt x="15109" y="13015"/>
                  </a:lnTo>
                  <a:lnTo>
                    <a:pt x="13015" y="15109"/>
                  </a:lnTo>
                  <a:lnTo>
                    <a:pt x="11053" y="17326"/>
                  </a:lnTo>
                  <a:lnTo>
                    <a:pt x="9229" y="19656"/>
                  </a:lnTo>
                  <a:lnTo>
                    <a:pt x="7553" y="22091"/>
                  </a:lnTo>
                  <a:lnTo>
                    <a:pt x="6031" y="24620"/>
                  </a:lnTo>
                  <a:lnTo>
                    <a:pt x="4669" y="27232"/>
                  </a:lnTo>
                  <a:lnTo>
                    <a:pt x="3473" y="29918"/>
                  </a:lnTo>
                  <a:lnTo>
                    <a:pt x="2447" y="32665"/>
                  </a:lnTo>
                  <a:lnTo>
                    <a:pt x="1596" y="35463"/>
                  </a:lnTo>
                  <a:lnTo>
                    <a:pt x="923" y="38300"/>
                  </a:lnTo>
                  <a:lnTo>
                    <a:pt x="432" y="41165"/>
                  </a:lnTo>
                  <a:lnTo>
                    <a:pt x="123" y="44046"/>
                  </a:lnTo>
                  <a:lnTo>
                    <a:pt x="0" y="46930"/>
                  </a:lnTo>
                  <a:lnTo>
                    <a:pt x="60" y="49807"/>
                  </a:lnTo>
                  <a:lnTo>
                    <a:pt x="306" y="52664"/>
                  </a:lnTo>
                  <a:lnTo>
                    <a:pt x="735" y="55489"/>
                  </a:lnTo>
                  <a:lnTo>
                    <a:pt x="1346" y="58271"/>
                  </a:lnTo>
                  <a:lnTo>
                    <a:pt x="2137" y="60998"/>
                  </a:lnTo>
                  <a:lnTo>
                    <a:pt x="3103" y="63660"/>
                  </a:lnTo>
                  <a:lnTo>
                    <a:pt x="4242" y="66245"/>
                  </a:lnTo>
                  <a:lnTo>
                    <a:pt x="5548" y="68743"/>
                  </a:lnTo>
                  <a:lnTo>
                    <a:pt x="7017" y="71143"/>
                  </a:lnTo>
                  <a:lnTo>
                    <a:pt x="8641" y="73436"/>
                  </a:lnTo>
                  <a:lnTo>
                    <a:pt x="10415" y="75612"/>
                  </a:lnTo>
                  <a:lnTo>
                    <a:pt x="12331" y="77662"/>
                  </a:lnTo>
                  <a:lnTo>
                    <a:pt x="14381" y="79578"/>
                  </a:lnTo>
                  <a:lnTo>
                    <a:pt x="16557" y="81352"/>
                  </a:lnTo>
                  <a:lnTo>
                    <a:pt x="18850" y="82976"/>
                  </a:lnTo>
                  <a:lnTo>
                    <a:pt x="21250" y="84445"/>
                  </a:lnTo>
                  <a:lnTo>
                    <a:pt x="23748" y="85751"/>
                  </a:lnTo>
                  <a:lnTo>
                    <a:pt x="26333" y="86890"/>
                  </a:lnTo>
                  <a:lnTo>
                    <a:pt x="28995" y="87856"/>
                  </a:lnTo>
                  <a:lnTo>
                    <a:pt x="31722" y="88647"/>
                  </a:lnTo>
                  <a:lnTo>
                    <a:pt x="34504" y="89258"/>
                  </a:lnTo>
                  <a:lnTo>
                    <a:pt x="37329" y="89687"/>
                  </a:lnTo>
                  <a:lnTo>
                    <a:pt x="40186" y="89933"/>
                  </a:lnTo>
                  <a:lnTo>
                    <a:pt x="43063" y="89993"/>
                  </a:lnTo>
                  <a:lnTo>
                    <a:pt x="45947" y="89870"/>
                  </a:lnTo>
                  <a:lnTo>
                    <a:pt x="48828" y="89561"/>
                  </a:lnTo>
                  <a:lnTo>
                    <a:pt x="51692" y="89070"/>
                  </a:lnTo>
                  <a:lnTo>
                    <a:pt x="54530" y="88397"/>
                  </a:lnTo>
                  <a:lnTo>
                    <a:pt x="57328" y="87546"/>
                  </a:lnTo>
                  <a:lnTo>
                    <a:pt x="60075" y="86520"/>
                  </a:lnTo>
                  <a:lnTo>
                    <a:pt x="62761" y="85324"/>
                  </a:lnTo>
                  <a:lnTo>
                    <a:pt x="65373" y="83962"/>
                  </a:lnTo>
                  <a:lnTo>
                    <a:pt x="67902" y="82440"/>
                  </a:lnTo>
                  <a:lnTo>
                    <a:pt x="70337" y="80764"/>
                  </a:lnTo>
                  <a:lnTo>
                    <a:pt x="72667" y="78940"/>
                  </a:lnTo>
                  <a:lnTo>
                    <a:pt x="74884" y="76978"/>
                  </a:lnTo>
                  <a:lnTo>
                    <a:pt x="76978" y="74884"/>
                  </a:lnTo>
                  <a:lnTo>
                    <a:pt x="78940" y="72667"/>
                  </a:lnTo>
                  <a:lnTo>
                    <a:pt x="80764" y="70337"/>
                  </a:lnTo>
                  <a:lnTo>
                    <a:pt x="82440" y="67902"/>
                  </a:lnTo>
                  <a:lnTo>
                    <a:pt x="83962" y="65373"/>
                  </a:lnTo>
                  <a:lnTo>
                    <a:pt x="85324" y="62761"/>
                  </a:lnTo>
                  <a:lnTo>
                    <a:pt x="86520" y="60075"/>
                  </a:lnTo>
                  <a:lnTo>
                    <a:pt x="87546" y="57328"/>
                  </a:lnTo>
                  <a:lnTo>
                    <a:pt x="88397" y="54530"/>
                  </a:lnTo>
                  <a:lnTo>
                    <a:pt x="89070" y="51692"/>
                  </a:lnTo>
                  <a:lnTo>
                    <a:pt x="89561" y="48828"/>
                  </a:lnTo>
                  <a:lnTo>
                    <a:pt x="89870" y="45947"/>
                  </a:lnTo>
                  <a:lnTo>
                    <a:pt x="89993" y="43063"/>
                  </a:lnTo>
                  <a:lnTo>
                    <a:pt x="89933" y="40186"/>
                  </a:lnTo>
                  <a:lnTo>
                    <a:pt x="89687" y="37329"/>
                  </a:lnTo>
                  <a:lnTo>
                    <a:pt x="89258" y="34504"/>
                  </a:lnTo>
                  <a:lnTo>
                    <a:pt x="88647" y="31722"/>
                  </a:lnTo>
                  <a:lnTo>
                    <a:pt x="87856" y="28995"/>
                  </a:lnTo>
                  <a:lnTo>
                    <a:pt x="86890" y="26333"/>
                  </a:lnTo>
                  <a:lnTo>
                    <a:pt x="85751" y="23748"/>
                  </a:lnTo>
                  <a:lnTo>
                    <a:pt x="84445" y="21250"/>
                  </a:lnTo>
                  <a:lnTo>
                    <a:pt x="82976" y="18850"/>
                  </a:lnTo>
                  <a:lnTo>
                    <a:pt x="81352" y="16557"/>
                  </a:lnTo>
                  <a:lnTo>
                    <a:pt x="79578" y="14381"/>
                  </a:lnTo>
                  <a:close/>
                </a:path>
              </a:pathLst>
            </a:custGeom>
            <a:solidFill>
              <a:srgbClr val="F2F7FA">
                <a:alpha val="100000"/>
              </a:srgbClr>
            </a:solidFill>
            <a:ln w="9525" cap="rnd">
              <a:solidFill>
                <a:srgbClr val="F2F7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g891"/>
            <p:cNvSpPr/>
            <p:nvPr/>
          </p:nvSpPr>
          <p:spPr>
            <a:xfrm>
              <a:off x="6274803" y="4463159"/>
              <a:ext cx="89989" cy="89989"/>
            </a:xfrm>
            <a:custGeom>
              <a:avLst/>
              <a:pathLst>
                <a:path w="89989" h="89989">
                  <a:moveTo>
                    <a:pt x="76845" y="13144"/>
                  </a:moveTo>
                  <a:lnTo>
                    <a:pt x="74743" y="11172"/>
                  </a:lnTo>
                  <a:lnTo>
                    <a:pt x="72518" y="9340"/>
                  </a:lnTo>
                  <a:lnTo>
                    <a:pt x="70181" y="7654"/>
                  </a:lnTo>
                  <a:lnTo>
                    <a:pt x="67740" y="6122"/>
                  </a:lnTo>
                  <a:lnTo>
                    <a:pt x="65205" y="4749"/>
                  </a:lnTo>
                  <a:lnTo>
                    <a:pt x="62588" y="3542"/>
                  </a:lnTo>
                  <a:lnTo>
                    <a:pt x="59898" y="2505"/>
                  </a:lnTo>
                  <a:lnTo>
                    <a:pt x="57147" y="1643"/>
                  </a:lnTo>
                  <a:lnTo>
                    <a:pt x="54346" y="959"/>
                  </a:lnTo>
                  <a:lnTo>
                    <a:pt x="51506" y="456"/>
                  </a:lnTo>
                  <a:lnTo>
                    <a:pt x="48640" y="135"/>
                  </a:lnTo>
                  <a:lnTo>
                    <a:pt x="45759" y="0"/>
                  </a:lnTo>
                  <a:lnTo>
                    <a:pt x="42875" y="49"/>
                  </a:lnTo>
                  <a:lnTo>
                    <a:pt x="39999" y="282"/>
                  </a:lnTo>
                  <a:lnTo>
                    <a:pt x="37144" y="700"/>
                  </a:lnTo>
                  <a:lnTo>
                    <a:pt x="34321" y="1299"/>
                  </a:lnTo>
                  <a:lnTo>
                    <a:pt x="31542" y="2078"/>
                  </a:lnTo>
                  <a:lnTo>
                    <a:pt x="28819" y="3034"/>
                  </a:lnTo>
                  <a:lnTo>
                    <a:pt x="26162" y="4161"/>
                  </a:lnTo>
                  <a:lnTo>
                    <a:pt x="23582" y="5457"/>
                  </a:lnTo>
                  <a:lnTo>
                    <a:pt x="21090" y="6915"/>
                  </a:lnTo>
                  <a:lnTo>
                    <a:pt x="18696" y="8530"/>
                  </a:lnTo>
                  <a:lnTo>
                    <a:pt x="16411" y="10294"/>
                  </a:lnTo>
                  <a:lnTo>
                    <a:pt x="14243" y="12201"/>
                  </a:lnTo>
                  <a:lnTo>
                    <a:pt x="12201" y="14243"/>
                  </a:lnTo>
                  <a:lnTo>
                    <a:pt x="10294" y="16411"/>
                  </a:lnTo>
                  <a:lnTo>
                    <a:pt x="8530" y="18696"/>
                  </a:lnTo>
                  <a:lnTo>
                    <a:pt x="6915" y="21090"/>
                  </a:lnTo>
                  <a:lnTo>
                    <a:pt x="5457" y="23582"/>
                  </a:lnTo>
                  <a:lnTo>
                    <a:pt x="4161" y="26162"/>
                  </a:lnTo>
                  <a:lnTo>
                    <a:pt x="3034" y="28819"/>
                  </a:lnTo>
                  <a:lnTo>
                    <a:pt x="2078" y="31542"/>
                  </a:lnTo>
                  <a:lnTo>
                    <a:pt x="1299" y="34321"/>
                  </a:lnTo>
                  <a:lnTo>
                    <a:pt x="700" y="37144"/>
                  </a:lnTo>
                  <a:lnTo>
                    <a:pt x="282" y="39999"/>
                  </a:lnTo>
                  <a:lnTo>
                    <a:pt x="49" y="42875"/>
                  </a:lnTo>
                  <a:lnTo>
                    <a:pt x="0" y="45759"/>
                  </a:lnTo>
                  <a:lnTo>
                    <a:pt x="135" y="48640"/>
                  </a:lnTo>
                  <a:lnTo>
                    <a:pt x="456" y="51506"/>
                  </a:lnTo>
                  <a:lnTo>
                    <a:pt x="959" y="54346"/>
                  </a:lnTo>
                  <a:lnTo>
                    <a:pt x="1643" y="57147"/>
                  </a:lnTo>
                  <a:lnTo>
                    <a:pt x="2505" y="59898"/>
                  </a:lnTo>
                  <a:lnTo>
                    <a:pt x="3542" y="62588"/>
                  </a:lnTo>
                  <a:lnTo>
                    <a:pt x="4749" y="65205"/>
                  </a:lnTo>
                  <a:lnTo>
                    <a:pt x="6122" y="67740"/>
                  </a:lnTo>
                  <a:lnTo>
                    <a:pt x="7654" y="70181"/>
                  </a:lnTo>
                  <a:lnTo>
                    <a:pt x="9340" y="72518"/>
                  </a:lnTo>
                  <a:lnTo>
                    <a:pt x="11172" y="74743"/>
                  </a:lnTo>
                  <a:lnTo>
                    <a:pt x="13144" y="76845"/>
                  </a:lnTo>
                  <a:lnTo>
                    <a:pt x="15246" y="78816"/>
                  </a:lnTo>
                  <a:lnTo>
                    <a:pt x="17470" y="80648"/>
                  </a:lnTo>
                  <a:lnTo>
                    <a:pt x="19808" y="82334"/>
                  </a:lnTo>
                  <a:lnTo>
                    <a:pt x="22248" y="83866"/>
                  </a:lnTo>
                  <a:lnTo>
                    <a:pt x="24783" y="85239"/>
                  </a:lnTo>
                  <a:lnTo>
                    <a:pt x="27400" y="86446"/>
                  </a:lnTo>
                  <a:lnTo>
                    <a:pt x="30090" y="87483"/>
                  </a:lnTo>
                  <a:lnTo>
                    <a:pt x="32841" y="88345"/>
                  </a:lnTo>
                  <a:lnTo>
                    <a:pt x="35642" y="89029"/>
                  </a:lnTo>
                  <a:lnTo>
                    <a:pt x="38482" y="89533"/>
                  </a:lnTo>
                  <a:lnTo>
                    <a:pt x="41348" y="89853"/>
                  </a:lnTo>
                  <a:lnTo>
                    <a:pt x="44229" y="89989"/>
                  </a:lnTo>
                  <a:lnTo>
                    <a:pt x="47113" y="89940"/>
                  </a:lnTo>
                  <a:lnTo>
                    <a:pt x="49989" y="89706"/>
                  </a:lnTo>
                  <a:lnTo>
                    <a:pt x="52844" y="89288"/>
                  </a:lnTo>
                  <a:lnTo>
                    <a:pt x="55667" y="88689"/>
                  </a:lnTo>
                  <a:lnTo>
                    <a:pt x="58446" y="87910"/>
                  </a:lnTo>
                  <a:lnTo>
                    <a:pt x="61169" y="86954"/>
                  </a:lnTo>
                  <a:lnTo>
                    <a:pt x="63827" y="85827"/>
                  </a:lnTo>
                  <a:lnTo>
                    <a:pt x="66406" y="84531"/>
                  </a:lnTo>
                  <a:lnTo>
                    <a:pt x="68898" y="83073"/>
                  </a:lnTo>
                  <a:lnTo>
                    <a:pt x="71292" y="81458"/>
                  </a:lnTo>
                  <a:lnTo>
                    <a:pt x="73577" y="79694"/>
                  </a:lnTo>
                  <a:lnTo>
                    <a:pt x="75745" y="77787"/>
                  </a:lnTo>
                  <a:lnTo>
                    <a:pt x="77787" y="75745"/>
                  </a:lnTo>
                  <a:lnTo>
                    <a:pt x="79694" y="73577"/>
                  </a:lnTo>
                  <a:lnTo>
                    <a:pt x="81458" y="71292"/>
                  </a:lnTo>
                  <a:lnTo>
                    <a:pt x="83073" y="68898"/>
                  </a:lnTo>
                  <a:lnTo>
                    <a:pt x="84531" y="66406"/>
                  </a:lnTo>
                  <a:lnTo>
                    <a:pt x="85827" y="63827"/>
                  </a:lnTo>
                  <a:lnTo>
                    <a:pt x="86954" y="61169"/>
                  </a:lnTo>
                  <a:lnTo>
                    <a:pt x="87910" y="58446"/>
                  </a:lnTo>
                  <a:lnTo>
                    <a:pt x="88689" y="55667"/>
                  </a:lnTo>
                  <a:lnTo>
                    <a:pt x="89288" y="52844"/>
                  </a:lnTo>
                  <a:lnTo>
                    <a:pt x="89706" y="49989"/>
                  </a:lnTo>
                  <a:lnTo>
                    <a:pt x="89940" y="47113"/>
                  </a:lnTo>
                  <a:lnTo>
                    <a:pt x="89989" y="44229"/>
                  </a:lnTo>
                  <a:lnTo>
                    <a:pt x="89853" y="41348"/>
                  </a:lnTo>
                  <a:lnTo>
                    <a:pt x="89533" y="38482"/>
                  </a:lnTo>
                  <a:lnTo>
                    <a:pt x="89029" y="35642"/>
                  </a:lnTo>
                  <a:lnTo>
                    <a:pt x="88345" y="32841"/>
                  </a:lnTo>
                  <a:lnTo>
                    <a:pt x="87483" y="30090"/>
                  </a:lnTo>
                  <a:lnTo>
                    <a:pt x="86446" y="27400"/>
                  </a:lnTo>
                  <a:lnTo>
                    <a:pt x="85239" y="24783"/>
                  </a:lnTo>
                  <a:lnTo>
                    <a:pt x="83866" y="22248"/>
                  </a:lnTo>
                  <a:lnTo>
                    <a:pt x="82334" y="19808"/>
                  </a:lnTo>
                  <a:lnTo>
                    <a:pt x="80648" y="17470"/>
                  </a:lnTo>
                  <a:lnTo>
                    <a:pt x="78816" y="15246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g892"/>
            <p:cNvSpPr/>
            <p:nvPr/>
          </p:nvSpPr>
          <p:spPr>
            <a:xfrm>
              <a:off x="6274819" y="4569056"/>
              <a:ext cx="89957" cy="89957"/>
            </a:xfrm>
            <a:custGeom>
              <a:avLst/>
              <a:pathLst>
                <a:path w="89957" h="89957">
                  <a:moveTo>
                    <a:pt x="81845" y="8112"/>
                  </a:moveTo>
                  <a:lnTo>
                    <a:pt x="80116" y="6534"/>
                  </a:lnTo>
                  <a:lnTo>
                    <a:pt x="78243" y="5115"/>
                  </a:lnTo>
                  <a:lnTo>
                    <a:pt x="76232" y="3859"/>
                  </a:lnTo>
                  <a:lnTo>
                    <a:pt x="74094" y="2772"/>
                  </a:lnTo>
                  <a:lnTo>
                    <a:pt x="71836" y="1859"/>
                  </a:lnTo>
                  <a:lnTo>
                    <a:pt x="69467" y="1123"/>
                  </a:lnTo>
                  <a:lnTo>
                    <a:pt x="66998" y="567"/>
                  </a:lnTo>
                  <a:lnTo>
                    <a:pt x="64439" y="193"/>
                  </a:lnTo>
                  <a:lnTo>
                    <a:pt x="61799" y="4"/>
                  </a:lnTo>
                  <a:lnTo>
                    <a:pt x="59090" y="0"/>
                  </a:lnTo>
                  <a:lnTo>
                    <a:pt x="56324" y="180"/>
                  </a:lnTo>
                  <a:lnTo>
                    <a:pt x="53510" y="544"/>
                  </a:lnTo>
                  <a:lnTo>
                    <a:pt x="50662" y="1091"/>
                  </a:lnTo>
                  <a:lnTo>
                    <a:pt x="47790" y="1818"/>
                  </a:lnTo>
                  <a:lnTo>
                    <a:pt x="44907" y="2723"/>
                  </a:lnTo>
                  <a:lnTo>
                    <a:pt x="42024" y="3801"/>
                  </a:lnTo>
                  <a:lnTo>
                    <a:pt x="39153" y="5049"/>
                  </a:lnTo>
                  <a:lnTo>
                    <a:pt x="36306" y="6460"/>
                  </a:lnTo>
                  <a:lnTo>
                    <a:pt x="33495" y="8030"/>
                  </a:lnTo>
                  <a:lnTo>
                    <a:pt x="30731" y="9752"/>
                  </a:lnTo>
                  <a:lnTo>
                    <a:pt x="28025" y="11618"/>
                  </a:lnTo>
                  <a:lnTo>
                    <a:pt x="25389" y="13622"/>
                  </a:lnTo>
                  <a:lnTo>
                    <a:pt x="22834" y="15754"/>
                  </a:lnTo>
                  <a:lnTo>
                    <a:pt x="20370" y="18006"/>
                  </a:lnTo>
                  <a:lnTo>
                    <a:pt x="18006" y="20370"/>
                  </a:lnTo>
                  <a:lnTo>
                    <a:pt x="15754" y="22834"/>
                  </a:lnTo>
                  <a:lnTo>
                    <a:pt x="13622" y="25389"/>
                  </a:lnTo>
                  <a:lnTo>
                    <a:pt x="11618" y="28025"/>
                  </a:lnTo>
                  <a:lnTo>
                    <a:pt x="9752" y="30731"/>
                  </a:lnTo>
                  <a:lnTo>
                    <a:pt x="8030" y="33495"/>
                  </a:lnTo>
                  <a:lnTo>
                    <a:pt x="6460" y="36306"/>
                  </a:lnTo>
                  <a:lnTo>
                    <a:pt x="5049" y="39153"/>
                  </a:lnTo>
                  <a:lnTo>
                    <a:pt x="3801" y="42024"/>
                  </a:lnTo>
                  <a:lnTo>
                    <a:pt x="2723" y="44907"/>
                  </a:lnTo>
                  <a:lnTo>
                    <a:pt x="1818" y="47790"/>
                  </a:lnTo>
                  <a:lnTo>
                    <a:pt x="1091" y="50662"/>
                  </a:lnTo>
                  <a:lnTo>
                    <a:pt x="544" y="53510"/>
                  </a:lnTo>
                  <a:lnTo>
                    <a:pt x="180" y="56324"/>
                  </a:lnTo>
                  <a:lnTo>
                    <a:pt x="0" y="59090"/>
                  </a:lnTo>
                  <a:lnTo>
                    <a:pt x="4" y="61799"/>
                  </a:lnTo>
                  <a:lnTo>
                    <a:pt x="193" y="64439"/>
                  </a:lnTo>
                  <a:lnTo>
                    <a:pt x="567" y="66998"/>
                  </a:lnTo>
                  <a:lnTo>
                    <a:pt x="1123" y="69467"/>
                  </a:lnTo>
                  <a:lnTo>
                    <a:pt x="1859" y="71836"/>
                  </a:lnTo>
                  <a:lnTo>
                    <a:pt x="2772" y="74094"/>
                  </a:lnTo>
                  <a:lnTo>
                    <a:pt x="3859" y="76232"/>
                  </a:lnTo>
                  <a:lnTo>
                    <a:pt x="5115" y="78243"/>
                  </a:lnTo>
                  <a:lnTo>
                    <a:pt x="6534" y="80116"/>
                  </a:lnTo>
                  <a:lnTo>
                    <a:pt x="8112" y="81845"/>
                  </a:lnTo>
                  <a:lnTo>
                    <a:pt x="9841" y="83422"/>
                  </a:lnTo>
                  <a:lnTo>
                    <a:pt x="11714" y="84842"/>
                  </a:lnTo>
                  <a:lnTo>
                    <a:pt x="13724" y="86098"/>
                  </a:lnTo>
                  <a:lnTo>
                    <a:pt x="15863" y="87184"/>
                  </a:lnTo>
                  <a:lnTo>
                    <a:pt x="18121" y="88098"/>
                  </a:lnTo>
                  <a:lnTo>
                    <a:pt x="20489" y="88834"/>
                  </a:lnTo>
                  <a:lnTo>
                    <a:pt x="22958" y="89390"/>
                  </a:lnTo>
                  <a:lnTo>
                    <a:pt x="25518" y="89763"/>
                  </a:lnTo>
                  <a:lnTo>
                    <a:pt x="28158" y="89952"/>
                  </a:lnTo>
                  <a:lnTo>
                    <a:pt x="30866" y="89957"/>
                  </a:lnTo>
                  <a:lnTo>
                    <a:pt x="33633" y="89777"/>
                  </a:lnTo>
                  <a:lnTo>
                    <a:pt x="36446" y="89412"/>
                  </a:lnTo>
                  <a:lnTo>
                    <a:pt x="39295" y="88866"/>
                  </a:lnTo>
                  <a:lnTo>
                    <a:pt x="42166" y="88138"/>
                  </a:lnTo>
                  <a:lnTo>
                    <a:pt x="45050" y="87234"/>
                  </a:lnTo>
                  <a:lnTo>
                    <a:pt x="47933" y="86155"/>
                  </a:lnTo>
                  <a:lnTo>
                    <a:pt x="50803" y="84908"/>
                  </a:lnTo>
                  <a:lnTo>
                    <a:pt x="53650" y="83496"/>
                  </a:lnTo>
                  <a:lnTo>
                    <a:pt x="56462" y="81927"/>
                  </a:lnTo>
                  <a:lnTo>
                    <a:pt x="59226" y="80205"/>
                  </a:lnTo>
                  <a:lnTo>
                    <a:pt x="61931" y="78338"/>
                  </a:lnTo>
                  <a:lnTo>
                    <a:pt x="64567" y="76335"/>
                  </a:lnTo>
                  <a:lnTo>
                    <a:pt x="67123" y="74203"/>
                  </a:lnTo>
                  <a:lnTo>
                    <a:pt x="69587" y="71950"/>
                  </a:lnTo>
                  <a:lnTo>
                    <a:pt x="71950" y="69587"/>
                  </a:lnTo>
                  <a:lnTo>
                    <a:pt x="74203" y="67123"/>
                  </a:lnTo>
                  <a:lnTo>
                    <a:pt x="76335" y="64567"/>
                  </a:lnTo>
                  <a:lnTo>
                    <a:pt x="78338" y="61931"/>
                  </a:lnTo>
                  <a:lnTo>
                    <a:pt x="80205" y="59226"/>
                  </a:lnTo>
                  <a:lnTo>
                    <a:pt x="81927" y="56462"/>
                  </a:lnTo>
                  <a:lnTo>
                    <a:pt x="83496" y="53650"/>
                  </a:lnTo>
                  <a:lnTo>
                    <a:pt x="84908" y="50803"/>
                  </a:lnTo>
                  <a:lnTo>
                    <a:pt x="86155" y="47933"/>
                  </a:lnTo>
                  <a:lnTo>
                    <a:pt x="87234" y="45050"/>
                  </a:lnTo>
                  <a:lnTo>
                    <a:pt x="88138" y="42166"/>
                  </a:lnTo>
                  <a:lnTo>
                    <a:pt x="88866" y="39295"/>
                  </a:lnTo>
                  <a:lnTo>
                    <a:pt x="89412" y="36446"/>
                  </a:lnTo>
                  <a:lnTo>
                    <a:pt x="89777" y="33633"/>
                  </a:lnTo>
                  <a:lnTo>
                    <a:pt x="89957" y="30866"/>
                  </a:lnTo>
                  <a:lnTo>
                    <a:pt x="89952" y="28158"/>
                  </a:lnTo>
                  <a:lnTo>
                    <a:pt x="89763" y="25518"/>
                  </a:lnTo>
                  <a:lnTo>
                    <a:pt x="89390" y="22958"/>
                  </a:lnTo>
                  <a:lnTo>
                    <a:pt x="88834" y="20489"/>
                  </a:lnTo>
                  <a:lnTo>
                    <a:pt x="88098" y="18121"/>
                  </a:lnTo>
                  <a:lnTo>
                    <a:pt x="87184" y="15863"/>
                  </a:lnTo>
                  <a:lnTo>
                    <a:pt x="86098" y="13724"/>
                  </a:lnTo>
                  <a:lnTo>
                    <a:pt x="84842" y="11714"/>
                  </a:lnTo>
                  <a:lnTo>
                    <a:pt x="83422" y="9841"/>
                  </a:lnTo>
                  <a:close/>
                </a:path>
              </a:pathLst>
            </a:custGeom>
            <a:solidFill>
              <a:srgbClr val="A2CDE2">
                <a:alpha val="100000"/>
              </a:srgbClr>
            </a:solidFill>
            <a:ln w="9525" cap="rnd">
              <a:solidFill>
                <a:srgbClr val="A2CD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g893"/>
            <p:cNvSpPr/>
            <p:nvPr/>
          </p:nvSpPr>
          <p:spPr>
            <a:xfrm>
              <a:off x="6274803" y="4674922"/>
              <a:ext cx="89989" cy="89989"/>
            </a:xfrm>
            <a:custGeom>
              <a:avLst/>
              <a:pathLst>
                <a:path w="89989" h="89989">
                  <a:moveTo>
                    <a:pt x="76853" y="13136"/>
                  </a:moveTo>
                  <a:lnTo>
                    <a:pt x="74751" y="11165"/>
                  </a:lnTo>
                  <a:lnTo>
                    <a:pt x="72527" y="9333"/>
                  </a:lnTo>
                  <a:lnTo>
                    <a:pt x="70190" y="7648"/>
                  </a:lnTo>
                  <a:lnTo>
                    <a:pt x="67750" y="6116"/>
                  </a:lnTo>
                  <a:lnTo>
                    <a:pt x="65216" y="4744"/>
                  </a:lnTo>
                  <a:lnTo>
                    <a:pt x="62598" y="3538"/>
                  </a:lnTo>
                  <a:lnTo>
                    <a:pt x="59909" y="2502"/>
                  </a:lnTo>
                  <a:lnTo>
                    <a:pt x="57158" y="1640"/>
                  </a:lnTo>
                  <a:lnTo>
                    <a:pt x="54357" y="957"/>
                  </a:lnTo>
                  <a:lnTo>
                    <a:pt x="51518" y="454"/>
                  </a:lnTo>
                  <a:lnTo>
                    <a:pt x="48652" y="135"/>
                  </a:lnTo>
                  <a:lnTo>
                    <a:pt x="45771" y="0"/>
                  </a:lnTo>
                  <a:lnTo>
                    <a:pt x="42887" y="49"/>
                  </a:lnTo>
                  <a:lnTo>
                    <a:pt x="40011" y="284"/>
                  </a:lnTo>
                  <a:lnTo>
                    <a:pt x="37156" y="702"/>
                  </a:lnTo>
                  <a:lnTo>
                    <a:pt x="34333" y="1302"/>
                  </a:lnTo>
                  <a:lnTo>
                    <a:pt x="31554" y="2082"/>
                  </a:lnTo>
                  <a:lnTo>
                    <a:pt x="28830" y="3038"/>
                  </a:lnTo>
                  <a:lnTo>
                    <a:pt x="26172" y="4166"/>
                  </a:lnTo>
                  <a:lnTo>
                    <a:pt x="23592" y="5463"/>
                  </a:lnTo>
                  <a:lnTo>
                    <a:pt x="21100" y="6921"/>
                  </a:lnTo>
                  <a:lnTo>
                    <a:pt x="18706" y="8537"/>
                  </a:lnTo>
                  <a:lnTo>
                    <a:pt x="16420" y="10302"/>
                  </a:lnTo>
                  <a:lnTo>
                    <a:pt x="14251" y="12209"/>
                  </a:lnTo>
                  <a:lnTo>
                    <a:pt x="12209" y="14251"/>
                  </a:lnTo>
                  <a:lnTo>
                    <a:pt x="10302" y="16420"/>
                  </a:lnTo>
                  <a:lnTo>
                    <a:pt x="8537" y="18706"/>
                  </a:lnTo>
                  <a:lnTo>
                    <a:pt x="6921" y="21100"/>
                  </a:lnTo>
                  <a:lnTo>
                    <a:pt x="5463" y="23592"/>
                  </a:lnTo>
                  <a:lnTo>
                    <a:pt x="4166" y="26172"/>
                  </a:lnTo>
                  <a:lnTo>
                    <a:pt x="3038" y="28830"/>
                  </a:lnTo>
                  <a:lnTo>
                    <a:pt x="2082" y="31554"/>
                  </a:lnTo>
                  <a:lnTo>
                    <a:pt x="1302" y="34333"/>
                  </a:lnTo>
                  <a:lnTo>
                    <a:pt x="702" y="37156"/>
                  </a:lnTo>
                  <a:lnTo>
                    <a:pt x="284" y="40011"/>
                  </a:lnTo>
                  <a:lnTo>
                    <a:pt x="49" y="42887"/>
                  </a:lnTo>
                  <a:lnTo>
                    <a:pt x="0" y="45771"/>
                  </a:lnTo>
                  <a:lnTo>
                    <a:pt x="135" y="48652"/>
                  </a:lnTo>
                  <a:lnTo>
                    <a:pt x="454" y="51518"/>
                  </a:lnTo>
                  <a:lnTo>
                    <a:pt x="957" y="54357"/>
                  </a:lnTo>
                  <a:lnTo>
                    <a:pt x="1640" y="57158"/>
                  </a:lnTo>
                  <a:lnTo>
                    <a:pt x="2502" y="59909"/>
                  </a:lnTo>
                  <a:lnTo>
                    <a:pt x="3538" y="62598"/>
                  </a:lnTo>
                  <a:lnTo>
                    <a:pt x="4744" y="65216"/>
                  </a:lnTo>
                  <a:lnTo>
                    <a:pt x="6116" y="67750"/>
                  </a:lnTo>
                  <a:lnTo>
                    <a:pt x="7648" y="70190"/>
                  </a:lnTo>
                  <a:lnTo>
                    <a:pt x="9333" y="72527"/>
                  </a:lnTo>
                  <a:lnTo>
                    <a:pt x="11165" y="74751"/>
                  </a:lnTo>
                  <a:lnTo>
                    <a:pt x="13136" y="76853"/>
                  </a:lnTo>
                  <a:lnTo>
                    <a:pt x="15237" y="78824"/>
                  </a:lnTo>
                  <a:lnTo>
                    <a:pt x="17461" y="80655"/>
                  </a:lnTo>
                  <a:lnTo>
                    <a:pt x="19798" y="82341"/>
                  </a:lnTo>
                  <a:lnTo>
                    <a:pt x="22239" y="83872"/>
                  </a:lnTo>
                  <a:lnTo>
                    <a:pt x="24773" y="85244"/>
                  </a:lnTo>
                  <a:lnTo>
                    <a:pt x="27390" y="86451"/>
                  </a:lnTo>
                  <a:lnTo>
                    <a:pt x="30080" y="87487"/>
                  </a:lnTo>
                  <a:lnTo>
                    <a:pt x="32830" y="88349"/>
                  </a:lnTo>
                  <a:lnTo>
                    <a:pt x="35631" y="89032"/>
                  </a:lnTo>
                  <a:lnTo>
                    <a:pt x="38470" y="89534"/>
                  </a:lnTo>
                  <a:lnTo>
                    <a:pt x="41337" y="89854"/>
                  </a:lnTo>
                  <a:lnTo>
                    <a:pt x="44218" y="89989"/>
                  </a:lnTo>
                  <a:lnTo>
                    <a:pt x="47102" y="89939"/>
                  </a:lnTo>
                  <a:lnTo>
                    <a:pt x="49978" y="89705"/>
                  </a:lnTo>
                  <a:lnTo>
                    <a:pt x="52833" y="89287"/>
                  </a:lnTo>
                  <a:lnTo>
                    <a:pt x="55656" y="88686"/>
                  </a:lnTo>
                  <a:lnTo>
                    <a:pt x="58435" y="87907"/>
                  </a:lnTo>
                  <a:lnTo>
                    <a:pt x="61159" y="86951"/>
                  </a:lnTo>
                  <a:lnTo>
                    <a:pt x="63816" y="85822"/>
                  </a:lnTo>
                  <a:lnTo>
                    <a:pt x="66396" y="84526"/>
                  </a:lnTo>
                  <a:lnTo>
                    <a:pt x="68889" y="83067"/>
                  </a:lnTo>
                  <a:lnTo>
                    <a:pt x="71283" y="81452"/>
                  </a:lnTo>
                  <a:lnTo>
                    <a:pt x="73569" y="79687"/>
                  </a:lnTo>
                  <a:lnTo>
                    <a:pt x="75737" y="77779"/>
                  </a:lnTo>
                  <a:lnTo>
                    <a:pt x="77779" y="75737"/>
                  </a:lnTo>
                  <a:lnTo>
                    <a:pt x="79687" y="73569"/>
                  </a:lnTo>
                  <a:lnTo>
                    <a:pt x="81452" y="71283"/>
                  </a:lnTo>
                  <a:lnTo>
                    <a:pt x="83067" y="68889"/>
                  </a:lnTo>
                  <a:lnTo>
                    <a:pt x="84526" y="66396"/>
                  </a:lnTo>
                  <a:lnTo>
                    <a:pt x="85822" y="63816"/>
                  </a:lnTo>
                  <a:lnTo>
                    <a:pt x="86951" y="61159"/>
                  </a:lnTo>
                  <a:lnTo>
                    <a:pt x="87907" y="58435"/>
                  </a:lnTo>
                  <a:lnTo>
                    <a:pt x="88686" y="55656"/>
                  </a:lnTo>
                  <a:lnTo>
                    <a:pt x="89287" y="52833"/>
                  </a:lnTo>
                  <a:lnTo>
                    <a:pt x="89705" y="49978"/>
                  </a:lnTo>
                  <a:lnTo>
                    <a:pt x="89939" y="47102"/>
                  </a:lnTo>
                  <a:lnTo>
                    <a:pt x="89989" y="44218"/>
                  </a:lnTo>
                  <a:lnTo>
                    <a:pt x="89854" y="41337"/>
                  </a:lnTo>
                  <a:lnTo>
                    <a:pt x="89534" y="38470"/>
                  </a:lnTo>
                  <a:lnTo>
                    <a:pt x="89032" y="35631"/>
                  </a:lnTo>
                  <a:lnTo>
                    <a:pt x="88349" y="32830"/>
                  </a:lnTo>
                  <a:lnTo>
                    <a:pt x="87487" y="30080"/>
                  </a:lnTo>
                  <a:lnTo>
                    <a:pt x="86451" y="27390"/>
                  </a:lnTo>
                  <a:lnTo>
                    <a:pt x="85244" y="24773"/>
                  </a:lnTo>
                  <a:lnTo>
                    <a:pt x="83872" y="22239"/>
                  </a:lnTo>
                  <a:lnTo>
                    <a:pt x="82341" y="19798"/>
                  </a:lnTo>
                  <a:lnTo>
                    <a:pt x="80655" y="17461"/>
                  </a:lnTo>
                  <a:lnTo>
                    <a:pt x="78824" y="15237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g894"/>
            <p:cNvSpPr/>
            <p:nvPr/>
          </p:nvSpPr>
          <p:spPr>
            <a:xfrm>
              <a:off x="6274802" y="4780802"/>
              <a:ext cx="89992" cy="89992"/>
            </a:xfrm>
            <a:custGeom>
              <a:avLst/>
              <a:pathLst>
                <a:path w="89992" h="89992">
                  <a:moveTo>
                    <a:pt x="74829" y="15162"/>
                  </a:moveTo>
                  <a:lnTo>
                    <a:pt x="72609" y="13065"/>
                  </a:lnTo>
                  <a:lnTo>
                    <a:pt x="70276" y="11099"/>
                  </a:lnTo>
                  <a:lnTo>
                    <a:pt x="67839" y="9272"/>
                  </a:lnTo>
                  <a:lnTo>
                    <a:pt x="65308" y="7593"/>
                  </a:lnTo>
                  <a:lnTo>
                    <a:pt x="62694" y="6066"/>
                  </a:lnTo>
                  <a:lnTo>
                    <a:pt x="60006" y="4700"/>
                  </a:lnTo>
                  <a:lnTo>
                    <a:pt x="57258" y="3500"/>
                  </a:lnTo>
                  <a:lnTo>
                    <a:pt x="54458" y="2470"/>
                  </a:lnTo>
                  <a:lnTo>
                    <a:pt x="51620" y="1614"/>
                  </a:lnTo>
                  <a:lnTo>
                    <a:pt x="48755" y="937"/>
                  </a:lnTo>
                  <a:lnTo>
                    <a:pt x="45874" y="441"/>
                  </a:lnTo>
                  <a:lnTo>
                    <a:pt x="42990" y="128"/>
                  </a:lnTo>
                  <a:lnTo>
                    <a:pt x="40114" y="0"/>
                  </a:lnTo>
                  <a:lnTo>
                    <a:pt x="37257" y="56"/>
                  </a:lnTo>
                  <a:lnTo>
                    <a:pt x="34433" y="297"/>
                  </a:lnTo>
                  <a:lnTo>
                    <a:pt x="31652" y="721"/>
                  </a:lnTo>
                  <a:lnTo>
                    <a:pt x="28926" y="1328"/>
                  </a:lnTo>
                  <a:lnTo>
                    <a:pt x="26266" y="2114"/>
                  </a:lnTo>
                  <a:lnTo>
                    <a:pt x="23683" y="3076"/>
                  </a:lnTo>
                  <a:lnTo>
                    <a:pt x="21188" y="4211"/>
                  </a:lnTo>
                  <a:lnTo>
                    <a:pt x="18790" y="5513"/>
                  </a:lnTo>
                  <a:lnTo>
                    <a:pt x="16500" y="6977"/>
                  </a:lnTo>
                  <a:lnTo>
                    <a:pt x="14327" y="8598"/>
                  </a:lnTo>
                  <a:lnTo>
                    <a:pt x="12280" y="10368"/>
                  </a:lnTo>
                  <a:lnTo>
                    <a:pt x="10368" y="12280"/>
                  </a:lnTo>
                  <a:lnTo>
                    <a:pt x="8598" y="14327"/>
                  </a:lnTo>
                  <a:lnTo>
                    <a:pt x="6977" y="16500"/>
                  </a:lnTo>
                  <a:lnTo>
                    <a:pt x="5513" y="18790"/>
                  </a:lnTo>
                  <a:lnTo>
                    <a:pt x="4211" y="21188"/>
                  </a:lnTo>
                  <a:lnTo>
                    <a:pt x="3076" y="23683"/>
                  </a:lnTo>
                  <a:lnTo>
                    <a:pt x="2114" y="26266"/>
                  </a:lnTo>
                  <a:lnTo>
                    <a:pt x="1328" y="28926"/>
                  </a:lnTo>
                  <a:lnTo>
                    <a:pt x="721" y="31652"/>
                  </a:lnTo>
                  <a:lnTo>
                    <a:pt x="297" y="34433"/>
                  </a:lnTo>
                  <a:lnTo>
                    <a:pt x="56" y="37257"/>
                  </a:lnTo>
                  <a:lnTo>
                    <a:pt x="0" y="40114"/>
                  </a:lnTo>
                  <a:lnTo>
                    <a:pt x="128" y="42990"/>
                  </a:lnTo>
                  <a:lnTo>
                    <a:pt x="441" y="45874"/>
                  </a:lnTo>
                  <a:lnTo>
                    <a:pt x="937" y="48755"/>
                  </a:lnTo>
                  <a:lnTo>
                    <a:pt x="1614" y="51620"/>
                  </a:lnTo>
                  <a:lnTo>
                    <a:pt x="2470" y="54458"/>
                  </a:lnTo>
                  <a:lnTo>
                    <a:pt x="3500" y="57258"/>
                  </a:lnTo>
                  <a:lnTo>
                    <a:pt x="4700" y="60006"/>
                  </a:lnTo>
                  <a:lnTo>
                    <a:pt x="6066" y="62694"/>
                  </a:lnTo>
                  <a:lnTo>
                    <a:pt x="7593" y="65308"/>
                  </a:lnTo>
                  <a:lnTo>
                    <a:pt x="9272" y="67839"/>
                  </a:lnTo>
                  <a:lnTo>
                    <a:pt x="11099" y="70276"/>
                  </a:lnTo>
                  <a:lnTo>
                    <a:pt x="13065" y="72609"/>
                  </a:lnTo>
                  <a:lnTo>
                    <a:pt x="15162" y="74829"/>
                  </a:lnTo>
                  <a:lnTo>
                    <a:pt x="17382" y="76926"/>
                  </a:lnTo>
                  <a:lnTo>
                    <a:pt x="19715" y="78892"/>
                  </a:lnTo>
                  <a:lnTo>
                    <a:pt x="22152" y="80719"/>
                  </a:lnTo>
                  <a:lnTo>
                    <a:pt x="24683" y="82399"/>
                  </a:lnTo>
                  <a:lnTo>
                    <a:pt x="27298" y="83925"/>
                  </a:lnTo>
                  <a:lnTo>
                    <a:pt x="29985" y="85291"/>
                  </a:lnTo>
                  <a:lnTo>
                    <a:pt x="32734" y="86492"/>
                  </a:lnTo>
                  <a:lnTo>
                    <a:pt x="35533" y="87522"/>
                  </a:lnTo>
                  <a:lnTo>
                    <a:pt x="38371" y="88377"/>
                  </a:lnTo>
                  <a:lnTo>
                    <a:pt x="41236" y="89054"/>
                  </a:lnTo>
                  <a:lnTo>
                    <a:pt x="44117" y="89550"/>
                  </a:lnTo>
                  <a:lnTo>
                    <a:pt x="47002" y="89863"/>
                  </a:lnTo>
                  <a:lnTo>
                    <a:pt x="49878" y="89992"/>
                  </a:lnTo>
                  <a:lnTo>
                    <a:pt x="52734" y="89935"/>
                  </a:lnTo>
                  <a:lnTo>
                    <a:pt x="55558" y="89694"/>
                  </a:lnTo>
                  <a:lnTo>
                    <a:pt x="58339" y="89270"/>
                  </a:lnTo>
                  <a:lnTo>
                    <a:pt x="61065" y="88663"/>
                  </a:lnTo>
                  <a:lnTo>
                    <a:pt x="63725" y="87877"/>
                  </a:lnTo>
                  <a:lnTo>
                    <a:pt x="66308" y="86915"/>
                  </a:lnTo>
                  <a:lnTo>
                    <a:pt x="68804" y="85780"/>
                  </a:lnTo>
                  <a:lnTo>
                    <a:pt x="71201" y="84478"/>
                  </a:lnTo>
                  <a:lnTo>
                    <a:pt x="73491" y="83014"/>
                  </a:lnTo>
                  <a:lnTo>
                    <a:pt x="75664" y="81393"/>
                  </a:lnTo>
                  <a:lnTo>
                    <a:pt x="77711" y="79623"/>
                  </a:lnTo>
                  <a:lnTo>
                    <a:pt x="79623" y="77711"/>
                  </a:lnTo>
                  <a:lnTo>
                    <a:pt x="81393" y="75664"/>
                  </a:lnTo>
                  <a:lnTo>
                    <a:pt x="83014" y="73491"/>
                  </a:lnTo>
                  <a:lnTo>
                    <a:pt x="84478" y="71201"/>
                  </a:lnTo>
                  <a:lnTo>
                    <a:pt x="85780" y="68804"/>
                  </a:lnTo>
                  <a:lnTo>
                    <a:pt x="86915" y="66308"/>
                  </a:lnTo>
                  <a:lnTo>
                    <a:pt x="87877" y="63725"/>
                  </a:lnTo>
                  <a:lnTo>
                    <a:pt x="88663" y="61065"/>
                  </a:lnTo>
                  <a:lnTo>
                    <a:pt x="89270" y="58339"/>
                  </a:lnTo>
                  <a:lnTo>
                    <a:pt x="89694" y="55558"/>
                  </a:lnTo>
                  <a:lnTo>
                    <a:pt x="89935" y="52734"/>
                  </a:lnTo>
                  <a:lnTo>
                    <a:pt x="89992" y="49878"/>
                  </a:lnTo>
                  <a:lnTo>
                    <a:pt x="89863" y="47002"/>
                  </a:lnTo>
                  <a:lnTo>
                    <a:pt x="89550" y="44117"/>
                  </a:lnTo>
                  <a:lnTo>
                    <a:pt x="89054" y="41236"/>
                  </a:lnTo>
                  <a:lnTo>
                    <a:pt x="88377" y="38371"/>
                  </a:lnTo>
                  <a:lnTo>
                    <a:pt x="87522" y="35533"/>
                  </a:lnTo>
                  <a:lnTo>
                    <a:pt x="86492" y="32734"/>
                  </a:lnTo>
                  <a:lnTo>
                    <a:pt x="85291" y="29985"/>
                  </a:lnTo>
                  <a:lnTo>
                    <a:pt x="83925" y="27298"/>
                  </a:lnTo>
                  <a:lnTo>
                    <a:pt x="82399" y="24683"/>
                  </a:lnTo>
                  <a:lnTo>
                    <a:pt x="80719" y="22152"/>
                  </a:lnTo>
                  <a:lnTo>
                    <a:pt x="78892" y="19715"/>
                  </a:lnTo>
                  <a:lnTo>
                    <a:pt x="76926" y="17382"/>
                  </a:lnTo>
                  <a:close/>
                </a:path>
              </a:pathLst>
            </a:custGeom>
            <a:solidFill>
              <a:srgbClr val="FDE8DB">
                <a:alpha val="100000"/>
              </a:srgbClr>
            </a:solidFill>
            <a:ln w="9525" cap="rnd">
              <a:solidFill>
                <a:srgbClr val="FDE8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g895"/>
            <p:cNvSpPr/>
            <p:nvPr/>
          </p:nvSpPr>
          <p:spPr>
            <a:xfrm>
              <a:off x="6274807" y="4886689"/>
              <a:ext cx="89981" cy="89981"/>
            </a:xfrm>
            <a:custGeom>
              <a:avLst/>
              <a:pathLst>
                <a:path w="89981" h="89981">
                  <a:moveTo>
                    <a:pt x="76687" y="13293"/>
                  </a:moveTo>
                  <a:lnTo>
                    <a:pt x="74576" y="11312"/>
                  </a:lnTo>
                  <a:lnTo>
                    <a:pt x="72343" y="9469"/>
                  </a:lnTo>
                  <a:lnTo>
                    <a:pt x="69997" y="7772"/>
                  </a:lnTo>
                  <a:lnTo>
                    <a:pt x="67549" y="6228"/>
                  </a:lnTo>
                  <a:lnTo>
                    <a:pt x="65008" y="4843"/>
                  </a:lnTo>
                  <a:lnTo>
                    <a:pt x="62384" y="3623"/>
                  </a:lnTo>
                  <a:lnTo>
                    <a:pt x="59690" y="2573"/>
                  </a:lnTo>
                  <a:lnTo>
                    <a:pt x="56934" y="1698"/>
                  </a:lnTo>
                  <a:lnTo>
                    <a:pt x="54130" y="1000"/>
                  </a:lnTo>
                  <a:lnTo>
                    <a:pt x="51288" y="483"/>
                  </a:lnTo>
                  <a:lnTo>
                    <a:pt x="48421" y="149"/>
                  </a:lnTo>
                  <a:lnTo>
                    <a:pt x="45539" y="0"/>
                  </a:lnTo>
                  <a:lnTo>
                    <a:pt x="42655" y="35"/>
                  </a:lnTo>
                  <a:lnTo>
                    <a:pt x="39780" y="255"/>
                  </a:lnTo>
                  <a:lnTo>
                    <a:pt x="36927" y="658"/>
                  </a:lnTo>
                  <a:lnTo>
                    <a:pt x="34107" y="1244"/>
                  </a:lnTo>
                  <a:lnTo>
                    <a:pt x="31332" y="2010"/>
                  </a:lnTo>
                  <a:lnTo>
                    <a:pt x="28613" y="2952"/>
                  </a:lnTo>
                  <a:lnTo>
                    <a:pt x="25961" y="4067"/>
                  </a:lnTo>
                  <a:lnTo>
                    <a:pt x="23388" y="5350"/>
                  </a:lnTo>
                  <a:lnTo>
                    <a:pt x="20903" y="6796"/>
                  </a:lnTo>
                  <a:lnTo>
                    <a:pt x="18517" y="8399"/>
                  </a:lnTo>
                  <a:lnTo>
                    <a:pt x="16240" y="10153"/>
                  </a:lnTo>
                  <a:lnTo>
                    <a:pt x="14081" y="12049"/>
                  </a:lnTo>
                  <a:lnTo>
                    <a:pt x="12049" y="14081"/>
                  </a:lnTo>
                  <a:lnTo>
                    <a:pt x="10153" y="16240"/>
                  </a:lnTo>
                  <a:lnTo>
                    <a:pt x="8399" y="18517"/>
                  </a:lnTo>
                  <a:lnTo>
                    <a:pt x="6796" y="20903"/>
                  </a:lnTo>
                  <a:lnTo>
                    <a:pt x="5350" y="23388"/>
                  </a:lnTo>
                  <a:lnTo>
                    <a:pt x="4067" y="25961"/>
                  </a:lnTo>
                  <a:lnTo>
                    <a:pt x="2952" y="28613"/>
                  </a:lnTo>
                  <a:lnTo>
                    <a:pt x="2010" y="31332"/>
                  </a:lnTo>
                  <a:lnTo>
                    <a:pt x="1244" y="34107"/>
                  </a:lnTo>
                  <a:lnTo>
                    <a:pt x="658" y="36927"/>
                  </a:lnTo>
                  <a:lnTo>
                    <a:pt x="255" y="39780"/>
                  </a:lnTo>
                  <a:lnTo>
                    <a:pt x="35" y="42655"/>
                  </a:lnTo>
                  <a:lnTo>
                    <a:pt x="0" y="45539"/>
                  </a:lnTo>
                  <a:lnTo>
                    <a:pt x="149" y="48421"/>
                  </a:lnTo>
                  <a:lnTo>
                    <a:pt x="483" y="51288"/>
                  </a:lnTo>
                  <a:lnTo>
                    <a:pt x="1000" y="54130"/>
                  </a:lnTo>
                  <a:lnTo>
                    <a:pt x="1698" y="56934"/>
                  </a:lnTo>
                  <a:lnTo>
                    <a:pt x="2573" y="59690"/>
                  </a:lnTo>
                  <a:lnTo>
                    <a:pt x="3623" y="62384"/>
                  </a:lnTo>
                  <a:lnTo>
                    <a:pt x="4843" y="65008"/>
                  </a:lnTo>
                  <a:lnTo>
                    <a:pt x="6228" y="67549"/>
                  </a:lnTo>
                  <a:lnTo>
                    <a:pt x="7772" y="69997"/>
                  </a:lnTo>
                  <a:lnTo>
                    <a:pt x="9469" y="72343"/>
                  </a:lnTo>
                  <a:lnTo>
                    <a:pt x="11312" y="74576"/>
                  </a:lnTo>
                  <a:lnTo>
                    <a:pt x="13293" y="76687"/>
                  </a:lnTo>
                  <a:lnTo>
                    <a:pt x="15405" y="78669"/>
                  </a:lnTo>
                  <a:lnTo>
                    <a:pt x="17638" y="80512"/>
                  </a:lnTo>
                  <a:lnTo>
                    <a:pt x="19983" y="82209"/>
                  </a:lnTo>
                  <a:lnTo>
                    <a:pt x="22432" y="83753"/>
                  </a:lnTo>
                  <a:lnTo>
                    <a:pt x="24973" y="85138"/>
                  </a:lnTo>
                  <a:lnTo>
                    <a:pt x="27596" y="86358"/>
                  </a:lnTo>
                  <a:lnTo>
                    <a:pt x="30291" y="87407"/>
                  </a:lnTo>
                  <a:lnTo>
                    <a:pt x="33046" y="88283"/>
                  </a:lnTo>
                  <a:lnTo>
                    <a:pt x="35850" y="88981"/>
                  </a:lnTo>
                  <a:lnTo>
                    <a:pt x="38692" y="89497"/>
                  </a:lnTo>
                  <a:lnTo>
                    <a:pt x="41560" y="89831"/>
                  </a:lnTo>
                  <a:lnTo>
                    <a:pt x="44442" y="89981"/>
                  </a:lnTo>
                  <a:lnTo>
                    <a:pt x="47326" y="89946"/>
                  </a:lnTo>
                  <a:lnTo>
                    <a:pt x="50200" y="89726"/>
                  </a:lnTo>
                  <a:lnTo>
                    <a:pt x="53053" y="89322"/>
                  </a:lnTo>
                  <a:lnTo>
                    <a:pt x="55873" y="88736"/>
                  </a:lnTo>
                  <a:lnTo>
                    <a:pt x="58648" y="87971"/>
                  </a:lnTo>
                  <a:lnTo>
                    <a:pt x="61367" y="87028"/>
                  </a:lnTo>
                  <a:lnTo>
                    <a:pt x="64019" y="85913"/>
                  </a:lnTo>
                  <a:lnTo>
                    <a:pt x="66593" y="84630"/>
                  </a:lnTo>
                  <a:lnTo>
                    <a:pt x="69078" y="83184"/>
                  </a:lnTo>
                  <a:lnTo>
                    <a:pt x="71463" y="81581"/>
                  </a:lnTo>
                  <a:lnTo>
                    <a:pt x="73740" y="79828"/>
                  </a:lnTo>
                  <a:lnTo>
                    <a:pt x="75899" y="77931"/>
                  </a:lnTo>
                  <a:lnTo>
                    <a:pt x="77931" y="75899"/>
                  </a:lnTo>
                  <a:lnTo>
                    <a:pt x="79828" y="73740"/>
                  </a:lnTo>
                  <a:lnTo>
                    <a:pt x="81581" y="71463"/>
                  </a:lnTo>
                  <a:lnTo>
                    <a:pt x="83184" y="69078"/>
                  </a:lnTo>
                  <a:lnTo>
                    <a:pt x="84630" y="66593"/>
                  </a:lnTo>
                  <a:lnTo>
                    <a:pt x="85913" y="64019"/>
                  </a:lnTo>
                  <a:lnTo>
                    <a:pt x="87028" y="61367"/>
                  </a:lnTo>
                  <a:lnTo>
                    <a:pt x="87971" y="58648"/>
                  </a:lnTo>
                  <a:lnTo>
                    <a:pt x="88736" y="55873"/>
                  </a:lnTo>
                  <a:lnTo>
                    <a:pt x="89322" y="53053"/>
                  </a:lnTo>
                  <a:lnTo>
                    <a:pt x="89726" y="50200"/>
                  </a:lnTo>
                  <a:lnTo>
                    <a:pt x="89946" y="47326"/>
                  </a:lnTo>
                  <a:lnTo>
                    <a:pt x="89981" y="44442"/>
                  </a:lnTo>
                  <a:lnTo>
                    <a:pt x="89831" y="41560"/>
                  </a:lnTo>
                  <a:lnTo>
                    <a:pt x="89497" y="38692"/>
                  </a:lnTo>
                  <a:lnTo>
                    <a:pt x="88981" y="35850"/>
                  </a:lnTo>
                  <a:lnTo>
                    <a:pt x="88283" y="33046"/>
                  </a:lnTo>
                  <a:lnTo>
                    <a:pt x="87407" y="30291"/>
                  </a:lnTo>
                  <a:lnTo>
                    <a:pt x="86358" y="27596"/>
                  </a:lnTo>
                  <a:lnTo>
                    <a:pt x="85138" y="24973"/>
                  </a:lnTo>
                  <a:lnTo>
                    <a:pt x="83753" y="22432"/>
                  </a:lnTo>
                  <a:lnTo>
                    <a:pt x="82209" y="19983"/>
                  </a:lnTo>
                  <a:lnTo>
                    <a:pt x="80512" y="17638"/>
                  </a:lnTo>
                  <a:lnTo>
                    <a:pt x="78669" y="15405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g896"/>
            <p:cNvSpPr/>
            <p:nvPr/>
          </p:nvSpPr>
          <p:spPr>
            <a:xfrm>
              <a:off x="6274801" y="4992564"/>
              <a:ext cx="89993" cy="89993"/>
            </a:xfrm>
            <a:custGeom>
              <a:avLst/>
              <a:pathLst>
                <a:path w="89993" h="89993">
                  <a:moveTo>
                    <a:pt x="82979" y="7014"/>
                  </a:moveTo>
                  <a:lnTo>
                    <a:pt x="81355" y="5546"/>
                  </a:lnTo>
                  <a:lnTo>
                    <a:pt x="79581" y="4240"/>
                  </a:lnTo>
                  <a:lnTo>
                    <a:pt x="77665" y="3102"/>
                  </a:lnTo>
                  <a:lnTo>
                    <a:pt x="75616" y="2135"/>
                  </a:lnTo>
                  <a:lnTo>
                    <a:pt x="73440" y="1345"/>
                  </a:lnTo>
                  <a:lnTo>
                    <a:pt x="71147" y="734"/>
                  </a:lnTo>
                  <a:lnTo>
                    <a:pt x="68747" y="305"/>
                  </a:lnTo>
                  <a:lnTo>
                    <a:pt x="66249" y="60"/>
                  </a:lnTo>
                  <a:lnTo>
                    <a:pt x="63665" y="0"/>
                  </a:lnTo>
                  <a:lnTo>
                    <a:pt x="61003" y="124"/>
                  </a:lnTo>
                  <a:lnTo>
                    <a:pt x="58275" y="432"/>
                  </a:lnTo>
                  <a:lnTo>
                    <a:pt x="55493" y="924"/>
                  </a:lnTo>
                  <a:lnTo>
                    <a:pt x="52668" y="1597"/>
                  </a:lnTo>
                  <a:lnTo>
                    <a:pt x="49811" y="2448"/>
                  </a:lnTo>
                  <a:lnTo>
                    <a:pt x="46935" y="3474"/>
                  </a:lnTo>
                  <a:lnTo>
                    <a:pt x="44051" y="4671"/>
                  </a:lnTo>
                  <a:lnTo>
                    <a:pt x="41170" y="6033"/>
                  </a:lnTo>
                  <a:lnTo>
                    <a:pt x="38305" y="7556"/>
                  </a:lnTo>
                  <a:lnTo>
                    <a:pt x="35468" y="9232"/>
                  </a:lnTo>
                  <a:lnTo>
                    <a:pt x="32670" y="11056"/>
                  </a:lnTo>
                  <a:lnTo>
                    <a:pt x="29922" y="13018"/>
                  </a:lnTo>
                  <a:lnTo>
                    <a:pt x="27236" y="15113"/>
                  </a:lnTo>
                  <a:lnTo>
                    <a:pt x="24624" y="17330"/>
                  </a:lnTo>
                  <a:lnTo>
                    <a:pt x="22095" y="19660"/>
                  </a:lnTo>
                  <a:lnTo>
                    <a:pt x="19660" y="22095"/>
                  </a:lnTo>
                  <a:lnTo>
                    <a:pt x="17330" y="24624"/>
                  </a:lnTo>
                  <a:lnTo>
                    <a:pt x="15113" y="27236"/>
                  </a:lnTo>
                  <a:lnTo>
                    <a:pt x="13018" y="29922"/>
                  </a:lnTo>
                  <a:lnTo>
                    <a:pt x="11056" y="32670"/>
                  </a:lnTo>
                  <a:lnTo>
                    <a:pt x="9232" y="35468"/>
                  </a:lnTo>
                  <a:lnTo>
                    <a:pt x="7556" y="38305"/>
                  </a:lnTo>
                  <a:lnTo>
                    <a:pt x="6033" y="41170"/>
                  </a:lnTo>
                  <a:lnTo>
                    <a:pt x="4671" y="44051"/>
                  </a:lnTo>
                  <a:lnTo>
                    <a:pt x="3474" y="46935"/>
                  </a:lnTo>
                  <a:lnTo>
                    <a:pt x="2448" y="49811"/>
                  </a:lnTo>
                  <a:lnTo>
                    <a:pt x="1597" y="52668"/>
                  </a:lnTo>
                  <a:lnTo>
                    <a:pt x="924" y="55493"/>
                  </a:lnTo>
                  <a:lnTo>
                    <a:pt x="432" y="58275"/>
                  </a:lnTo>
                  <a:lnTo>
                    <a:pt x="124" y="61003"/>
                  </a:lnTo>
                  <a:lnTo>
                    <a:pt x="0" y="63665"/>
                  </a:lnTo>
                  <a:lnTo>
                    <a:pt x="60" y="66249"/>
                  </a:lnTo>
                  <a:lnTo>
                    <a:pt x="305" y="68747"/>
                  </a:lnTo>
                  <a:lnTo>
                    <a:pt x="734" y="71147"/>
                  </a:lnTo>
                  <a:lnTo>
                    <a:pt x="1345" y="73440"/>
                  </a:lnTo>
                  <a:lnTo>
                    <a:pt x="2135" y="75616"/>
                  </a:lnTo>
                  <a:lnTo>
                    <a:pt x="3102" y="77665"/>
                  </a:lnTo>
                  <a:lnTo>
                    <a:pt x="4240" y="79581"/>
                  </a:lnTo>
                  <a:lnTo>
                    <a:pt x="5546" y="81355"/>
                  </a:lnTo>
                  <a:lnTo>
                    <a:pt x="7014" y="82979"/>
                  </a:lnTo>
                  <a:lnTo>
                    <a:pt x="8638" y="84447"/>
                  </a:lnTo>
                  <a:lnTo>
                    <a:pt x="10412" y="85753"/>
                  </a:lnTo>
                  <a:lnTo>
                    <a:pt x="12327" y="86891"/>
                  </a:lnTo>
                  <a:lnTo>
                    <a:pt x="14377" y="87858"/>
                  </a:lnTo>
                  <a:lnTo>
                    <a:pt x="16553" y="88648"/>
                  </a:lnTo>
                  <a:lnTo>
                    <a:pt x="18846" y="89259"/>
                  </a:lnTo>
                  <a:lnTo>
                    <a:pt x="21246" y="89687"/>
                  </a:lnTo>
                  <a:lnTo>
                    <a:pt x="23743" y="89933"/>
                  </a:lnTo>
                  <a:lnTo>
                    <a:pt x="26328" y="89993"/>
                  </a:lnTo>
                  <a:lnTo>
                    <a:pt x="28990" y="89869"/>
                  </a:lnTo>
                  <a:lnTo>
                    <a:pt x="31718" y="89560"/>
                  </a:lnTo>
                  <a:lnTo>
                    <a:pt x="34500" y="89069"/>
                  </a:lnTo>
                  <a:lnTo>
                    <a:pt x="37325" y="88396"/>
                  </a:lnTo>
                  <a:lnTo>
                    <a:pt x="40181" y="87545"/>
                  </a:lnTo>
                  <a:lnTo>
                    <a:pt x="43058" y="86518"/>
                  </a:lnTo>
                  <a:lnTo>
                    <a:pt x="45942" y="85322"/>
                  </a:lnTo>
                  <a:lnTo>
                    <a:pt x="48823" y="83959"/>
                  </a:lnTo>
                  <a:lnTo>
                    <a:pt x="51688" y="82437"/>
                  </a:lnTo>
                  <a:lnTo>
                    <a:pt x="54525" y="80761"/>
                  </a:lnTo>
                  <a:lnTo>
                    <a:pt x="57323" y="78937"/>
                  </a:lnTo>
                  <a:lnTo>
                    <a:pt x="60071" y="76974"/>
                  </a:lnTo>
                  <a:lnTo>
                    <a:pt x="62756" y="74880"/>
                  </a:lnTo>
                  <a:lnTo>
                    <a:pt x="65369" y="72663"/>
                  </a:lnTo>
                  <a:lnTo>
                    <a:pt x="67898" y="70333"/>
                  </a:lnTo>
                  <a:lnTo>
                    <a:pt x="70333" y="67898"/>
                  </a:lnTo>
                  <a:lnTo>
                    <a:pt x="72663" y="65369"/>
                  </a:lnTo>
                  <a:lnTo>
                    <a:pt x="74880" y="62756"/>
                  </a:lnTo>
                  <a:lnTo>
                    <a:pt x="76974" y="60071"/>
                  </a:lnTo>
                  <a:lnTo>
                    <a:pt x="78937" y="57323"/>
                  </a:lnTo>
                  <a:lnTo>
                    <a:pt x="80761" y="54525"/>
                  </a:lnTo>
                  <a:lnTo>
                    <a:pt x="82437" y="51688"/>
                  </a:lnTo>
                  <a:lnTo>
                    <a:pt x="83959" y="48823"/>
                  </a:lnTo>
                  <a:lnTo>
                    <a:pt x="85322" y="45942"/>
                  </a:lnTo>
                  <a:lnTo>
                    <a:pt x="86518" y="43058"/>
                  </a:lnTo>
                  <a:lnTo>
                    <a:pt x="87545" y="40181"/>
                  </a:lnTo>
                  <a:lnTo>
                    <a:pt x="88396" y="37325"/>
                  </a:lnTo>
                  <a:lnTo>
                    <a:pt x="89069" y="34500"/>
                  </a:lnTo>
                  <a:lnTo>
                    <a:pt x="89560" y="31718"/>
                  </a:lnTo>
                  <a:lnTo>
                    <a:pt x="89869" y="28990"/>
                  </a:lnTo>
                  <a:lnTo>
                    <a:pt x="89993" y="26328"/>
                  </a:lnTo>
                  <a:lnTo>
                    <a:pt x="89933" y="23743"/>
                  </a:lnTo>
                  <a:lnTo>
                    <a:pt x="89687" y="21246"/>
                  </a:lnTo>
                  <a:lnTo>
                    <a:pt x="89259" y="18846"/>
                  </a:lnTo>
                  <a:lnTo>
                    <a:pt x="88648" y="16553"/>
                  </a:lnTo>
                  <a:lnTo>
                    <a:pt x="87858" y="14377"/>
                  </a:lnTo>
                  <a:lnTo>
                    <a:pt x="86891" y="12327"/>
                  </a:lnTo>
                  <a:lnTo>
                    <a:pt x="85753" y="10412"/>
                  </a:lnTo>
                  <a:lnTo>
                    <a:pt x="84447" y="8638"/>
                  </a:lnTo>
                  <a:close/>
                </a:path>
              </a:pathLst>
            </a:custGeom>
            <a:solidFill>
              <a:srgbClr val="87BEDA">
                <a:alpha val="100000"/>
              </a:srgbClr>
            </a:solidFill>
            <a:ln w="9525" cap="rnd">
              <a:solidFill>
                <a:srgbClr val="87BE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g897"/>
            <p:cNvSpPr/>
            <p:nvPr/>
          </p:nvSpPr>
          <p:spPr>
            <a:xfrm>
              <a:off x="6274805" y="5098450"/>
              <a:ext cx="89984" cy="89984"/>
            </a:xfrm>
            <a:custGeom>
              <a:avLst/>
              <a:pathLst>
                <a:path w="89984" h="89984">
                  <a:moveTo>
                    <a:pt x="76747" y="13237"/>
                  </a:moveTo>
                  <a:lnTo>
                    <a:pt x="74638" y="11259"/>
                  </a:lnTo>
                  <a:lnTo>
                    <a:pt x="72409" y="9421"/>
                  </a:lnTo>
                  <a:lnTo>
                    <a:pt x="70066" y="7728"/>
                  </a:lnTo>
                  <a:lnTo>
                    <a:pt x="67620" y="6188"/>
                  </a:lnTo>
                  <a:lnTo>
                    <a:pt x="65082" y="4808"/>
                  </a:lnTo>
                  <a:lnTo>
                    <a:pt x="62461" y="3593"/>
                  </a:lnTo>
                  <a:lnTo>
                    <a:pt x="59768" y="2548"/>
                  </a:lnTo>
                  <a:lnTo>
                    <a:pt x="57014" y="1677"/>
                  </a:lnTo>
                  <a:lnTo>
                    <a:pt x="54211" y="985"/>
                  </a:lnTo>
                  <a:lnTo>
                    <a:pt x="51370" y="473"/>
                  </a:lnTo>
                  <a:lnTo>
                    <a:pt x="48503" y="144"/>
                  </a:lnTo>
                  <a:lnTo>
                    <a:pt x="45621" y="0"/>
                  </a:lnTo>
                  <a:lnTo>
                    <a:pt x="42737" y="40"/>
                  </a:lnTo>
                  <a:lnTo>
                    <a:pt x="39862" y="265"/>
                  </a:lnTo>
                  <a:lnTo>
                    <a:pt x="37009" y="674"/>
                  </a:lnTo>
                  <a:lnTo>
                    <a:pt x="34188" y="1265"/>
                  </a:lnTo>
                  <a:lnTo>
                    <a:pt x="31411" y="2035"/>
                  </a:lnTo>
                  <a:lnTo>
                    <a:pt x="28690" y="2983"/>
                  </a:lnTo>
                  <a:lnTo>
                    <a:pt x="26036" y="4102"/>
                  </a:lnTo>
                  <a:lnTo>
                    <a:pt x="23461" y="5390"/>
                  </a:lnTo>
                  <a:lnTo>
                    <a:pt x="20973" y="6841"/>
                  </a:lnTo>
                  <a:lnTo>
                    <a:pt x="18584" y="8448"/>
                  </a:lnTo>
                  <a:lnTo>
                    <a:pt x="16304" y="10206"/>
                  </a:lnTo>
                  <a:lnTo>
                    <a:pt x="14142" y="12106"/>
                  </a:lnTo>
                  <a:lnTo>
                    <a:pt x="12106" y="14142"/>
                  </a:lnTo>
                  <a:lnTo>
                    <a:pt x="10206" y="16304"/>
                  </a:lnTo>
                  <a:lnTo>
                    <a:pt x="8448" y="18584"/>
                  </a:lnTo>
                  <a:lnTo>
                    <a:pt x="6841" y="20973"/>
                  </a:lnTo>
                  <a:lnTo>
                    <a:pt x="5390" y="23461"/>
                  </a:lnTo>
                  <a:lnTo>
                    <a:pt x="4102" y="26036"/>
                  </a:lnTo>
                  <a:lnTo>
                    <a:pt x="2983" y="28690"/>
                  </a:lnTo>
                  <a:lnTo>
                    <a:pt x="2035" y="31411"/>
                  </a:lnTo>
                  <a:lnTo>
                    <a:pt x="1265" y="34188"/>
                  </a:lnTo>
                  <a:lnTo>
                    <a:pt x="674" y="37009"/>
                  </a:lnTo>
                  <a:lnTo>
                    <a:pt x="265" y="39862"/>
                  </a:lnTo>
                  <a:lnTo>
                    <a:pt x="40" y="42737"/>
                  </a:lnTo>
                  <a:lnTo>
                    <a:pt x="0" y="45621"/>
                  </a:lnTo>
                  <a:lnTo>
                    <a:pt x="144" y="48503"/>
                  </a:lnTo>
                  <a:lnTo>
                    <a:pt x="473" y="51370"/>
                  </a:lnTo>
                  <a:lnTo>
                    <a:pt x="985" y="54211"/>
                  </a:lnTo>
                  <a:lnTo>
                    <a:pt x="1677" y="57014"/>
                  </a:lnTo>
                  <a:lnTo>
                    <a:pt x="2548" y="59768"/>
                  </a:lnTo>
                  <a:lnTo>
                    <a:pt x="3593" y="62461"/>
                  </a:lnTo>
                  <a:lnTo>
                    <a:pt x="4808" y="65082"/>
                  </a:lnTo>
                  <a:lnTo>
                    <a:pt x="6188" y="67620"/>
                  </a:lnTo>
                  <a:lnTo>
                    <a:pt x="7728" y="70066"/>
                  </a:lnTo>
                  <a:lnTo>
                    <a:pt x="9421" y="72409"/>
                  </a:lnTo>
                  <a:lnTo>
                    <a:pt x="11259" y="74638"/>
                  </a:lnTo>
                  <a:lnTo>
                    <a:pt x="13237" y="76747"/>
                  </a:lnTo>
                  <a:lnTo>
                    <a:pt x="15345" y="78724"/>
                  </a:lnTo>
                  <a:lnTo>
                    <a:pt x="17575" y="80563"/>
                  </a:lnTo>
                  <a:lnTo>
                    <a:pt x="19918" y="82256"/>
                  </a:lnTo>
                  <a:lnTo>
                    <a:pt x="22363" y="83796"/>
                  </a:lnTo>
                  <a:lnTo>
                    <a:pt x="24902" y="85176"/>
                  </a:lnTo>
                  <a:lnTo>
                    <a:pt x="27523" y="86391"/>
                  </a:lnTo>
                  <a:lnTo>
                    <a:pt x="30216" y="87436"/>
                  </a:lnTo>
                  <a:lnTo>
                    <a:pt x="32969" y="88307"/>
                  </a:lnTo>
                  <a:lnTo>
                    <a:pt x="35773" y="88999"/>
                  </a:lnTo>
                  <a:lnTo>
                    <a:pt x="38613" y="89511"/>
                  </a:lnTo>
                  <a:lnTo>
                    <a:pt x="41481" y="89840"/>
                  </a:lnTo>
                  <a:lnTo>
                    <a:pt x="44362" y="89984"/>
                  </a:lnTo>
                  <a:lnTo>
                    <a:pt x="47246" y="89944"/>
                  </a:lnTo>
                  <a:lnTo>
                    <a:pt x="50121" y="89719"/>
                  </a:lnTo>
                  <a:lnTo>
                    <a:pt x="52975" y="89310"/>
                  </a:lnTo>
                  <a:lnTo>
                    <a:pt x="55796" y="88719"/>
                  </a:lnTo>
                  <a:lnTo>
                    <a:pt x="58573" y="87948"/>
                  </a:lnTo>
                  <a:lnTo>
                    <a:pt x="61293" y="87001"/>
                  </a:lnTo>
                  <a:lnTo>
                    <a:pt x="63947" y="85881"/>
                  </a:lnTo>
                  <a:lnTo>
                    <a:pt x="66523" y="84593"/>
                  </a:lnTo>
                  <a:lnTo>
                    <a:pt x="69011" y="83143"/>
                  </a:lnTo>
                  <a:lnTo>
                    <a:pt x="71399" y="81535"/>
                  </a:lnTo>
                  <a:lnTo>
                    <a:pt x="73680" y="79778"/>
                  </a:lnTo>
                  <a:lnTo>
                    <a:pt x="75842" y="77878"/>
                  </a:lnTo>
                  <a:lnTo>
                    <a:pt x="77878" y="75842"/>
                  </a:lnTo>
                  <a:lnTo>
                    <a:pt x="79778" y="73680"/>
                  </a:lnTo>
                  <a:lnTo>
                    <a:pt x="81535" y="71399"/>
                  </a:lnTo>
                  <a:lnTo>
                    <a:pt x="83143" y="69011"/>
                  </a:lnTo>
                  <a:lnTo>
                    <a:pt x="84593" y="66523"/>
                  </a:lnTo>
                  <a:lnTo>
                    <a:pt x="85881" y="63947"/>
                  </a:lnTo>
                  <a:lnTo>
                    <a:pt x="87001" y="61293"/>
                  </a:lnTo>
                  <a:lnTo>
                    <a:pt x="87948" y="58573"/>
                  </a:lnTo>
                  <a:lnTo>
                    <a:pt x="88719" y="55796"/>
                  </a:lnTo>
                  <a:lnTo>
                    <a:pt x="89310" y="52975"/>
                  </a:lnTo>
                  <a:lnTo>
                    <a:pt x="89719" y="50121"/>
                  </a:lnTo>
                  <a:lnTo>
                    <a:pt x="89944" y="47246"/>
                  </a:lnTo>
                  <a:lnTo>
                    <a:pt x="89984" y="44362"/>
                  </a:lnTo>
                  <a:lnTo>
                    <a:pt x="89840" y="41481"/>
                  </a:lnTo>
                  <a:lnTo>
                    <a:pt x="89511" y="38613"/>
                  </a:lnTo>
                  <a:lnTo>
                    <a:pt x="88999" y="35773"/>
                  </a:lnTo>
                  <a:lnTo>
                    <a:pt x="88307" y="32969"/>
                  </a:lnTo>
                  <a:lnTo>
                    <a:pt x="87436" y="30216"/>
                  </a:lnTo>
                  <a:lnTo>
                    <a:pt x="86391" y="27523"/>
                  </a:lnTo>
                  <a:lnTo>
                    <a:pt x="85176" y="24902"/>
                  </a:lnTo>
                  <a:lnTo>
                    <a:pt x="83796" y="22363"/>
                  </a:lnTo>
                  <a:lnTo>
                    <a:pt x="82256" y="19918"/>
                  </a:lnTo>
                  <a:lnTo>
                    <a:pt x="80563" y="17575"/>
                  </a:lnTo>
                  <a:lnTo>
                    <a:pt x="78724" y="15345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g898"/>
            <p:cNvSpPr/>
            <p:nvPr/>
          </p:nvSpPr>
          <p:spPr>
            <a:xfrm>
              <a:off x="6274803" y="5204330"/>
              <a:ext cx="89988" cy="89988"/>
            </a:xfrm>
            <a:custGeom>
              <a:avLst/>
              <a:pathLst>
                <a:path w="89988" h="89988">
                  <a:moveTo>
                    <a:pt x="76830" y="13157"/>
                  </a:moveTo>
                  <a:lnTo>
                    <a:pt x="74727" y="11185"/>
                  </a:lnTo>
                  <a:lnTo>
                    <a:pt x="72502" y="9352"/>
                  </a:lnTo>
                  <a:lnTo>
                    <a:pt x="70164" y="7665"/>
                  </a:lnTo>
                  <a:lnTo>
                    <a:pt x="67722" y="6132"/>
                  </a:lnTo>
                  <a:lnTo>
                    <a:pt x="65187" y="4758"/>
                  </a:lnTo>
                  <a:lnTo>
                    <a:pt x="62569" y="3550"/>
                  </a:lnTo>
                  <a:lnTo>
                    <a:pt x="59879" y="2511"/>
                  </a:lnTo>
                  <a:lnTo>
                    <a:pt x="57127" y="1648"/>
                  </a:lnTo>
                  <a:lnTo>
                    <a:pt x="54326" y="963"/>
                  </a:lnTo>
                  <a:lnTo>
                    <a:pt x="51486" y="458"/>
                  </a:lnTo>
                  <a:lnTo>
                    <a:pt x="48620" y="137"/>
                  </a:lnTo>
                  <a:lnTo>
                    <a:pt x="45739" y="0"/>
                  </a:lnTo>
                  <a:lnTo>
                    <a:pt x="42855" y="47"/>
                  </a:lnTo>
                  <a:lnTo>
                    <a:pt x="39979" y="280"/>
                  </a:lnTo>
                  <a:lnTo>
                    <a:pt x="37124" y="696"/>
                  </a:lnTo>
                  <a:lnTo>
                    <a:pt x="34302" y="1294"/>
                  </a:lnTo>
                  <a:lnTo>
                    <a:pt x="31523" y="2072"/>
                  </a:lnTo>
                  <a:lnTo>
                    <a:pt x="28800" y="3026"/>
                  </a:lnTo>
                  <a:lnTo>
                    <a:pt x="26143" y="4153"/>
                  </a:lnTo>
                  <a:lnTo>
                    <a:pt x="23564" y="5447"/>
                  </a:lnTo>
                  <a:lnTo>
                    <a:pt x="21073" y="6904"/>
                  </a:lnTo>
                  <a:lnTo>
                    <a:pt x="18680" y="8518"/>
                  </a:lnTo>
                  <a:lnTo>
                    <a:pt x="16395" y="10281"/>
                  </a:lnTo>
                  <a:lnTo>
                    <a:pt x="14228" y="12187"/>
                  </a:lnTo>
                  <a:lnTo>
                    <a:pt x="12187" y="14228"/>
                  </a:lnTo>
                  <a:lnTo>
                    <a:pt x="10281" y="16395"/>
                  </a:lnTo>
                  <a:lnTo>
                    <a:pt x="8518" y="18680"/>
                  </a:lnTo>
                  <a:lnTo>
                    <a:pt x="6904" y="21073"/>
                  </a:lnTo>
                  <a:lnTo>
                    <a:pt x="5447" y="23564"/>
                  </a:lnTo>
                  <a:lnTo>
                    <a:pt x="4153" y="26143"/>
                  </a:lnTo>
                  <a:lnTo>
                    <a:pt x="3026" y="28800"/>
                  </a:lnTo>
                  <a:lnTo>
                    <a:pt x="2072" y="31523"/>
                  </a:lnTo>
                  <a:lnTo>
                    <a:pt x="1294" y="34302"/>
                  </a:lnTo>
                  <a:lnTo>
                    <a:pt x="696" y="37124"/>
                  </a:lnTo>
                  <a:lnTo>
                    <a:pt x="280" y="39979"/>
                  </a:lnTo>
                  <a:lnTo>
                    <a:pt x="47" y="42855"/>
                  </a:lnTo>
                  <a:lnTo>
                    <a:pt x="0" y="45739"/>
                  </a:lnTo>
                  <a:lnTo>
                    <a:pt x="137" y="48620"/>
                  </a:lnTo>
                  <a:lnTo>
                    <a:pt x="458" y="51486"/>
                  </a:lnTo>
                  <a:lnTo>
                    <a:pt x="963" y="54326"/>
                  </a:lnTo>
                  <a:lnTo>
                    <a:pt x="1648" y="57127"/>
                  </a:lnTo>
                  <a:lnTo>
                    <a:pt x="2511" y="59879"/>
                  </a:lnTo>
                  <a:lnTo>
                    <a:pt x="3550" y="62569"/>
                  </a:lnTo>
                  <a:lnTo>
                    <a:pt x="4758" y="65187"/>
                  </a:lnTo>
                  <a:lnTo>
                    <a:pt x="6132" y="67722"/>
                  </a:lnTo>
                  <a:lnTo>
                    <a:pt x="7665" y="70164"/>
                  </a:lnTo>
                  <a:lnTo>
                    <a:pt x="9352" y="72502"/>
                  </a:lnTo>
                  <a:lnTo>
                    <a:pt x="11185" y="74727"/>
                  </a:lnTo>
                  <a:lnTo>
                    <a:pt x="13157" y="76830"/>
                  </a:lnTo>
                  <a:lnTo>
                    <a:pt x="15260" y="78802"/>
                  </a:lnTo>
                  <a:lnTo>
                    <a:pt x="17486" y="80636"/>
                  </a:lnTo>
                  <a:lnTo>
                    <a:pt x="19824" y="82322"/>
                  </a:lnTo>
                  <a:lnTo>
                    <a:pt x="22265" y="83856"/>
                  </a:lnTo>
                  <a:lnTo>
                    <a:pt x="24801" y="85230"/>
                  </a:lnTo>
                  <a:lnTo>
                    <a:pt x="27419" y="86438"/>
                  </a:lnTo>
                  <a:lnTo>
                    <a:pt x="30109" y="87476"/>
                  </a:lnTo>
                  <a:lnTo>
                    <a:pt x="32860" y="88340"/>
                  </a:lnTo>
                  <a:lnTo>
                    <a:pt x="35662" y="89025"/>
                  </a:lnTo>
                  <a:lnTo>
                    <a:pt x="38501" y="89529"/>
                  </a:lnTo>
                  <a:lnTo>
                    <a:pt x="41367" y="89851"/>
                  </a:lnTo>
                  <a:lnTo>
                    <a:pt x="44249" y="89988"/>
                  </a:lnTo>
                  <a:lnTo>
                    <a:pt x="47133" y="89940"/>
                  </a:lnTo>
                  <a:lnTo>
                    <a:pt x="50008" y="89708"/>
                  </a:lnTo>
                  <a:lnTo>
                    <a:pt x="52863" y="89292"/>
                  </a:lnTo>
                  <a:lnTo>
                    <a:pt x="55686" y="88693"/>
                  </a:lnTo>
                  <a:lnTo>
                    <a:pt x="58464" y="87916"/>
                  </a:lnTo>
                  <a:lnTo>
                    <a:pt x="61188" y="86961"/>
                  </a:lnTo>
                  <a:lnTo>
                    <a:pt x="63844" y="85835"/>
                  </a:lnTo>
                  <a:lnTo>
                    <a:pt x="66424" y="84540"/>
                  </a:lnTo>
                  <a:lnTo>
                    <a:pt x="68915" y="83083"/>
                  </a:lnTo>
                  <a:lnTo>
                    <a:pt x="71308" y="81470"/>
                  </a:lnTo>
                  <a:lnTo>
                    <a:pt x="73593" y="79707"/>
                  </a:lnTo>
                  <a:lnTo>
                    <a:pt x="75760" y="77801"/>
                  </a:lnTo>
                  <a:lnTo>
                    <a:pt x="77801" y="75760"/>
                  </a:lnTo>
                  <a:lnTo>
                    <a:pt x="79707" y="73593"/>
                  </a:lnTo>
                  <a:lnTo>
                    <a:pt x="81470" y="71308"/>
                  </a:lnTo>
                  <a:lnTo>
                    <a:pt x="83083" y="68915"/>
                  </a:lnTo>
                  <a:lnTo>
                    <a:pt x="84540" y="66424"/>
                  </a:lnTo>
                  <a:lnTo>
                    <a:pt x="85835" y="63844"/>
                  </a:lnTo>
                  <a:lnTo>
                    <a:pt x="86961" y="61188"/>
                  </a:lnTo>
                  <a:lnTo>
                    <a:pt x="87916" y="58464"/>
                  </a:lnTo>
                  <a:lnTo>
                    <a:pt x="88693" y="55686"/>
                  </a:lnTo>
                  <a:lnTo>
                    <a:pt x="89292" y="52863"/>
                  </a:lnTo>
                  <a:lnTo>
                    <a:pt x="89708" y="50008"/>
                  </a:lnTo>
                  <a:lnTo>
                    <a:pt x="89940" y="47133"/>
                  </a:lnTo>
                  <a:lnTo>
                    <a:pt x="89988" y="44249"/>
                  </a:lnTo>
                  <a:lnTo>
                    <a:pt x="89851" y="41367"/>
                  </a:lnTo>
                  <a:lnTo>
                    <a:pt x="89529" y="38501"/>
                  </a:lnTo>
                  <a:lnTo>
                    <a:pt x="89025" y="35662"/>
                  </a:lnTo>
                  <a:lnTo>
                    <a:pt x="88340" y="32860"/>
                  </a:lnTo>
                  <a:lnTo>
                    <a:pt x="87476" y="30109"/>
                  </a:lnTo>
                  <a:lnTo>
                    <a:pt x="86438" y="27419"/>
                  </a:lnTo>
                  <a:lnTo>
                    <a:pt x="85230" y="24801"/>
                  </a:lnTo>
                  <a:lnTo>
                    <a:pt x="83856" y="22265"/>
                  </a:lnTo>
                  <a:lnTo>
                    <a:pt x="82322" y="19824"/>
                  </a:lnTo>
                  <a:lnTo>
                    <a:pt x="80636" y="17486"/>
                  </a:lnTo>
                  <a:lnTo>
                    <a:pt x="78802" y="15260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g899"/>
            <p:cNvSpPr/>
            <p:nvPr/>
          </p:nvSpPr>
          <p:spPr>
            <a:xfrm>
              <a:off x="6274818" y="5310226"/>
              <a:ext cx="89959" cy="89959"/>
            </a:xfrm>
            <a:custGeom>
              <a:avLst/>
              <a:pathLst>
                <a:path w="89959" h="89959">
                  <a:moveTo>
                    <a:pt x="87244" y="2714"/>
                  </a:moveTo>
                  <a:lnTo>
                    <a:pt x="86168" y="1811"/>
                  </a:lnTo>
                  <a:lnTo>
                    <a:pt x="84922" y="1086"/>
                  </a:lnTo>
                  <a:lnTo>
                    <a:pt x="83512" y="540"/>
                  </a:lnTo>
                  <a:lnTo>
                    <a:pt x="81944" y="178"/>
                  </a:lnTo>
                  <a:lnTo>
                    <a:pt x="80223" y="0"/>
                  </a:lnTo>
                  <a:lnTo>
                    <a:pt x="78358" y="6"/>
                  </a:lnTo>
                  <a:lnTo>
                    <a:pt x="76356" y="197"/>
                  </a:lnTo>
                  <a:lnTo>
                    <a:pt x="74225" y="572"/>
                  </a:lnTo>
                  <a:lnTo>
                    <a:pt x="71974" y="1130"/>
                  </a:lnTo>
                  <a:lnTo>
                    <a:pt x="69611" y="1868"/>
                  </a:lnTo>
                  <a:lnTo>
                    <a:pt x="67148" y="2783"/>
                  </a:lnTo>
                  <a:lnTo>
                    <a:pt x="64593" y="3871"/>
                  </a:lnTo>
                  <a:lnTo>
                    <a:pt x="61958" y="5129"/>
                  </a:lnTo>
                  <a:lnTo>
                    <a:pt x="59253" y="6550"/>
                  </a:lnTo>
                  <a:lnTo>
                    <a:pt x="56490" y="8129"/>
                  </a:lnTo>
                  <a:lnTo>
                    <a:pt x="53679" y="9859"/>
                  </a:lnTo>
                  <a:lnTo>
                    <a:pt x="50832" y="11734"/>
                  </a:lnTo>
                  <a:lnTo>
                    <a:pt x="47962" y="13745"/>
                  </a:lnTo>
                  <a:lnTo>
                    <a:pt x="45079" y="15885"/>
                  </a:lnTo>
                  <a:lnTo>
                    <a:pt x="42195" y="18144"/>
                  </a:lnTo>
                  <a:lnTo>
                    <a:pt x="39324" y="20514"/>
                  </a:lnTo>
                  <a:lnTo>
                    <a:pt x="36475" y="22984"/>
                  </a:lnTo>
                  <a:lnTo>
                    <a:pt x="33661" y="25544"/>
                  </a:lnTo>
                  <a:lnTo>
                    <a:pt x="30894" y="28185"/>
                  </a:lnTo>
                  <a:lnTo>
                    <a:pt x="28185" y="30894"/>
                  </a:lnTo>
                  <a:lnTo>
                    <a:pt x="25544" y="33661"/>
                  </a:lnTo>
                  <a:lnTo>
                    <a:pt x="22984" y="36475"/>
                  </a:lnTo>
                  <a:lnTo>
                    <a:pt x="20514" y="39324"/>
                  </a:lnTo>
                  <a:lnTo>
                    <a:pt x="18144" y="42195"/>
                  </a:lnTo>
                  <a:lnTo>
                    <a:pt x="15885" y="45079"/>
                  </a:lnTo>
                  <a:lnTo>
                    <a:pt x="13745" y="47962"/>
                  </a:lnTo>
                  <a:lnTo>
                    <a:pt x="11734" y="50832"/>
                  </a:lnTo>
                  <a:lnTo>
                    <a:pt x="9859" y="53679"/>
                  </a:lnTo>
                  <a:lnTo>
                    <a:pt x="8129" y="56490"/>
                  </a:lnTo>
                  <a:lnTo>
                    <a:pt x="6550" y="59253"/>
                  </a:lnTo>
                  <a:lnTo>
                    <a:pt x="5129" y="61958"/>
                  </a:lnTo>
                  <a:lnTo>
                    <a:pt x="3871" y="64593"/>
                  </a:lnTo>
                  <a:lnTo>
                    <a:pt x="2783" y="67148"/>
                  </a:lnTo>
                  <a:lnTo>
                    <a:pt x="1868" y="69611"/>
                  </a:lnTo>
                  <a:lnTo>
                    <a:pt x="1130" y="71974"/>
                  </a:lnTo>
                  <a:lnTo>
                    <a:pt x="572" y="74225"/>
                  </a:lnTo>
                  <a:lnTo>
                    <a:pt x="197" y="76356"/>
                  </a:lnTo>
                  <a:lnTo>
                    <a:pt x="6" y="78358"/>
                  </a:lnTo>
                  <a:lnTo>
                    <a:pt x="0" y="80223"/>
                  </a:lnTo>
                  <a:lnTo>
                    <a:pt x="178" y="81944"/>
                  </a:lnTo>
                  <a:lnTo>
                    <a:pt x="540" y="83512"/>
                  </a:lnTo>
                  <a:lnTo>
                    <a:pt x="1086" y="84922"/>
                  </a:lnTo>
                  <a:lnTo>
                    <a:pt x="1811" y="86168"/>
                  </a:lnTo>
                  <a:lnTo>
                    <a:pt x="2714" y="87244"/>
                  </a:lnTo>
                  <a:lnTo>
                    <a:pt x="3791" y="88147"/>
                  </a:lnTo>
                  <a:lnTo>
                    <a:pt x="5036" y="88873"/>
                  </a:lnTo>
                  <a:lnTo>
                    <a:pt x="6446" y="89418"/>
                  </a:lnTo>
                  <a:lnTo>
                    <a:pt x="8015" y="89780"/>
                  </a:lnTo>
                  <a:lnTo>
                    <a:pt x="9735" y="89959"/>
                  </a:lnTo>
                  <a:lnTo>
                    <a:pt x="11600" y="89952"/>
                  </a:lnTo>
                  <a:lnTo>
                    <a:pt x="13602" y="89761"/>
                  </a:lnTo>
                  <a:lnTo>
                    <a:pt x="15733" y="89386"/>
                  </a:lnTo>
                  <a:lnTo>
                    <a:pt x="17985" y="88828"/>
                  </a:lnTo>
                  <a:lnTo>
                    <a:pt x="20347" y="88090"/>
                  </a:lnTo>
                  <a:lnTo>
                    <a:pt x="22810" y="87175"/>
                  </a:lnTo>
                  <a:lnTo>
                    <a:pt x="25365" y="86087"/>
                  </a:lnTo>
                  <a:lnTo>
                    <a:pt x="28000" y="84830"/>
                  </a:lnTo>
                  <a:lnTo>
                    <a:pt x="30705" y="83409"/>
                  </a:lnTo>
                  <a:lnTo>
                    <a:pt x="33468" y="81830"/>
                  </a:lnTo>
                  <a:lnTo>
                    <a:pt x="36279" y="80099"/>
                  </a:lnTo>
                  <a:lnTo>
                    <a:pt x="39126" y="78224"/>
                  </a:lnTo>
                  <a:lnTo>
                    <a:pt x="41997" y="76213"/>
                  </a:lnTo>
                  <a:lnTo>
                    <a:pt x="44880" y="74073"/>
                  </a:lnTo>
                  <a:lnTo>
                    <a:pt x="47763" y="71814"/>
                  </a:lnTo>
                  <a:lnTo>
                    <a:pt x="50635" y="69444"/>
                  </a:lnTo>
                  <a:lnTo>
                    <a:pt x="53483" y="66974"/>
                  </a:lnTo>
                  <a:lnTo>
                    <a:pt x="56297" y="64414"/>
                  </a:lnTo>
                  <a:lnTo>
                    <a:pt x="59064" y="61774"/>
                  </a:lnTo>
                  <a:lnTo>
                    <a:pt x="61774" y="59064"/>
                  </a:lnTo>
                  <a:lnTo>
                    <a:pt x="64414" y="56297"/>
                  </a:lnTo>
                  <a:lnTo>
                    <a:pt x="66974" y="53483"/>
                  </a:lnTo>
                  <a:lnTo>
                    <a:pt x="69444" y="50635"/>
                  </a:lnTo>
                  <a:lnTo>
                    <a:pt x="71814" y="47763"/>
                  </a:lnTo>
                  <a:lnTo>
                    <a:pt x="74073" y="44880"/>
                  </a:lnTo>
                  <a:lnTo>
                    <a:pt x="76213" y="41997"/>
                  </a:lnTo>
                  <a:lnTo>
                    <a:pt x="78224" y="39126"/>
                  </a:lnTo>
                  <a:lnTo>
                    <a:pt x="80099" y="36279"/>
                  </a:lnTo>
                  <a:lnTo>
                    <a:pt x="81830" y="33468"/>
                  </a:lnTo>
                  <a:lnTo>
                    <a:pt x="83409" y="30705"/>
                  </a:lnTo>
                  <a:lnTo>
                    <a:pt x="84830" y="28000"/>
                  </a:lnTo>
                  <a:lnTo>
                    <a:pt x="86087" y="25365"/>
                  </a:lnTo>
                  <a:lnTo>
                    <a:pt x="87175" y="22810"/>
                  </a:lnTo>
                  <a:lnTo>
                    <a:pt x="88090" y="20347"/>
                  </a:lnTo>
                  <a:lnTo>
                    <a:pt x="88828" y="17985"/>
                  </a:lnTo>
                  <a:lnTo>
                    <a:pt x="89386" y="15733"/>
                  </a:lnTo>
                  <a:lnTo>
                    <a:pt x="89761" y="13602"/>
                  </a:lnTo>
                  <a:lnTo>
                    <a:pt x="89952" y="11600"/>
                  </a:lnTo>
                  <a:lnTo>
                    <a:pt x="89959" y="9735"/>
                  </a:lnTo>
                  <a:lnTo>
                    <a:pt x="89780" y="8015"/>
                  </a:lnTo>
                  <a:lnTo>
                    <a:pt x="89418" y="6446"/>
                  </a:lnTo>
                  <a:lnTo>
                    <a:pt x="88873" y="5036"/>
                  </a:lnTo>
                  <a:lnTo>
                    <a:pt x="88147" y="3791"/>
                  </a:lnTo>
                  <a:close/>
                </a:path>
              </a:pathLst>
            </a:custGeom>
            <a:solidFill>
              <a:srgbClr val="266DAF">
                <a:alpha val="100000"/>
              </a:srgbClr>
            </a:solidFill>
            <a:ln w="9525" cap="rnd">
              <a:solidFill>
                <a:srgbClr val="266D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g900"/>
            <p:cNvSpPr/>
            <p:nvPr/>
          </p:nvSpPr>
          <p:spPr>
            <a:xfrm>
              <a:off x="6274804" y="5416093"/>
              <a:ext cx="89988" cy="89988"/>
            </a:xfrm>
            <a:custGeom>
              <a:avLst/>
              <a:pathLst>
                <a:path w="89988" h="89988">
                  <a:moveTo>
                    <a:pt x="86435" y="3552"/>
                  </a:moveTo>
                  <a:lnTo>
                    <a:pt x="85227" y="2514"/>
                  </a:lnTo>
                  <a:lnTo>
                    <a:pt x="83852" y="1650"/>
                  </a:lnTo>
                  <a:lnTo>
                    <a:pt x="82319" y="964"/>
                  </a:lnTo>
                  <a:lnTo>
                    <a:pt x="80631" y="459"/>
                  </a:lnTo>
                  <a:lnTo>
                    <a:pt x="78798" y="137"/>
                  </a:lnTo>
                  <a:lnTo>
                    <a:pt x="76825" y="0"/>
                  </a:lnTo>
                  <a:lnTo>
                    <a:pt x="74722" y="47"/>
                  </a:lnTo>
                  <a:lnTo>
                    <a:pt x="72497" y="279"/>
                  </a:lnTo>
                  <a:lnTo>
                    <a:pt x="70158" y="695"/>
                  </a:lnTo>
                  <a:lnTo>
                    <a:pt x="67716" y="1292"/>
                  </a:lnTo>
                  <a:lnTo>
                    <a:pt x="65181" y="2070"/>
                  </a:lnTo>
                  <a:lnTo>
                    <a:pt x="62563" y="3024"/>
                  </a:lnTo>
                  <a:lnTo>
                    <a:pt x="59872" y="4150"/>
                  </a:lnTo>
                  <a:lnTo>
                    <a:pt x="57121" y="5444"/>
                  </a:lnTo>
                  <a:lnTo>
                    <a:pt x="54319" y="6901"/>
                  </a:lnTo>
                  <a:lnTo>
                    <a:pt x="51480" y="8514"/>
                  </a:lnTo>
                  <a:lnTo>
                    <a:pt x="48613" y="10277"/>
                  </a:lnTo>
                  <a:lnTo>
                    <a:pt x="45732" y="12182"/>
                  </a:lnTo>
                  <a:lnTo>
                    <a:pt x="42848" y="14223"/>
                  </a:lnTo>
                  <a:lnTo>
                    <a:pt x="39972" y="16390"/>
                  </a:lnTo>
                  <a:lnTo>
                    <a:pt x="37118" y="18674"/>
                  </a:lnTo>
                  <a:lnTo>
                    <a:pt x="34295" y="21067"/>
                  </a:lnTo>
                  <a:lnTo>
                    <a:pt x="31517" y="23558"/>
                  </a:lnTo>
                  <a:lnTo>
                    <a:pt x="28794" y="26137"/>
                  </a:lnTo>
                  <a:lnTo>
                    <a:pt x="26137" y="28794"/>
                  </a:lnTo>
                  <a:lnTo>
                    <a:pt x="23558" y="31517"/>
                  </a:lnTo>
                  <a:lnTo>
                    <a:pt x="21067" y="34295"/>
                  </a:lnTo>
                  <a:lnTo>
                    <a:pt x="18674" y="37118"/>
                  </a:lnTo>
                  <a:lnTo>
                    <a:pt x="16390" y="39972"/>
                  </a:lnTo>
                  <a:lnTo>
                    <a:pt x="14223" y="42848"/>
                  </a:lnTo>
                  <a:lnTo>
                    <a:pt x="12182" y="45732"/>
                  </a:lnTo>
                  <a:lnTo>
                    <a:pt x="10277" y="48613"/>
                  </a:lnTo>
                  <a:lnTo>
                    <a:pt x="8514" y="51480"/>
                  </a:lnTo>
                  <a:lnTo>
                    <a:pt x="6901" y="54319"/>
                  </a:lnTo>
                  <a:lnTo>
                    <a:pt x="5444" y="57121"/>
                  </a:lnTo>
                  <a:lnTo>
                    <a:pt x="4150" y="59872"/>
                  </a:lnTo>
                  <a:lnTo>
                    <a:pt x="3024" y="62563"/>
                  </a:lnTo>
                  <a:lnTo>
                    <a:pt x="2070" y="65181"/>
                  </a:lnTo>
                  <a:lnTo>
                    <a:pt x="1292" y="67716"/>
                  </a:lnTo>
                  <a:lnTo>
                    <a:pt x="695" y="70158"/>
                  </a:lnTo>
                  <a:lnTo>
                    <a:pt x="279" y="72497"/>
                  </a:lnTo>
                  <a:lnTo>
                    <a:pt x="47" y="74722"/>
                  </a:lnTo>
                  <a:lnTo>
                    <a:pt x="0" y="76825"/>
                  </a:lnTo>
                  <a:lnTo>
                    <a:pt x="137" y="78798"/>
                  </a:lnTo>
                  <a:lnTo>
                    <a:pt x="459" y="80631"/>
                  </a:lnTo>
                  <a:lnTo>
                    <a:pt x="964" y="82319"/>
                  </a:lnTo>
                  <a:lnTo>
                    <a:pt x="1650" y="83852"/>
                  </a:lnTo>
                  <a:lnTo>
                    <a:pt x="2514" y="85227"/>
                  </a:lnTo>
                  <a:lnTo>
                    <a:pt x="3552" y="86435"/>
                  </a:lnTo>
                  <a:lnTo>
                    <a:pt x="4761" y="87474"/>
                  </a:lnTo>
                  <a:lnTo>
                    <a:pt x="6135" y="88338"/>
                  </a:lnTo>
                  <a:lnTo>
                    <a:pt x="7669" y="89024"/>
                  </a:lnTo>
                  <a:lnTo>
                    <a:pt x="9356" y="89528"/>
                  </a:lnTo>
                  <a:lnTo>
                    <a:pt x="11189" y="89850"/>
                  </a:lnTo>
                  <a:lnTo>
                    <a:pt x="13162" y="89988"/>
                  </a:lnTo>
                  <a:lnTo>
                    <a:pt x="15265" y="89940"/>
                  </a:lnTo>
                  <a:lnTo>
                    <a:pt x="17491" y="89708"/>
                  </a:lnTo>
                  <a:lnTo>
                    <a:pt x="19829" y="89293"/>
                  </a:lnTo>
                  <a:lnTo>
                    <a:pt x="22271" y="88695"/>
                  </a:lnTo>
                  <a:lnTo>
                    <a:pt x="24806" y="87917"/>
                  </a:lnTo>
                  <a:lnTo>
                    <a:pt x="27425" y="86964"/>
                  </a:lnTo>
                  <a:lnTo>
                    <a:pt x="30115" y="85837"/>
                  </a:lnTo>
                  <a:lnTo>
                    <a:pt x="32867" y="84543"/>
                  </a:lnTo>
                  <a:lnTo>
                    <a:pt x="35668" y="83087"/>
                  </a:lnTo>
                  <a:lnTo>
                    <a:pt x="38508" y="81474"/>
                  </a:lnTo>
                  <a:lnTo>
                    <a:pt x="41374" y="79711"/>
                  </a:lnTo>
                  <a:lnTo>
                    <a:pt x="44255" y="77805"/>
                  </a:lnTo>
                  <a:lnTo>
                    <a:pt x="47139" y="75764"/>
                  </a:lnTo>
                  <a:lnTo>
                    <a:pt x="50015" y="73598"/>
                  </a:lnTo>
                  <a:lnTo>
                    <a:pt x="52870" y="71313"/>
                  </a:lnTo>
                  <a:lnTo>
                    <a:pt x="55692" y="68920"/>
                  </a:lnTo>
                  <a:lnTo>
                    <a:pt x="58471" y="66429"/>
                  </a:lnTo>
                  <a:lnTo>
                    <a:pt x="61194" y="63850"/>
                  </a:lnTo>
                  <a:lnTo>
                    <a:pt x="63850" y="61194"/>
                  </a:lnTo>
                  <a:lnTo>
                    <a:pt x="66429" y="58471"/>
                  </a:lnTo>
                  <a:lnTo>
                    <a:pt x="68920" y="55692"/>
                  </a:lnTo>
                  <a:lnTo>
                    <a:pt x="71313" y="52870"/>
                  </a:lnTo>
                  <a:lnTo>
                    <a:pt x="73598" y="50015"/>
                  </a:lnTo>
                  <a:lnTo>
                    <a:pt x="75764" y="47139"/>
                  </a:lnTo>
                  <a:lnTo>
                    <a:pt x="77805" y="44255"/>
                  </a:lnTo>
                  <a:lnTo>
                    <a:pt x="79711" y="41374"/>
                  </a:lnTo>
                  <a:lnTo>
                    <a:pt x="81474" y="38508"/>
                  </a:lnTo>
                  <a:lnTo>
                    <a:pt x="83087" y="35668"/>
                  </a:lnTo>
                  <a:lnTo>
                    <a:pt x="84543" y="32867"/>
                  </a:lnTo>
                  <a:lnTo>
                    <a:pt x="85837" y="30115"/>
                  </a:lnTo>
                  <a:lnTo>
                    <a:pt x="86964" y="27425"/>
                  </a:lnTo>
                  <a:lnTo>
                    <a:pt x="87917" y="24806"/>
                  </a:lnTo>
                  <a:lnTo>
                    <a:pt x="88695" y="22271"/>
                  </a:lnTo>
                  <a:lnTo>
                    <a:pt x="89293" y="19829"/>
                  </a:lnTo>
                  <a:lnTo>
                    <a:pt x="89708" y="17491"/>
                  </a:lnTo>
                  <a:lnTo>
                    <a:pt x="89940" y="15265"/>
                  </a:lnTo>
                  <a:lnTo>
                    <a:pt x="89988" y="13162"/>
                  </a:lnTo>
                  <a:lnTo>
                    <a:pt x="89850" y="11189"/>
                  </a:lnTo>
                  <a:lnTo>
                    <a:pt x="89528" y="9356"/>
                  </a:lnTo>
                  <a:lnTo>
                    <a:pt x="89024" y="7669"/>
                  </a:lnTo>
                  <a:lnTo>
                    <a:pt x="88338" y="6135"/>
                  </a:lnTo>
                  <a:lnTo>
                    <a:pt x="87474" y="4761"/>
                  </a:lnTo>
                  <a:close/>
                </a:path>
              </a:pathLst>
            </a:custGeom>
            <a:solidFill>
              <a:srgbClr val="327CB7">
                <a:alpha val="100000"/>
              </a:srgbClr>
            </a:solidFill>
            <a:ln w="9525" cap="rnd">
              <a:solidFill>
                <a:srgbClr val="327C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g901"/>
            <p:cNvSpPr/>
            <p:nvPr/>
          </p:nvSpPr>
          <p:spPr>
            <a:xfrm>
              <a:off x="6274807" y="5521978"/>
              <a:ext cx="89981" cy="89981"/>
            </a:xfrm>
            <a:custGeom>
              <a:avLst/>
              <a:pathLst>
                <a:path w="89981" h="89981">
                  <a:moveTo>
                    <a:pt x="83753" y="6228"/>
                  </a:moveTo>
                  <a:lnTo>
                    <a:pt x="82209" y="4843"/>
                  </a:lnTo>
                  <a:lnTo>
                    <a:pt x="80512" y="3623"/>
                  </a:lnTo>
                  <a:lnTo>
                    <a:pt x="78669" y="2573"/>
                  </a:lnTo>
                  <a:lnTo>
                    <a:pt x="76688" y="1698"/>
                  </a:lnTo>
                  <a:lnTo>
                    <a:pt x="74576" y="1000"/>
                  </a:lnTo>
                  <a:lnTo>
                    <a:pt x="72343" y="483"/>
                  </a:lnTo>
                  <a:lnTo>
                    <a:pt x="69997" y="149"/>
                  </a:lnTo>
                  <a:lnTo>
                    <a:pt x="67549" y="0"/>
                  </a:lnTo>
                  <a:lnTo>
                    <a:pt x="65008" y="35"/>
                  </a:lnTo>
                  <a:lnTo>
                    <a:pt x="62385" y="255"/>
                  </a:lnTo>
                  <a:lnTo>
                    <a:pt x="59690" y="658"/>
                  </a:lnTo>
                  <a:lnTo>
                    <a:pt x="56935" y="1244"/>
                  </a:lnTo>
                  <a:lnTo>
                    <a:pt x="54130" y="2010"/>
                  </a:lnTo>
                  <a:lnTo>
                    <a:pt x="51289" y="2952"/>
                  </a:lnTo>
                  <a:lnTo>
                    <a:pt x="48421" y="4067"/>
                  </a:lnTo>
                  <a:lnTo>
                    <a:pt x="45539" y="5350"/>
                  </a:lnTo>
                  <a:lnTo>
                    <a:pt x="42655" y="6796"/>
                  </a:lnTo>
                  <a:lnTo>
                    <a:pt x="39781" y="8399"/>
                  </a:lnTo>
                  <a:lnTo>
                    <a:pt x="36927" y="10153"/>
                  </a:lnTo>
                  <a:lnTo>
                    <a:pt x="34108" y="12049"/>
                  </a:lnTo>
                  <a:lnTo>
                    <a:pt x="31332" y="14081"/>
                  </a:lnTo>
                  <a:lnTo>
                    <a:pt x="28613" y="16240"/>
                  </a:lnTo>
                  <a:lnTo>
                    <a:pt x="25962" y="18517"/>
                  </a:lnTo>
                  <a:lnTo>
                    <a:pt x="23388" y="20903"/>
                  </a:lnTo>
                  <a:lnTo>
                    <a:pt x="20903" y="23388"/>
                  </a:lnTo>
                  <a:lnTo>
                    <a:pt x="18517" y="25962"/>
                  </a:lnTo>
                  <a:lnTo>
                    <a:pt x="16240" y="28613"/>
                  </a:lnTo>
                  <a:lnTo>
                    <a:pt x="14081" y="31332"/>
                  </a:lnTo>
                  <a:lnTo>
                    <a:pt x="12049" y="34108"/>
                  </a:lnTo>
                  <a:lnTo>
                    <a:pt x="10153" y="36927"/>
                  </a:lnTo>
                  <a:lnTo>
                    <a:pt x="8399" y="39781"/>
                  </a:lnTo>
                  <a:lnTo>
                    <a:pt x="6796" y="42655"/>
                  </a:lnTo>
                  <a:lnTo>
                    <a:pt x="5350" y="45539"/>
                  </a:lnTo>
                  <a:lnTo>
                    <a:pt x="4067" y="48421"/>
                  </a:lnTo>
                  <a:lnTo>
                    <a:pt x="2952" y="51289"/>
                  </a:lnTo>
                  <a:lnTo>
                    <a:pt x="2010" y="54130"/>
                  </a:lnTo>
                  <a:lnTo>
                    <a:pt x="1244" y="56935"/>
                  </a:lnTo>
                  <a:lnTo>
                    <a:pt x="658" y="59690"/>
                  </a:lnTo>
                  <a:lnTo>
                    <a:pt x="255" y="62385"/>
                  </a:lnTo>
                  <a:lnTo>
                    <a:pt x="35" y="65008"/>
                  </a:lnTo>
                  <a:lnTo>
                    <a:pt x="0" y="67549"/>
                  </a:lnTo>
                  <a:lnTo>
                    <a:pt x="149" y="69997"/>
                  </a:lnTo>
                  <a:lnTo>
                    <a:pt x="483" y="72343"/>
                  </a:lnTo>
                  <a:lnTo>
                    <a:pt x="1000" y="74576"/>
                  </a:lnTo>
                  <a:lnTo>
                    <a:pt x="1698" y="76688"/>
                  </a:lnTo>
                  <a:lnTo>
                    <a:pt x="2573" y="78669"/>
                  </a:lnTo>
                  <a:lnTo>
                    <a:pt x="3623" y="80512"/>
                  </a:lnTo>
                  <a:lnTo>
                    <a:pt x="4843" y="82209"/>
                  </a:lnTo>
                  <a:lnTo>
                    <a:pt x="6228" y="83753"/>
                  </a:lnTo>
                  <a:lnTo>
                    <a:pt x="7772" y="85138"/>
                  </a:lnTo>
                  <a:lnTo>
                    <a:pt x="9469" y="86358"/>
                  </a:lnTo>
                  <a:lnTo>
                    <a:pt x="11312" y="87407"/>
                  </a:lnTo>
                  <a:lnTo>
                    <a:pt x="13293" y="88283"/>
                  </a:lnTo>
                  <a:lnTo>
                    <a:pt x="15405" y="88981"/>
                  </a:lnTo>
                  <a:lnTo>
                    <a:pt x="17638" y="89497"/>
                  </a:lnTo>
                  <a:lnTo>
                    <a:pt x="19983" y="89831"/>
                  </a:lnTo>
                  <a:lnTo>
                    <a:pt x="22432" y="89981"/>
                  </a:lnTo>
                  <a:lnTo>
                    <a:pt x="24973" y="89946"/>
                  </a:lnTo>
                  <a:lnTo>
                    <a:pt x="27596" y="89726"/>
                  </a:lnTo>
                  <a:lnTo>
                    <a:pt x="30291" y="89322"/>
                  </a:lnTo>
                  <a:lnTo>
                    <a:pt x="33046" y="88736"/>
                  </a:lnTo>
                  <a:lnTo>
                    <a:pt x="35850" y="87971"/>
                  </a:lnTo>
                  <a:lnTo>
                    <a:pt x="38692" y="87028"/>
                  </a:lnTo>
                  <a:lnTo>
                    <a:pt x="41560" y="85913"/>
                  </a:lnTo>
                  <a:lnTo>
                    <a:pt x="44442" y="84630"/>
                  </a:lnTo>
                  <a:lnTo>
                    <a:pt x="47326" y="83184"/>
                  </a:lnTo>
                  <a:lnTo>
                    <a:pt x="50200" y="81581"/>
                  </a:lnTo>
                  <a:lnTo>
                    <a:pt x="53053" y="79828"/>
                  </a:lnTo>
                  <a:lnTo>
                    <a:pt x="55873" y="77931"/>
                  </a:lnTo>
                  <a:lnTo>
                    <a:pt x="58648" y="75899"/>
                  </a:lnTo>
                  <a:lnTo>
                    <a:pt x="61367" y="73740"/>
                  </a:lnTo>
                  <a:lnTo>
                    <a:pt x="64019" y="71463"/>
                  </a:lnTo>
                  <a:lnTo>
                    <a:pt x="66593" y="69077"/>
                  </a:lnTo>
                  <a:lnTo>
                    <a:pt x="69077" y="66593"/>
                  </a:lnTo>
                  <a:lnTo>
                    <a:pt x="71463" y="64019"/>
                  </a:lnTo>
                  <a:lnTo>
                    <a:pt x="73740" y="61367"/>
                  </a:lnTo>
                  <a:lnTo>
                    <a:pt x="75899" y="58648"/>
                  </a:lnTo>
                  <a:lnTo>
                    <a:pt x="77931" y="55873"/>
                  </a:lnTo>
                  <a:lnTo>
                    <a:pt x="79828" y="53053"/>
                  </a:lnTo>
                  <a:lnTo>
                    <a:pt x="81581" y="50200"/>
                  </a:lnTo>
                  <a:lnTo>
                    <a:pt x="83184" y="47326"/>
                  </a:lnTo>
                  <a:lnTo>
                    <a:pt x="84630" y="44442"/>
                  </a:lnTo>
                  <a:lnTo>
                    <a:pt x="85913" y="41560"/>
                  </a:lnTo>
                  <a:lnTo>
                    <a:pt x="87028" y="38692"/>
                  </a:lnTo>
                  <a:lnTo>
                    <a:pt x="87971" y="35850"/>
                  </a:lnTo>
                  <a:lnTo>
                    <a:pt x="88736" y="33046"/>
                  </a:lnTo>
                  <a:lnTo>
                    <a:pt x="89322" y="30291"/>
                  </a:lnTo>
                  <a:lnTo>
                    <a:pt x="89726" y="27596"/>
                  </a:lnTo>
                  <a:lnTo>
                    <a:pt x="89946" y="24973"/>
                  </a:lnTo>
                  <a:lnTo>
                    <a:pt x="89981" y="22432"/>
                  </a:lnTo>
                  <a:lnTo>
                    <a:pt x="89831" y="19983"/>
                  </a:lnTo>
                  <a:lnTo>
                    <a:pt x="89497" y="17638"/>
                  </a:lnTo>
                  <a:lnTo>
                    <a:pt x="88981" y="15405"/>
                  </a:lnTo>
                  <a:lnTo>
                    <a:pt x="88283" y="13293"/>
                  </a:lnTo>
                  <a:lnTo>
                    <a:pt x="87407" y="11312"/>
                  </a:lnTo>
                  <a:lnTo>
                    <a:pt x="86358" y="9469"/>
                  </a:lnTo>
                  <a:lnTo>
                    <a:pt x="85138" y="7772"/>
                  </a:lnTo>
                  <a:close/>
                </a:path>
              </a:pathLst>
            </a:custGeom>
            <a:solidFill>
              <a:srgbClr val="6FAFD2">
                <a:alpha val="100000"/>
              </a:srgbClr>
            </a:solidFill>
            <a:ln w="9525" cap="rnd">
              <a:solidFill>
                <a:srgbClr val="6FAF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g902"/>
            <p:cNvSpPr/>
            <p:nvPr/>
          </p:nvSpPr>
          <p:spPr>
            <a:xfrm>
              <a:off x="6274890" y="5627943"/>
              <a:ext cx="89814" cy="89814"/>
            </a:xfrm>
            <a:custGeom>
              <a:avLst/>
              <a:pathLst>
                <a:path w="89814" h="89814">
                  <a:moveTo>
                    <a:pt x="89814" y="0"/>
                  </a:moveTo>
                  <a:lnTo>
                    <a:pt x="89537" y="276"/>
                  </a:lnTo>
                  <a:lnTo>
                    <a:pt x="89077" y="737"/>
                  </a:lnTo>
                  <a:lnTo>
                    <a:pt x="88435" y="1379"/>
                  </a:lnTo>
                  <a:lnTo>
                    <a:pt x="87614" y="2200"/>
                  </a:lnTo>
                  <a:lnTo>
                    <a:pt x="86618" y="3196"/>
                  </a:lnTo>
                  <a:lnTo>
                    <a:pt x="85450" y="4363"/>
                  </a:lnTo>
                  <a:lnTo>
                    <a:pt x="84116" y="5698"/>
                  </a:lnTo>
                  <a:lnTo>
                    <a:pt x="82620" y="7193"/>
                  </a:lnTo>
                  <a:lnTo>
                    <a:pt x="80970" y="8843"/>
                  </a:lnTo>
                  <a:lnTo>
                    <a:pt x="79172" y="10642"/>
                  </a:lnTo>
                  <a:lnTo>
                    <a:pt x="77232" y="12581"/>
                  </a:lnTo>
                  <a:lnTo>
                    <a:pt x="75160" y="14653"/>
                  </a:lnTo>
                  <a:lnTo>
                    <a:pt x="72964" y="16850"/>
                  </a:lnTo>
                  <a:lnTo>
                    <a:pt x="70652" y="19162"/>
                  </a:lnTo>
                  <a:lnTo>
                    <a:pt x="68234" y="21579"/>
                  </a:lnTo>
                  <a:lnTo>
                    <a:pt x="65721" y="24093"/>
                  </a:lnTo>
                  <a:lnTo>
                    <a:pt x="63122" y="26692"/>
                  </a:lnTo>
                  <a:lnTo>
                    <a:pt x="60448" y="29365"/>
                  </a:lnTo>
                  <a:lnTo>
                    <a:pt x="57710" y="32103"/>
                  </a:lnTo>
                  <a:lnTo>
                    <a:pt x="54920" y="34893"/>
                  </a:lnTo>
                  <a:lnTo>
                    <a:pt x="52089" y="37725"/>
                  </a:lnTo>
                  <a:lnTo>
                    <a:pt x="49228" y="40586"/>
                  </a:lnTo>
                  <a:lnTo>
                    <a:pt x="46349" y="43464"/>
                  </a:lnTo>
                  <a:lnTo>
                    <a:pt x="43464" y="46349"/>
                  </a:lnTo>
                  <a:lnTo>
                    <a:pt x="40586" y="49228"/>
                  </a:lnTo>
                  <a:lnTo>
                    <a:pt x="37725" y="52089"/>
                  </a:lnTo>
                  <a:lnTo>
                    <a:pt x="34893" y="54920"/>
                  </a:lnTo>
                  <a:lnTo>
                    <a:pt x="32103" y="57710"/>
                  </a:lnTo>
                  <a:lnTo>
                    <a:pt x="29365" y="60448"/>
                  </a:lnTo>
                  <a:lnTo>
                    <a:pt x="26692" y="63122"/>
                  </a:lnTo>
                  <a:lnTo>
                    <a:pt x="24093" y="65721"/>
                  </a:lnTo>
                  <a:lnTo>
                    <a:pt x="21579" y="68234"/>
                  </a:lnTo>
                  <a:lnTo>
                    <a:pt x="19162" y="70652"/>
                  </a:lnTo>
                  <a:lnTo>
                    <a:pt x="16850" y="72964"/>
                  </a:lnTo>
                  <a:lnTo>
                    <a:pt x="14653" y="75160"/>
                  </a:lnTo>
                  <a:lnTo>
                    <a:pt x="12581" y="77232"/>
                  </a:lnTo>
                  <a:lnTo>
                    <a:pt x="10642" y="79172"/>
                  </a:lnTo>
                  <a:lnTo>
                    <a:pt x="8843" y="80970"/>
                  </a:lnTo>
                  <a:lnTo>
                    <a:pt x="7193" y="82620"/>
                  </a:lnTo>
                  <a:lnTo>
                    <a:pt x="5698" y="84116"/>
                  </a:lnTo>
                  <a:lnTo>
                    <a:pt x="4363" y="85450"/>
                  </a:lnTo>
                  <a:lnTo>
                    <a:pt x="3196" y="86618"/>
                  </a:lnTo>
                  <a:lnTo>
                    <a:pt x="2200" y="87614"/>
                  </a:lnTo>
                  <a:lnTo>
                    <a:pt x="1379" y="88435"/>
                  </a:lnTo>
                  <a:lnTo>
                    <a:pt x="737" y="89077"/>
                  </a:lnTo>
                  <a:lnTo>
                    <a:pt x="276" y="89537"/>
                  </a:lnTo>
                  <a:lnTo>
                    <a:pt x="0" y="89814"/>
                  </a:lnTo>
                  <a:lnTo>
                    <a:pt x="276" y="89537"/>
                  </a:lnTo>
                  <a:lnTo>
                    <a:pt x="737" y="89077"/>
                  </a:lnTo>
                  <a:lnTo>
                    <a:pt x="1379" y="88435"/>
                  </a:lnTo>
                  <a:lnTo>
                    <a:pt x="2200" y="87614"/>
                  </a:lnTo>
                  <a:lnTo>
                    <a:pt x="3196" y="86618"/>
                  </a:lnTo>
                  <a:lnTo>
                    <a:pt x="4363" y="85450"/>
                  </a:lnTo>
                  <a:lnTo>
                    <a:pt x="5698" y="84116"/>
                  </a:lnTo>
                  <a:lnTo>
                    <a:pt x="7193" y="82620"/>
                  </a:lnTo>
                  <a:lnTo>
                    <a:pt x="8843" y="80970"/>
                  </a:lnTo>
                  <a:lnTo>
                    <a:pt x="10642" y="79172"/>
                  </a:lnTo>
                  <a:lnTo>
                    <a:pt x="12581" y="77232"/>
                  </a:lnTo>
                  <a:lnTo>
                    <a:pt x="14653" y="75160"/>
                  </a:lnTo>
                  <a:lnTo>
                    <a:pt x="16850" y="72964"/>
                  </a:lnTo>
                  <a:lnTo>
                    <a:pt x="19162" y="70652"/>
                  </a:lnTo>
                  <a:lnTo>
                    <a:pt x="21579" y="68234"/>
                  </a:lnTo>
                  <a:lnTo>
                    <a:pt x="24093" y="65721"/>
                  </a:lnTo>
                  <a:lnTo>
                    <a:pt x="26692" y="63122"/>
                  </a:lnTo>
                  <a:lnTo>
                    <a:pt x="29365" y="60448"/>
                  </a:lnTo>
                  <a:lnTo>
                    <a:pt x="32103" y="57710"/>
                  </a:lnTo>
                  <a:lnTo>
                    <a:pt x="34893" y="54920"/>
                  </a:lnTo>
                  <a:lnTo>
                    <a:pt x="37725" y="52089"/>
                  </a:lnTo>
                  <a:lnTo>
                    <a:pt x="40586" y="49228"/>
                  </a:lnTo>
                  <a:lnTo>
                    <a:pt x="43464" y="46349"/>
                  </a:lnTo>
                  <a:lnTo>
                    <a:pt x="46349" y="43464"/>
                  </a:lnTo>
                  <a:lnTo>
                    <a:pt x="49228" y="40586"/>
                  </a:lnTo>
                  <a:lnTo>
                    <a:pt x="52089" y="37725"/>
                  </a:lnTo>
                  <a:lnTo>
                    <a:pt x="54920" y="34893"/>
                  </a:lnTo>
                  <a:lnTo>
                    <a:pt x="57710" y="32103"/>
                  </a:lnTo>
                  <a:lnTo>
                    <a:pt x="60448" y="29365"/>
                  </a:lnTo>
                  <a:lnTo>
                    <a:pt x="63122" y="26692"/>
                  </a:lnTo>
                  <a:lnTo>
                    <a:pt x="65721" y="24093"/>
                  </a:lnTo>
                  <a:lnTo>
                    <a:pt x="68234" y="21579"/>
                  </a:lnTo>
                  <a:lnTo>
                    <a:pt x="70652" y="19162"/>
                  </a:lnTo>
                  <a:lnTo>
                    <a:pt x="72964" y="16850"/>
                  </a:lnTo>
                  <a:lnTo>
                    <a:pt x="75160" y="14653"/>
                  </a:lnTo>
                  <a:lnTo>
                    <a:pt x="77232" y="12581"/>
                  </a:lnTo>
                  <a:lnTo>
                    <a:pt x="79172" y="10642"/>
                  </a:lnTo>
                  <a:lnTo>
                    <a:pt x="80970" y="8843"/>
                  </a:lnTo>
                  <a:lnTo>
                    <a:pt x="82620" y="7193"/>
                  </a:lnTo>
                  <a:lnTo>
                    <a:pt x="84116" y="5698"/>
                  </a:lnTo>
                  <a:lnTo>
                    <a:pt x="85450" y="4363"/>
                  </a:lnTo>
                  <a:lnTo>
                    <a:pt x="86618" y="3196"/>
                  </a:lnTo>
                  <a:lnTo>
                    <a:pt x="87614" y="2200"/>
                  </a:lnTo>
                  <a:lnTo>
                    <a:pt x="88435" y="1379"/>
                  </a:lnTo>
                  <a:lnTo>
                    <a:pt x="89077" y="737"/>
                  </a:lnTo>
                  <a:lnTo>
                    <a:pt x="89537" y="276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g903"/>
            <p:cNvSpPr/>
            <p:nvPr/>
          </p:nvSpPr>
          <p:spPr>
            <a:xfrm>
              <a:off x="6274817" y="5733751"/>
              <a:ext cx="89961" cy="89961"/>
            </a:xfrm>
            <a:custGeom>
              <a:avLst/>
              <a:pathLst>
                <a:path w="89961" h="89961">
                  <a:moveTo>
                    <a:pt x="76390" y="13571"/>
                  </a:moveTo>
                  <a:lnTo>
                    <a:pt x="74261" y="11571"/>
                  </a:lnTo>
                  <a:lnTo>
                    <a:pt x="72012" y="9708"/>
                  </a:lnTo>
                  <a:lnTo>
                    <a:pt x="69651" y="7990"/>
                  </a:lnTo>
                  <a:lnTo>
                    <a:pt x="67189" y="6424"/>
                  </a:lnTo>
                  <a:lnTo>
                    <a:pt x="64636" y="5017"/>
                  </a:lnTo>
                  <a:lnTo>
                    <a:pt x="62002" y="3774"/>
                  </a:lnTo>
                  <a:lnTo>
                    <a:pt x="59298" y="2700"/>
                  </a:lnTo>
                  <a:lnTo>
                    <a:pt x="56535" y="1800"/>
                  </a:lnTo>
                  <a:lnTo>
                    <a:pt x="53725" y="1077"/>
                  </a:lnTo>
                  <a:lnTo>
                    <a:pt x="50879" y="535"/>
                  </a:lnTo>
                  <a:lnTo>
                    <a:pt x="48009" y="175"/>
                  </a:lnTo>
                  <a:lnTo>
                    <a:pt x="45126" y="0"/>
                  </a:lnTo>
                  <a:lnTo>
                    <a:pt x="42242" y="9"/>
                  </a:lnTo>
                  <a:lnTo>
                    <a:pt x="39370" y="203"/>
                  </a:lnTo>
                  <a:lnTo>
                    <a:pt x="36521" y="581"/>
                  </a:lnTo>
                  <a:lnTo>
                    <a:pt x="33707" y="1142"/>
                  </a:lnTo>
                  <a:lnTo>
                    <a:pt x="30939" y="1882"/>
                  </a:lnTo>
                  <a:lnTo>
                    <a:pt x="28228" y="2800"/>
                  </a:lnTo>
                  <a:lnTo>
                    <a:pt x="25587" y="3891"/>
                  </a:lnTo>
                  <a:lnTo>
                    <a:pt x="23025" y="5151"/>
                  </a:lnTo>
                  <a:lnTo>
                    <a:pt x="20554" y="6575"/>
                  </a:lnTo>
                  <a:lnTo>
                    <a:pt x="18182" y="8156"/>
                  </a:lnTo>
                  <a:lnTo>
                    <a:pt x="15921" y="9889"/>
                  </a:lnTo>
                  <a:lnTo>
                    <a:pt x="13780" y="11766"/>
                  </a:lnTo>
                  <a:lnTo>
                    <a:pt x="11766" y="13780"/>
                  </a:lnTo>
                  <a:lnTo>
                    <a:pt x="9889" y="15921"/>
                  </a:lnTo>
                  <a:lnTo>
                    <a:pt x="8156" y="18182"/>
                  </a:lnTo>
                  <a:lnTo>
                    <a:pt x="6575" y="20554"/>
                  </a:lnTo>
                  <a:lnTo>
                    <a:pt x="5151" y="23025"/>
                  </a:lnTo>
                  <a:lnTo>
                    <a:pt x="3891" y="25587"/>
                  </a:lnTo>
                  <a:lnTo>
                    <a:pt x="2800" y="28228"/>
                  </a:lnTo>
                  <a:lnTo>
                    <a:pt x="1882" y="30939"/>
                  </a:lnTo>
                  <a:lnTo>
                    <a:pt x="1142" y="33707"/>
                  </a:lnTo>
                  <a:lnTo>
                    <a:pt x="581" y="36521"/>
                  </a:lnTo>
                  <a:lnTo>
                    <a:pt x="203" y="39370"/>
                  </a:lnTo>
                  <a:lnTo>
                    <a:pt x="9" y="42242"/>
                  </a:lnTo>
                  <a:lnTo>
                    <a:pt x="0" y="45126"/>
                  </a:lnTo>
                  <a:lnTo>
                    <a:pt x="175" y="48009"/>
                  </a:lnTo>
                  <a:lnTo>
                    <a:pt x="535" y="50879"/>
                  </a:lnTo>
                  <a:lnTo>
                    <a:pt x="1077" y="53725"/>
                  </a:lnTo>
                  <a:lnTo>
                    <a:pt x="1800" y="56535"/>
                  </a:lnTo>
                  <a:lnTo>
                    <a:pt x="2700" y="59298"/>
                  </a:lnTo>
                  <a:lnTo>
                    <a:pt x="3774" y="62002"/>
                  </a:lnTo>
                  <a:lnTo>
                    <a:pt x="5017" y="64636"/>
                  </a:lnTo>
                  <a:lnTo>
                    <a:pt x="6424" y="67189"/>
                  </a:lnTo>
                  <a:lnTo>
                    <a:pt x="7990" y="69651"/>
                  </a:lnTo>
                  <a:lnTo>
                    <a:pt x="9708" y="72012"/>
                  </a:lnTo>
                  <a:lnTo>
                    <a:pt x="11571" y="74261"/>
                  </a:lnTo>
                  <a:lnTo>
                    <a:pt x="13571" y="76390"/>
                  </a:lnTo>
                  <a:lnTo>
                    <a:pt x="15700" y="78390"/>
                  </a:lnTo>
                  <a:lnTo>
                    <a:pt x="17949" y="80253"/>
                  </a:lnTo>
                  <a:lnTo>
                    <a:pt x="20310" y="81971"/>
                  </a:lnTo>
                  <a:lnTo>
                    <a:pt x="22772" y="83537"/>
                  </a:lnTo>
                  <a:lnTo>
                    <a:pt x="25325" y="84944"/>
                  </a:lnTo>
                  <a:lnTo>
                    <a:pt x="27959" y="86187"/>
                  </a:lnTo>
                  <a:lnTo>
                    <a:pt x="30663" y="87261"/>
                  </a:lnTo>
                  <a:lnTo>
                    <a:pt x="33426" y="88161"/>
                  </a:lnTo>
                  <a:lnTo>
                    <a:pt x="36236" y="88884"/>
                  </a:lnTo>
                  <a:lnTo>
                    <a:pt x="39082" y="89426"/>
                  </a:lnTo>
                  <a:lnTo>
                    <a:pt x="41952" y="89786"/>
                  </a:lnTo>
                  <a:lnTo>
                    <a:pt x="44835" y="89961"/>
                  </a:lnTo>
                  <a:lnTo>
                    <a:pt x="47719" y="89952"/>
                  </a:lnTo>
                  <a:lnTo>
                    <a:pt x="50591" y="89758"/>
                  </a:lnTo>
                  <a:lnTo>
                    <a:pt x="53440" y="89380"/>
                  </a:lnTo>
                  <a:lnTo>
                    <a:pt x="56254" y="88819"/>
                  </a:lnTo>
                  <a:lnTo>
                    <a:pt x="59022" y="88079"/>
                  </a:lnTo>
                  <a:lnTo>
                    <a:pt x="61733" y="87161"/>
                  </a:lnTo>
                  <a:lnTo>
                    <a:pt x="64374" y="86070"/>
                  </a:lnTo>
                  <a:lnTo>
                    <a:pt x="66936" y="84810"/>
                  </a:lnTo>
                  <a:lnTo>
                    <a:pt x="69407" y="83386"/>
                  </a:lnTo>
                  <a:lnTo>
                    <a:pt x="71779" y="81805"/>
                  </a:lnTo>
                  <a:lnTo>
                    <a:pt x="74040" y="80072"/>
                  </a:lnTo>
                  <a:lnTo>
                    <a:pt x="76181" y="78195"/>
                  </a:lnTo>
                  <a:lnTo>
                    <a:pt x="78195" y="76181"/>
                  </a:lnTo>
                  <a:lnTo>
                    <a:pt x="80072" y="74040"/>
                  </a:lnTo>
                  <a:lnTo>
                    <a:pt x="81805" y="71779"/>
                  </a:lnTo>
                  <a:lnTo>
                    <a:pt x="83386" y="69407"/>
                  </a:lnTo>
                  <a:lnTo>
                    <a:pt x="84810" y="66936"/>
                  </a:lnTo>
                  <a:lnTo>
                    <a:pt x="86070" y="64374"/>
                  </a:lnTo>
                  <a:lnTo>
                    <a:pt x="87161" y="61733"/>
                  </a:lnTo>
                  <a:lnTo>
                    <a:pt x="88079" y="59022"/>
                  </a:lnTo>
                  <a:lnTo>
                    <a:pt x="88819" y="56254"/>
                  </a:lnTo>
                  <a:lnTo>
                    <a:pt x="89380" y="53440"/>
                  </a:lnTo>
                  <a:lnTo>
                    <a:pt x="89758" y="50591"/>
                  </a:lnTo>
                  <a:lnTo>
                    <a:pt x="89952" y="47719"/>
                  </a:lnTo>
                  <a:lnTo>
                    <a:pt x="89961" y="44835"/>
                  </a:lnTo>
                  <a:lnTo>
                    <a:pt x="89786" y="41952"/>
                  </a:lnTo>
                  <a:lnTo>
                    <a:pt x="89426" y="39082"/>
                  </a:lnTo>
                  <a:lnTo>
                    <a:pt x="88884" y="36236"/>
                  </a:lnTo>
                  <a:lnTo>
                    <a:pt x="88161" y="33426"/>
                  </a:lnTo>
                  <a:lnTo>
                    <a:pt x="87261" y="30663"/>
                  </a:lnTo>
                  <a:lnTo>
                    <a:pt x="86187" y="27959"/>
                  </a:lnTo>
                  <a:lnTo>
                    <a:pt x="84944" y="25325"/>
                  </a:lnTo>
                  <a:lnTo>
                    <a:pt x="83537" y="22772"/>
                  </a:lnTo>
                  <a:lnTo>
                    <a:pt x="81971" y="20310"/>
                  </a:lnTo>
                  <a:lnTo>
                    <a:pt x="80253" y="17949"/>
                  </a:lnTo>
                  <a:lnTo>
                    <a:pt x="78390" y="15700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g904"/>
            <p:cNvSpPr/>
            <p:nvPr/>
          </p:nvSpPr>
          <p:spPr>
            <a:xfrm>
              <a:off x="6274808" y="5839624"/>
              <a:ext cx="89978" cy="89978"/>
            </a:xfrm>
            <a:custGeom>
              <a:avLst/>
              <a:pathLst>
                <a:path w="89978" h="89978">
                  <a:moveTo>
                    <a:pt x="75950" y="14028"/>
                  </a:moveTo>
                  <a:lnTo>
                    <a:pt x="73794" y="11999"/>
                  </a:lnTo>
                  <a:lnTo>
                    <a:pt x="71520" y="10106"/>
                  </a:lnTo>
                  <a:lnTo>
                    <a:pt x="69137" y="8356"/>
                  </a:lnTo>
                  <a:lnTo>
                    <a:pt x="66654" y="6757"/>
                  </a:lnTo>
                  <a:lnTo>
                    <a:pt x="64083" y="5315"/>
                  </a:lnTo>
                  <a:lnTo>
                    <a:pt x="61433" y="4036"/>
                  </a:lnTo>
                  <a:lnTo>
                    <a:pt x="58715" y="2925"/>
                  </a:lnTo>
                  <a:lnTo>
                    <a:pt x="55941" y="1987"/>
                  </a:lnTo>
                  <a:lnTo>
                    <a:pt x="53122" y="1226"/>
                  </a:lnTo>
                  <a:lnTo>
                    <a:pt x="50270" y="645"/>
                  </a:lnTo>
                  <a:lnTo>
                    <a:pt x="47396" y="245"/>
                  </a:lnTo>
                  <a:lnTo>
                    <a:pt x="44512" y="30"/>
                  </a:lnTo>
                  <a:lnTo>
                    <a:pt x="41630" y="0"/>
                  </a:lnTo>
                  <a:lnTo>
                    <a:pt x="38762" y="154"/>
                  </a:lnTo>
                  <a:lnTo>
                    <a:pt x="35919" y="492"/>
                  </a:lnTo>
                  <a:lnTo>
                    <a:pt x="33114" y="1014"/>
                  </a:lnTo>
                  <a:lnTo>
                    <a:pt x="30357" y="1716"/>
                  </a:lnTo>
                  <a:lnTo>
                    <a:pt x="27661" y="2596"/>
                  </a:lnTo>
                  <a:lnTo>
                    <a:pt x="25036" y="3650"/>
                  </a:lnTo>
                  <a:lnTo>
                    <a:pt x="22492" y="4874"/>
                  </a:lnTo>
                  <a:lnTo>
                    <a:pt x="20042" y="6263"/>
                  </a:lnTo>
                  <a:lnTo>
                    <a:pt x="17693" y="7810"/>
                  </a:lnTo>
                  <a:lnTo>
                    <a:pt x="15457" y="9511"/>
                  </a:lnTo>
                  <a:lnTo>
                    <a:pt x="13342" y="11358"/>
                  </a:lnTo>
                  <a:lnTo>
                    <a:pt x="11358" y="13342"/>
                  </a:lnTo>
                  <a:lnTo>
                    <a:pt x="9511" y="15457"/>
                  </a:lnTo>
                  <a:lnTo>
                    <a:pt x="7810" y="17693"/>
                  </a:lnTo>
                  <a:lnTo>
                    <a:pt x="6263" y="20042"/>
                  </a:lnTo>
                  <a:lnTo>
                    <a:pt x="4874" y="22492"/>
                  </a:lnTo>
                  <a:lnTo>
                    <a:pt x="3650" y="25036"/>
                  </a:lnTo>
                  <a:lnTo>
                    <a:pt x="2596" y="27661"/>
                  </a:lnTo>
                  <a:lnTo>
                    <a:pt x="1716" y="30357"/>
                  </a:lnTo>
                  <a:lnTo>
                    <a:pt x="1014" y="33114"/>
                  </a:lnTo>
                  <a:lnTo>
                    <a:pt x="492" y="35919"/>
                  </a:lnTo>
                  <a:lnTo>
                    <a:pt x="154" y="38762"/>
                  </a:lnTo>
                  <a:lnTo>
                    <a:pt x="0" y="41630"/>
                  </a:lnTo>
                  <a:lnTo>
                    <a:pt x="30" y="44512"/>
                  </a:lnTo>
                  <a:lnTo>
                    <a:pt x="245" y="47396"/>
                  </a:lnTo>
                  <a:lnTo>
                    <a:pt x="645" y="50270"/>
                  </a:lnTo>
                  <a:lnTo>
                    <a:pt x="1226" y="53122"/>
                  </a:lnTo>
                  <a:lnTo>
                    <a:pt x="1987" y="55941"/>
                  </a:lnTo>
                  <a:lnTo>
                    <a:pt x="2925" y="58715"/>
                  </a:lnTo>
                  <a:lnTo>
                    <a:pt x="4036" y="61433"/>
                  </a:lnTo>
                  <a:lnTo>
                    <a:pt x="5315" y="64083"/>
                  </a:lnTo>
                  <a:lnTo>
                    <a:pt x="6757" y="66654"/>
                  </a:lnTo>
                  <a:lnTo>
                    <a:pt x="8356" y="69137"/>
                  </a:lnTo>
                  <a:lnTo>
                    <a:pt x="10106" y="71520"/>
                  </a:lnTo>
                  <a:lnTo>
                    <a:pt x="11999" y="73794"/>
                  </a:lnTo>
                  <a:lnTo>
                    <a:pt x="14028" y="75950"/>
                  </a:lnTo>
                  <a:lnTo>
                    <a:pt x="16184" y="77979"/>
                  </a:lnTo>
                  <a:lnTo>
                    <a:pt x="18458" y="79872"/>
                  </a:lnTo>
                  <a:lnTo>
                    <a:pt x="20841" y="81621"/>
                  </a:lnTo>
                  <a:lnTo>
                    <a:pt x="23324" y="83221"/>
                  </a:lnTo>
                  <a:lnTo>
                    <a:pt x="25895" y="84663"/>
                  </a:lnTo>
                  <a:lnTo>
                    <a:pt x="28545" y="85942"/>
                  </a:lnTo>
                  <a:lnTo>
                    <a:pt x="31263" y="87052"/>
                  </a:lnTo>
                  <a:lnTo>
                    <a:pt x="34036" y="87990"/>
                  </a:lnTo>
                  <a:lnTo>
                    <a:pt x="36855" y="88752"/>
                  </a:lnTo>
                  <a:lnTo>
                    <a:pt x="39708" y="89333"/>
                  </a:lnTo>
                  <a:lnTo>
                    <a:pt x="42582" y="89732"/>
                  </a:lnTo>
                  <a:lnTo>
                    <a:pt x="45466" y="89948"/>
                  </a:lnTo>
                  <a:lnTo>
                    <a:pt x="48348" y="89978"/>
                  </a:lnTo>
                  <a:lnTo>
                    <a:pt x="51216" y="89824"/>
                  </a:lnTo>
                  <a:lnTo>
                    <a:pt x="54059" y="89485"/>
                  </a:lnTo>
                  <a:lnTo>
                    <a:pt x="56864" y="88964"/>
                  </a:lnTo>
                  <a:lnTo>
                    <a:pt x="59620" y="88262"/>
                  </a:lnTo>
                  <a:lnTo>
                    <a:pt x="62317" y="87382"/>
                  </a:lnTo>
                  <a:lnTo>
                    <a:pt x="64942" y="86328"/>
                  </a:lnTo>
                  <a:lnTo>
                    <a:pt x="67485" y="85104"/>
                  </a:lnTo>
                  <a:lnTo>
                    <a:pt x="69936" y="83715"/>
                  </a:lnTo>
                  <a:lnTo>
                    <a:pt x="72284" y="82167"/>
                  </a:lnTo>
                  <a:lnTo>
                    <a:pt x="74520" y="80466"/>
                  </a:lnTo>
                  <a:lnTo>
                    <a:pt x="76635" y="78620"/>
                  </a:lnTo>
                  <a:lnTo>
                    <a:pt x="78620" y="76635"/>
                  </a:lnTo>
                  <a:lnTo>
                    <a:pt x="80466" y="74520"/>
                  </a:lnTo>
                  <a:lnTo>
                    <a:pt x="82167" y="72284"/>
                  </a:lnTo>
                  <a:lnTo>
                    <a:pt x="83715" y="69936"/>
                  </a:lnTo>
                  <a:lnTo>
                    <a:pt x="85104" y="67485"/>
                  </a:lnTo>
                  <a:lnTo>
                    <a:pt x="86328" y="64942"/>
                  </a:lnTo>
                  <a:lnTo>
                    <a:pt x="87382" y="62317"/>
                  </a:lnTo>
                  <a:lnTo>
                    <a:pt x="88262" y="59620"/>
                  </a:lnTo>
                  <a:lnTo>
                    <a:pt x="88964" y="56864"/>
                  </a:lnTo>
                  <a:lnTo>
                    <a:pt x="89485" y="54059"/>
                  </a:lnTo>
                  <a:lnTo>
                    <a:pt x="89824" y="51216"/>
                  </a:lnTo>
                  <a:lnTo>
                    <a:pt x="89978" y="48348"/>
                  </a:lnTo>
                  <a:lnTo>
                    <a:pt x="89948" y="45466"/>
                  </a:lnTo>
                  <a:lnTo>
                    <a:pt x="89732" y="42582"/>
                  </a:lnTo>
                  <a:lnTo>
                    <a:pt x="89333" y="39708"/>
                  </a:lnTo>
                  <a:lnTo>
                    <a:pt x="88752" y="36855"/>
                  </a:lnTo>
                  <a:lnTo>
                    <a:pt x="87990" y="34036"/>
                  </a:lnTo>
                  <a:lnTo>
                    <a:pt x="87052" y="31263"/>
                  </a:lnTo>
                  <a:lnTo>
                    <a:pt x="85942" y="28545"/>
                  </a:lnTo>
                  <a:lnTo>
                    <a:pt x="84663" y="25895"/>
                  </a:lnTo>
                  <a:lnTo>
                    <a:pt x="83221" y="23324"/>
                  </a:lnTo>
                  <a:lnTo>
                    <a:pt x="81621" y="20841"/>
                  </a:lnTo>
                  <a:lnTo>
                    <a:pt x="79872" y="18458"/>
                  </a:lnTo>
                  <a:lnTo>
                    <a:pt x="77979" y="16184"/>
                  </a:lnTo>
                  <a:close/>
                </a:path>
              </a:pathLst>
            </a:custGeom>
            <a:solidFill>
              <a:srgbClr val="FEF5EF">
                <a:alpha val="100000"/>
              </a:srgbClr>
            </a:solidFill>
            <a:ln w="9525" cap="rnd">
              <a:solidFill>
                <a:srgbClr val="FEF5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g905"/>
            <p:cNvSpPr/>
            <p:nvPr/>
          </p:nvSpPr>
          <p:spPr>
            <a:xfrm>
              <a:off x="6274810" y="5945507"/>
              <a:ext cx="89976" cy="89976"/>
            </a:xfrm>
            <a:custGeom>
              <a:avLst/>
              <a:pathLst>
                <a:path w="89976" h="89976">
                  <a:moveTo>
                    <a:pt x="76594" y="13382"/>
                  </a:moveTo>
                  <a:lnTo>
                    <a:pt x="74476" y="11394"/>
                  </a:lnTo>
                  <a:lnTo>
                    <a:pt x="72238" y="9545"/>
                  </a:lnTo>
                  <a:lnTo>
                    <a:pt x="69888" y="7841"/>
                  </a:lnTo>
                  <a:lnTo>
                    <a:pt x="67435" y="6290"/>
                  </a:lnTo>
                  <a:lnTo>
                    <a:pt x="64890" y="4898"/>
                  </a:lnTo>
                  <a:lnTo>
                    <a:pt x="62263" y="3671"/>
                  </a:lnTo>
                  <a:lnTo>
                    <a:pt x="59565" y="2614"/>
                  </a:lnTo>
                  <a:lnTo>
                    <a:pt x="56808" y="1730"/>
                  </a:lnTo>
                  <a:lnTo>
                    <a:pt x="54002" y="1025"/>
                  </a:lnTo>
                  <a:lnTo>
                    <a:pt x="51158" y="500"/>
                  </a:lnTo>
                  <a:lnTo>
                    <a:pt x="48290" y="157"/>
                  </a:lnTo>
                  <a:lnTo>
                    <a:pt x="45408" y="0"/>
                  </a:lnTo>
                  <a:lnTo>
                    <a:pt x="42524" y="26"/>
                  </a:lnTo>
                  <a:lnTo>
                    <a:pt x="39650" y="238"/>
                  </a:lnTo>
                  <a:lnTo>
                    <a:pt x="36798" y="634"/>
                  </a:lnTo>
                  <a:lnTo>
                    <a:pt x="33980" y="1212"/>
                  </a:lnTo>
                  <a:lnTo>
                    <a:pt x="31207" y="1969"/>
                  </a:lnTo>
                  <a:lnTo>
                    <a:pt x="28491" y="2904"/>
                  </a:lnTo>
                  <a:lnTo>
                    <a:pt x="25842" y="4011"/>
                  </a:lnTo>
                  <a:lnTo>
                    <a:pt x="23273" y="5287"/>
                  </a:lnTo>
                  <a:lnTo>
                    <a:pt x="20792" y="6726"/>
                  </a:lnTo>
                  <a:lnTo>
                    <a:pt x="18411" y="8322"/>
                  </a:lnTo>
                  <a:lnTo>
                    <a:pt x="16139" y="10069"/>
                  </a:lnTo>
                  <a:lnTo>
                    <a:pt x="13985" y="11959"/>
                  </a:lnTo>
                  <a:lnTo>
                    <a:pt x="11959" y="13985"/>
                  </a:lnTo>
                  <a:lnTo>
                    <a:pt x="10069" y="16139"/>
                  </a:lnTo>
                  <a:lnTo>
                    <a:pt x="8322" y="18411"/>
                  </a:lnTo>
                  <a:lnTo>
                    <a:pt x="6726" y="20792"/>
                  </a:lnTo>
                  <a:lnTo>
                    <a:pt x="5287" y="23273"/>
                  </a:lnTo>
                  <a:lnTo>
                    <a:pt x="4011" y="25842"/>
                  </a:lnTo>
                  <a:lnTo>
                    <a:pt x="2904" y="28491"/>
                  </a:lnTo>
                  <a:lnTo>
                    <a:pt x="1969" y="31207"/>
                  </a:lnTo>
                  <a:lnTo>
                    <a:pt x="1212" y="33980"/>
                  </a:lnTo>
                  <a:lnTo>
                    <a:pt x="634" y="36798"/>
                  </a:lnTo>
                  <a:lnTo>
                    <a:pt x="238" y="39650"/>
                  </a:lnTo>
                  <a:lnTo>
                    <a:pt x="26" y="42524"/>
                  </a:lnTo>
                  <a:lnTo>
                    <a:pt x="0" y="45408"/>
                  </a:lnTo>
                  <a:lnTo>
                    <a:pt x="157" y="48290"/>
                  </a:lnTo>
                  <a:lnTo>
                    <a:pt x="500" y="51158"/>
                  </a:lnTo>
                  <a:lnTo>
                    <a:pt x="1025" y="54002"/>
                  </a:lnTo>
                  <a:lnTo>
                    <a:pt x="1730" y="56808"/>
                  </a:lnTo>
                  <a:lnTo>
                    <a:pt x="2614" y="59565"/>
                  </a:lnTo>
                  <a:lnTo>
                    <a:pt x="3671" y="62263"/>
                  </a:lnTo>
                  <a:lnTo>
                    <a:pt x="4898" y="64890"/>
                  </a:lnTo>
                  <a:lnTo>
                    <a:pt x="6290" y="67435"/>
                  </a:lnTo>
                  <a:lnTo>
                    <a:pt x="7841" y="69888"/>
                  </a:lnTo>
                  <a:lnTo>
                    <a:pt x="9545" y="72238"/>
                  </a:lnTo>
                  <a:lnTo>
                    <a:pt x="11394" y="74476"/>
                  </a:lnTo>
                  <a:lnTo>
                    <a:pt x="13382" y="76594"/>
                  </a:lnTo>
                  <a:lnTo>
                    <a:pt x="15499" y="78581"/>
                  </a:lnTo>
                  <a:lnTo>
                    <a:pt x="17737" y="80430"/>
                  </a:lnTo>
                  <a:lnTo>
                    <a:pt x="20088" y="82134"/>
                  </a:lnTo>
                  <a:lnTo>
                    <a:pt x="22540" y="83685"/>
                  </a:lnTo>
                  <a:lnTo>
                    <a:pt x="25085" y="85077"/>
                  </a:lnTo>
                  <a:lnTo>
                    <a:pt x="27712" y="86304"/>
                  </a:lnTo>
                  <a:lnTo>
                    <a:pt x="30410" y="87362"/>
                  </a:lnTo>
                  <a:lnTo>
                    <a:pt x="33167" y="88245"/>
                  </a:lnTo>
                  <a:lnTo>
                    <a:pt x="35973" y="88951"/>
                  </a:lnTo>
                  <a:lnTo>
                    <a:pt x="38817" y="89476"/>
                  </a:lnTo>
                  <a:lnTo>
                    <a:pt x="41685" y="89818"/>
                  </a:lnTo>
                  <a:lnTo>
                    <a:pt x="44567" y="89976"/>
                  </a:lnTo>
                  <a:lnTo>
                    <a:pt x="47451" y="89949"/>
                  </a:lnTo>
                  <a:lnTo>
                    <a:pt x="50325" y="89737"/>
                  </a:lnTo>
                  <a:lnTo>
                    <a:pt x="53177" y="89341"/>
                  </a:lnTo>
                  <a:lnTo>
                    <a:pt x="55995" y="88764"/>
                  </a:lnTo>
                  <a:lnTo>
                    <a:pt x="58768" y="88006"/>
                  </a:lnTo>
                  <a:lnTo>
                    <a:pt x="61484" y="87071"/>
                  </a:lnTo>
                  <a:lnTo>
                    <a:pt x="64133" y="85964"/>
                  </a:lnTo>
                  <a:lnTo>
                    <a:pt x="66703" y="84688"/>
                  </a:lnTo>
                  <a:lnTo>
                    <a:pt x="69183" y="83249"/>
                  </a:lnTo>
                  <a:lnTo>
                    <a:pt x="71564" y="81653"/>
                  </a:lnTo>
                  <a:lnTo>
                    <a:pt x="73836" y="79906"/>
                  </a:lnTo>
                  <a:lnTo>
                    <a:pt x="75990" y="78016"/>
                  </a:lnTo>
                  <a:lnTo>
                    <a:pt x="78016" y="75990"/>
                  </a:lnTo>
                  <a:lnTo>
                    <a:pt x="79906" y="73836"/>
                  </a:lnTo>
                  <a:lnTo>
                    <a:pt x="81653" y="71564"/>
                  </a:lnTo>
                  <a:lnTo>
                    <a:pt x="83249" y="69183"/>
                  </a:lnTo>
                  <a:lnTo>
                    <a:pt x="84688" y="66703"/>
                  </a:lnTo>
                  <a:lnTo>
                    <a:pt x="85964" y="64133"/>
                  </a:lnTo>
                  <a:lnTo>
                    <a:pt x="87071" y="61484"/>
                  </a:lnTo>
                  <a:lnTo>
                    <a:pt x="88006" y="58768"/>
                  </a:lnTo>
                  <a:lnTo>
                    <a:pt x="88764" y="55995"/>
                  </a:lnTo>
                  <a:lnTo>
                    <a:pt x="89341" y="53177"/>
                  </a:lnTo>
                  <a:lnTo>
                    <a:pt x="89737" y="50325"/>
                  </a:lnTo>
                  <a:lnTo>
                    <a:pt x="89949" y="47451"/>
                  </a:lnTo>
                  <a:lnTo>
                    <a:pt x="89976" y="44567"/>
                  </a:lnTo>
                  <a:lnTo>
                    <a:pt x="89818" y="41685"/>
                  </a:lnTo>
                  <a:lnTo>
                    <a:pt x="89476" y="38817"/>
                  </a:lnTo>
                  <a:lnTo>
                    <a:pt x="88951" y="35973"/>
                  </a:lnTo>
                  <a:lnTo>
                    <a:pt x="88245" y="33167"/>
                  </a:lnTo>
                  <a:lnTo>
                    <a:pt x="87362" y="30410"/>
                  </a:lnTo>
                  <a:lnTo>
                    <a:pt x="86304" y="27712"/>
                  </a:lnTo>
                  <a:lnTo>
                    <a:pt x="85077" y="25085"/>
                  </a:lnTo>
                  <a:lnTo>
                    <a:pt x="83685" y="22540"/>
                  </a:lnTo>
                  <a:lnTo>
                    <a:pt x="82134" y="20088"/>
                  </a:lnTo>
                  <a:lnTo>
                    <a:pt x="80430" y="17737"/>
                  </a:lnTo>
                  <a:lnTo>
                    <a:pt x="78581" y="15499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g906"/>
            <p:cNvSpPr/>
            <p:nvPr/>
          </p:nvSpPr>
          <p:spPr>
            <a:xfrm>
              <a:off x="6380691" y="3721994"/>
              <a:ext cx="89976" cy="89976"/>
            </a:xfrm>
            <a:custGeom>
              <a:avLst/>
              <a:pathLst>
                <a:path w="89976" h="89976">
                  <a:moveTo>
                    <a:pt x="76601" y="13375"/>
                  </a:moveTo>
                  <a:lnTo>
                    <a:pt x="74484" y="11388"/>
                  </a:lnTo>
                  <a:lnTo>
                    <a:pt x="72246" y="9539"/>
                  </a:lnTo>
                  <a:lnTo>
                    <a:pt x="69896" y="7836"/>
                  </a:lnTo>
                  <a:lnTo>
                    <a:pt x="67444" y="6286"/>
                  </a:lnTo>
                  <a:lnTo>
                    <a:pt x="64899" y="4894"/>
                  </a:lnTo>
                  <a:lnTo>
                    <a:pt x="62272" y="3667"/>
                  </a:lnTo>
                  <a:lnTo>
                    <a:pt x="59575" y="2610"/>
                  </a:lnTo>
                  <a:lnTo>
                    <a:pt x="56818" y="1728"/>
                  </a:lnTo>
                  <a:lnTo>
                    <a:pt x="54011" y="1023"/>
                  </a:lnTo>
                  <a:lnTo>
                    <a:pt x="51168" y="498"/>
                  </a:lnTo>
                  <a:lnTo>
                    <a:pt x="48300" y="157"/>
                  </a:lnTo>
                  <a:lnTo>
                    <a:pt x="45418" y="0"/>
                  </a:lnTo>
                  <a:lnTo>
                    <a:pt x="42534" y="27"/>
                  </a:lnTo>
                  <a:lnTo>
                    <a:pt x="39660" y="239"/>
                  </a:lnTo>
                  <a:lnTo>
                    <a:pt x="36808" y="636"/>
                  </a:lnTo>
                  <a:lnTo>
                    <a:pt x="33990" y="1214"/>
                  </a:lnTo>
                  <a:lnTo>
                    <a:pt x="31217" y="1972"/>
                  </a:lnTo>
                  <a:lnTo>
                    <a:pt x="28500" y="2907"/>
                  </a:lnTo>
                  <a:lnTo>
                    <a:pt x="25851" y="4015"/>
                  </a:lnTo>
                  <a:lnTo>
                    <a:pt x="23281" y="5292"/>
                  </a:lnTo>
                  <a:lnTo>
                    <a:pt x="20800" y="6731"/>
                  </a:lnTo>
                  <a:lnTo>
                    <a:pt x="18419" y="8328"/>
                  </a:lnTo>
                  <a:lnTo>
                    <a:pt x="16146" y="10075"/>
                  </a:lnTo>
                  <a:lnTo>
                    <a:pt x="13993" y="11966"/>
                  </a:lnTo>
                  <a:lnTo>
                    <a:pt x="11966" y="13993"/>
                  </a:lnTo>
                  <a:lnTo>
                    <a:pt x="10075" y="16146"/>
                  </a:lnTo>
                  <a:lnTo>
                    <a:pt x="8328" y="18419"/>
                  </a:lnTo>
                  <a:lnTo>
                    <a:pt x="6731" y="20800"/>
                  </a:lnTo>
                  <a:lnTo>
                    <a:pt x="5292" y="23281"/>
                  </a:lnTo>
                  <a:lnTo>
                    <a:pt x="4015" y="25851"/>
                  </a:lnTo>
                  <a:lnTo>
                    <a:pt x="2907" y="28500"/>
                  </a:lnTo>
                  <a:lnTo>
                    <a:pt x="1972" y="31217"/>
                  </a:lnTo>
                  <a:lnTo>
                    <a:pt x="1214" y="33990"/>
                  </a:lnTo>
                  <a:lnTo>
                    <a:pt x="636" y="36808"/>
                  </a:lnTo>
                  <a:lnTo>
                    <a:pt x="239" y="39660"/>
                  </a:lnTo>
                  <a:lnTo>
                    <a:pt x="27" y="42534"/>
                  </a:lnTo>
                  <a:lnTo>
                    <a:pt x="0" y="45418"/>
                  </a:lnTo>
                  <a:lnTo>
                    <a:pt x="157" y="48300"/>
                  </a:lnTo>
                  <a:lnTo>
                    <a:pt x="498" y="51168"/>
                  </a:lnTo>
                  <a:lnTo>
                    <a:pt x="1023" y="54011"/>
                  </a:lnTo>
                  <a:lnTo>
                    <a:pt x="1728" y="56818"/>
                  </a:lnTo>
                  <a:lnTo>
                    <a:pt x="2610" y="59575"/>
                  </a:lnTo>
                  <a:lnTo>
                    <a:pt x="3667" y="62272"/>
                  </a:lnTo>
                  <a:lnTo>
                    <a:pt x="4894" y="64899"/>
                  </a:lnTo>
                  <a:lnTo>
                    <a:pt x="6286" y="67444"/>
                  </a:lnTo>
                  <a:lnTo>
                    <a:pt x="7836" y="69896"/>
                  </a:lnTo>
                  <a:lnTo>
                    <a:pt x="9539" y="72246"/>
                  </a:lnTo>
                  <a:lnTo>
                    <a:pt x="11388" y="74484"/>
                  </a:lnTo>
                  <a:lnTo>
                    <a:pt x="13375" y="76601"/>
                  </a:lnTo>
                  <a:lnTo>
                    <a:pt x="15492" y="78588"/>
                  </a:lnTo>
                  <a:lnTo>
                    <a:pt x="17730" y="80436"/>
                  </a:lnTo>
                  <a:lnTo>
                    <a:pt x="20080" y="82140"/>
                  </a:lnTo>
                  <a:lnTo>
                    <a:pt x="22532" y="83690"/>
                  </a:lnTo>
                  <a:lnTo>
                    <a:pt x="25077" y="85082"/>
                  </a:lnTo>
                  <a:lnTo>
                    <a:pt x="27703" y="86308"/>
                  </a:lnTo>
                  <a:lnTo>
                    <a:pt x="30401" y="87365"/>
                  </a:lnTo>
                  <a:lnTo>
                    <a:pt x="33158" y="88248"/>
                  </a:lnTo>
                  <a:lnTo>
                    <a:pt x="35964" y="88953"/>
                  </a:lnTo>
                  <a:lnTo>
                    <a:pt x="38807" y="89477"/>
                  </a:lnTo>
                  <a:lnTo>
                    <a:pt x="41676" y="89819"/>
                  </a:lnTo>
                  <a:lnTo>
                    <a:pt x="44558" y="89976"/>
                  </a:lnTo>
                  <a:lnTo>
                    <a:pt x="47442" y="89948"/>
                  </a:lnTo>
                  <a:lnTo>
                    <a:pt x="50316" y="89736"/>
                  </a:lnTo>
                  <a:lnTo>
                    <a:pt x="53167" y="89340"/>
                  </a:lnTo>
                  <a:lnTo>
                    <a:pt x="55986" y="88762"/>
                  </a:lnTo>
                  <a:lnTo>
                    <a:pt x="58759" y="88003"/>
                  </a:lnTo>
                  <a:lnTo>
                    <a:pt x="61475" y="87068"/>
                  </a:lnTo>
                  <a:lnTo>
                    <a:pt x="64124" y="85960"/>
                  </a:lnTo>
                  <a:lnTo>
                    <a:pt x="66694" y="84684"/>
                  </a:lnTo>
                  <a:lnTo>
                    <a:pt x="69175" y="83244"/>
                  </a:lnTo>
                  <a:lnTo>
                    <a:pt x="71557" y="81648"/>
                  </a:lnTo>
                  <a:lnTo>
                    <a:pt x="73829" y="79900"/>
                  </a:lnTo>
                  <a:lnTo>
                    <a:pt x="75983" y="78009"/>
                  </a:lnTo>
                  <a:lnTo>
                    <a:pt x="78009" y="75983"/>
                  </a:lnTo>
                  <a:lnTo>
                    <a:pt x="79900" y="73829"/>
                  </a:lnTo>
                  <a:lnTo>
                    <a:pt x="81648" y="71557"/>
                  </a:lnTo>
                  <a:lnTo>
                    <a:pt x="83244" y="69175"/>
                  </a:lnTo>
                  <a:lnTo>
                    <a:pt x="84684" y="66694"/>
                  </a:lnTo>
                  <a:lnTo>
                    <a:pt x="85960" y="64124"/>
                  </a:lnTo>
                  <a:lnTo>
                    <a:pt x="87068" y="61475"/>
                  </a:lnTo>
                  <a:lnTo>
                    <a:pt x="88003" y="58759"/>
                  </a:lnTo>
                  <a:lnTo>
                    <a:pt x="88762" y="55986"/>
                  </a:lnTo>
                  <a:lnTo>
                    <a:pt x="89340" y="53167"/>
                  </a:lnTo>
                  <a:lnTo>
                    <a:pt x="89736" y="50316"/>
                  </a:lnTo>
                  <a:lnTo>
                    <a:pt x="89948" y="47442"/>
                  </a:lnTo>
                  <a:lnTo>
                    <a:pt x="89976" y="44558"/>
                  </a:lnTo>
                  <a:lnTo>
                    <a:pt x="89819" y="41676"/>
                  </a:lnTo>
                  <a:lnTo>
                    <a:pt x="89477" y="38807"/>
                  </a:lnTo>
                  <a:lnTo>
                    <a:pt x="88953" y="35964"/>
                  </a:lnTo>
                  <a:lnTo>
                    <a:pt x="88248" y="33158"/>
                  </a:lnTo>
                  <a:lnTo>
                    <a:pt x="87365" y="30401"/>
                  </a:lnTo>
                  <a:lnTo>
                    <a:pt x="86308" y="27703"/>
                  </a:lnTo>
                  <a:lnTo>
                    <a:pt x="85082" y="25077"/>
                  </a:lnTo>
                  <a:lnTo>
                    <a:pt x="83690" y="22532"/>
                  </a:lnTo>
                  <a:lnTo>
                    <a:pt x="82140" y="20080"/>
                  </a:lnTo>
                  <a:lnTo>
                    <a:pt x="80436" y="17730"/>
                  </a:lnTo>
                  <a:lnTo>
                    <a:pt x="78588" y="15492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g907"/>
            <p:cNvSpPr/>
            <p:nvPr/>
          </p:nvSpPr>
          <p:spPr>
            <a:xfrm>
              <a:off x="6380681" y="3827865"/>
              <a:ext cx="89997" cy="89997"/>
            </a:xfrm>
            <a:custGeom>
              <a:avLst/>
              <a:pathLst>
                <a:path w="89997" h="89997">
                  <a:moveTo>
                    <a:pt x="77124" y="12872"/>
                  </a:moveTo>
                  <a:lnTo>
                    <a:pt x="75039" y="10920"/>
                  </a:lnTo>
                  <a:lnTo>
                    <a:pt x="72831" y="9107"/>
                  </a:lnTo>
                  <a:lnTo>
                    <a:pt x="70508" y="7441"/>
                  </a:lnTo>
                  <a:lnTo>
                    <a:pt x="68081" y="5930"/>
                  </a:lnTo>
                  <a:lnTo>
                    <a:pt x="65558" y="4580"/>
                  </a:lnTo>
                  <a:lnTo>
                    <a:pt x="62951" y="3395"/>
                  </a:lnTo>
                  <a:lnTo>
                    <a:pt x="60271" y="2382"/>
                  </a:lnTo>
                  <a:lnTo>
                    <a:pt x="57527" y="1544"/>
                  </a:lnTo>
                  <a:lnTo>
                    <a:pt x="54733" y="884"/>
                  </a:lnTo>
                  <a:lnTo>
                    <a:pt x="51898" y="406"/>
                  </a:lnTo>
                  <a:lnTo>
                    <a:pt x="49035" y="110"/>
                  </a:lnTo>
                  <a:lnTo>
                    <a:pt x="46155" y="0"/>
                  </a:lnTo>
                  <a:lnTo>
                    <a:pt x="43270" y="74"/>
                  </a:lnTo>
                  <a:lnTo>
                    <a:pt x="40393" y="332"/>
                  </a:lnTo>
                  <a:lnTo>
                    <a:pt x="37534" y="775"/>
                  </a:lnTo>
                  <a:lnTo>
                    <a:pt x="34706" y="1399"/>
                  </a:lnTo>
                  <a:lnTo>
                    <a:pt x="31921" y="2202"/>
                  </a:lnTo>
                  <a:lnTo>
                    <a:pt x="29189" y="3181"/>
                  </a:lnTo>
                  <a:lnTo>
                    <a:pt x="26522" y="4332"/>
                  </a:lnTo>
                  <a:lnTo>
                    <a:pt x="23931" y="5650"/>
                  </a:lnTo>
                  <a:lnTo>
                    <a:pt x="21427" y="7129"/>
                  </a:lnTo>
                  <a:lnTo>
                    <a:pt x="19019" y="8765"/>
                  </a:lnTo>
                  <a:lnTo>
                    <a:pt x="16718" y="10549"/>
                  </a:lnTo>
                  <a:lnTo>
                    <a:pt x="14534" y="12474"/>
                  </a:lnTo>
                  <a:lnTo>
                    <a:pt x="12474" y="14534"/>
                  </a:lnTo>
                  <a:lnTo>
                    <a:pt x="10549" y="16718"/>
                  </a:lnTo>
                  <a:lnTo>
                    <a:pt x="8765" y="19019"/>
                  </a:lnTo>
                  <a:lnTo>
                    <a:pt x="7129" y="21427"/>
                  </a:lnTo>
                  <a:lnTo>
                    <a:pt x="5650" y="23931"/>
                  </a:lnTo>
                  <a:lnTo>
                    <a:pt x="4332" y="26522"/>
                  </a:lnTo>
                  <a:lnTo>
                    <a:pt x="3181" y="29189"/>
                  </a:lnTo>
                  <a:lnTo>
                    <a:pt x="2202" y="31921"/>
                  </a:lnTo>
                  <a:lnTo>
                    <a:pt x="1399" y="34706"/>
                  </a:lnTo>
                  <a:lnTo>
                    <a:pt x="775" y="37534"/>
                  </a:lnTo>
                  <a:lnTo>
                    <a:pt x="332" y="40393"/>
                  </a:lnTo>
                  <a:lnTo>
                    <a:pt x="74" y="43270"/>
                  </a:lnTo>
                  <a:lnTo>
                    <a:pt x="0" y="46155"/>
                  </a:lnTo>
                  <a:lnTo>
                    <a:pt x="110" y="49035"/>
                  </a:lnTo>
                  <a:lnTo>
                    <a:pt x="406" y="51898"/>
                  </a:lnTo>
                  <a:lnTo>
                    <a:pt x="884" y="54733"/>
                  </a:lnTo>
                  <a:lnTo>
                    <a:pt x="1544" y="57527"/>
                  </a:lnTo>
                  <a:lnTo>
                    <a:pt x="2382" y="60271"/>
                  </a:lnTo>
                  <a:lnTo>
                    <a:pt x="3395" y="62951"/>
                  </a:lnTo>
                  <a:lnTo>
                    <a:pt x="4580" y="65558"/>
                  </a:lnTo>
                  <a:lnTo>
                    <a:pt x="5930" y="68081"/>
                  </a:lnTo>
                  <a:lnTo>
                    <a:pt x="7441" y="70508"/>
                  </a:lnTo>
                  <a:lnTo>
                    <a:pt x="9107" y="72831"/>
                  </a:lnTo>
                  <a:lnTo>
                    <a:pt x="10920" y="75039"/>
                  </a:lnTo>
                  <a:lnTo>
                    <a:pt x="12872" y="77124"/>
                  </a:lnTo>
                  <a:lnTo>
                    <a:pt x="14957" y="79077"/>
                  </a:lnTo>
                  <a:lnTo>
                    <a:pt x="17166" y="80890"/>
                  </a:lnTo>
                  <a:lnTo>
                    <a:pt x="19488" y="82555"/>
                  </a:lnTo>
                  <a:lnTo>
                    <a:pt x="21916" y="84066"/>
                  </a:lnTo>
                  <a:lnTo>
                    <a:pt x="24438" y="85417"/>
                  </a:lnTo>
                  <a:lnTo>
                    <a:pt x="27045" y="86601"/>
                  </a:lnTo>
                  <a:lnTo>
                    <a:pt x="29726" y="87614"/>
                  </a:lnTo>
                  <a:lnTo>
                    <a:pt x="32469" y="88453"/>
                  </a:lnTo>
                  <a:lnTo>
                    <a:pt x="35264" y="89113"/>
                  </a:lnTo>
                  <a:lnTo>
                    <a:pt x="38099" y="89591"/>
                  </a:lnTo>
                  <a:lnTo>
                    <a:pt x="40962" y="89886"/>
                  </a:lnTo>
                  <a:lnTo>
                    <a:pt x="43842" y="89997"/>
                  </a:lnTo>
                  <a:lnTo>
                    <a:pt x="46726" y="89923"/>
                  </a:lnTo>
                  <a:lnTo>
                    <a:pt x="49604" y="89664"/>
                  </a:lnTo>
                  <a:lnTo>
                    <a:pt x="52462" y="89222"/>
                  </a:lnTo>
                  <a:lnTo>
                    <a:pt x="55290" y="88598"/>
                  </a:lnTo>
                  <a:lnTo>
                    <a:pt x="58076" y="87795"/>
                  </a:lnTo>
                  <a:lnTo>
                    <a:pt x="60808" y="86816"/>
                  </a:lnTo>
                  <a:lnTo>
                    <a:pt x="63475" y="85665"/>
                  </a:lnTo>
                  <a:lnTo>
                    <a:pt x="66065" y="84347"/>
                  </a:lnTo>
                  <a:lnTo>
                    <a:pt x="68570" y="82867"/>
                  </a:lnTo>
                  <a:lnTo>
                    <a:pt x="70977" y="81232"/>
                  </a:lnTo>
                  <a:lnTo>
                    <a:pt x="73278" y="79448"/>
                  </a:lnTo>
                  <a:lnTo>
                    <a:pt x="75463" y="77522"/>
                  </a:lnTo>
                  <a:lnTo>
                    <a:pt x="77522" y="75463"/>
                  </a:lnTo>
                  <a:lnTo>
                    <a:pt x="79448" y="73278"/>
                  </a:lnTo>
                  <a:lnTo>
                    <a:pt x="81232" y="70977"/>
                  </a:lnTo>
                  <a:lnTo>
                    <a:pt x="82867" y="68570"/>
                  </a:lnTo>
                  <a:lnTo>
                    <a:pt x="84347" y="66065"/>
                  </a:lnTo>
                  <a:lnTo>
                    <a:pt x="85665" y="63475"/>
                  </a:lnTo>
                  <a:lnTo>
                    <a:pt x="86816" y="60808"/>
                  </a:lnTo>
                  <a:lnTo>
                    <a:pt x="87795" y="58076"/>
                  </a:lnTo>
                  <a:lnTo>
                    <a:pt x="88598" y="55290"/>
                  </a:lnTo>
                  <a:lnTo>
                    <a:pt x="89222" y="52462"/>
                  </a:lnTo>
                  <a:lnTo>
                    <a:pt x="89664" y="49604"/>
                  </a:lnTo>
                  <a:lnTo>
                    <a:pt x="89923" y="46726"/>
                  </a:lnTo>
                  <a:lnTo>
                    <a:pt x="89997" y="43842"/>
                  </a:lnTo>
                  <a:lnTo>
                    <a:pt x="89886" y="40962"/>
                  </a:lnTo>
                  <a:lnTo>
                    <a:pt x="89591" y="38099"/>
                  </a:lnTo>
                  <a:lnTo>
                    <a:pt x="89113" y="35264"/>
                  </a:lnTo>
                  <a:lnTo>
                    <a:pt x="88453" y="32469"/>
                  </a:lnTo>
                  <a:lnTo>
                    <a:pt x="87614" y="29726"/>
                  </a:lnTo>
                  <a:lnTo>
                    <a:pt x="86601" y="27045"/>
                  </a:lnTo>
                  <a:lnTo>
                    <a:pt x="85417" y="24438"/>
                  </a:lnTo>
                  <a:lnTo>
                    <a:pt x="84066" y="21916"/>
                  </a:lnTo>
                  <a:lnTo>
                    <a:pt x="82555" y="19488"/>
                  </a:lnTo>
                  <a:lnTo>
                    <a:pt x="80890" y="17166"/>
                  </a:lnTo>
                  <a:lnTo>
                    <a:pt x="79077" y="14957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g908"/>
            <p:cNvSpPr/>
            <p:nvPr/>
          </p:nvSpPr>
          <p:spPr>
            <a:xfrm>
              <a:off x="6380688" y="3933754"/>
              <a:ext cx="89982" cy="89982"/>
            </a:xfrm>
            <a:custGeom>
              <a:avLst/>
              <a:pathLst>
                <a:path w="89982" h="89982">
                  <a:moveTo>
                    <a:pt x="75891" y="14090"/>
                  </a:moveTo>
                  <a:lnTo>
                    <a:pt x="73731" y="12058"/>
                  </a:lnTo>
                  <a:lnTo>
                    <a:pt x="71454" y="10161"/>
                  </a:lnTo>
                  <a:lnTo>
                    <a:pt x="69068" y="8407"/>
                  </a:lnTo>
                  <a:lnTo>
                    <a:pt x="66582" y="6803"/>
                  </a:lnTo>
                  <a:lnTo>
                    <a:pt x="64009" y="5356"/>
                  </a:lnTo>
                  <a:lnTo>
                    <a:pt x="61356" y="4072"/>
                  </a:lnTo>
                  <a:lnTo>
                    <a:pt x="58637" y="2957"/>
                  </a:lnTo>
                  <a:lnTo>
                    <a:pt x="55862" y="2014"/>
                  </a:lnTo>
                  <a:lnTo>
                    <a:pt x="53042" y="1247"/>
                  </a:lnTo>
                  <a:lnTo>
                    <a:pt x="50189" y="661"/>
                  </a:lnTo>
                  <a:lnTo>
                    <a:pt x="47314" y="256"/>
                  </a:lnTo>
                  <a:lnTo>
                    <a:pt x="44430" y="35"/>
                  </a:lnTo>
                  <a:lnTo>
                    <a:pt x="41548" y="0"/>
                  </a:lnTo>
                  <a:lnTo>
                    <a:pt x="38681" y="148"/>
                  </a:lnTo>
                  <a:lnTo>
                    <a:pt x="35839" y="482"/>
                  </a:lnTo>
                  <a:lnTo>
                    <a:pt x="33035" y="998"/>
                  </a:lnTo>
                  <a:lnTo>
                    <a:pt x="30280" y="1695"/>
                  </a:lnTo>
                  <a:lnTo>
                    <a:pt x="27585" y="2569"/>
                  </a:lnTo>
                  <a:lnTo>
                    <a:pt x="24962" y="3619"/>
                  </a:lnTo>
                  <a:lnTo>
                    <a:pt x="22422" y="4838"/>
                  </a:lnTo>
                  <a:lnTo>
                    <a:pt x="19974" y="6222"/>
                  </a:lnTo>
                  <a:lnTo>
                    <a:pt x="17629" y="7765"/>
                  </a:lnTo>
                  <a:lnTo>
                    <a:pt x="15396" y="9462"/>
                  </a:lnTo>
                  <a:lnTo>
                    <a:pt x="13285" y="11304"/>
                  </a:lnTo>
                  <a:lnTo>
                    <a:pt x="11304" y="13285"/>
                  </a:lnTo>
                  <a:lnTo>
                    <a:pt x="9462" y="15396"/>
                  </a:lnTo>
                  <a:lnTo>
                    <a:pt x="7765" y="17629"/>
                  </a:lnTo>
                  <a:lnTo>
                    <a:pt x="6222" y="19974"/>
                  </a:lnTo>
                  <a:lnTo>
                    <a:pt x="4838" y="22422"/>
                  </a:lnTo>
                  <a:lnTo>
                    <a:pt x="3619" y="24962"/>
                  </a:lnTo>
                  <a:lnTo>
                    <a:pt x="2569" y="27585"/>
                  </a:lnTo>
                  <a:lnTo>
                    <a:pt x="1695" y="30280"/>
                  </a:lnTo>
                  <a:lnTo>
                    <a:pt x="998" y="33035"/>
                  </a:lnTo>
                  <a:lnTo>
                    <a:pt x="482" y="35839"/>
                  </a:lnTo>
                  <a:lnTo>
                    <a:pt x="148" y="38681"/>
                  </a:lnTo>
                  <a:lnTo>
                    <a:pt x="0" y="41548"/>
                  </a:lnTo>
                  <a:lnTo>
                    <a:pt x="35" y="44430"/>
                  </a:lnTo>
                  <a:lnTo>
                    <a:pt x="256" y="47314"/>
                  </a:lnTo>
                  <a:lnTo>
                    <a:pt x="661" y="50189"/>
                  </a:lnTo>
                  <a:lnTo>
                    <a:pt x="1247" y="53042"/>
                  </a:lnTo>
                  <a:lnTo>
                    <a:pt x="2014" y="55862"/>
                  </a:lnTo>
                  <a:lnTo>
                    <a:pt x="2957" y="58637"/>
                  </a:lnTo>
                  <a:lnTo>
                    <a:pt x="4072" y="61356"/>
                  </a:lnTo>
                  <a:lnTo>
                    <a:pt x="5356" y="64009"/>
                  </a:lnTo>
                  <a:lnTo>
                    <a:pt x="6803" y="66582"/>
                  </a:lnTo>
                  <a:lnTo>
                    <a:pt x="8407" y="69068"/>
                  </a:lnTo>
                  <a:lnTo>
                    <a:pt x="10161" y="71454"/>
                  </a:lnTo>
                  <a:lnTo>
                    <a:pt x="12058" y="73731"/>
                  </a:lnTo>
                  <a:lnTo>
                    <a:pt x="14090" y="75891"/>
                  </a:lnTo>
                  <a:lnTo>
                    <a:pt x="16250" y="77923"/>
                  </a:lnTo>
                  <a:lnTo>
                    <a:pt x="18527" y="79820"/>
                  </a:lnTo>
                  <a:lnTo>
                    <a:pt x="20913" y="81574"/>
                  </a:lnTo>
                  <a:lnTo>
                    <a:pt x="23399" y="83178"/>
                  </a:lnTo>
                  <a:lnTo>
                    <a:pt x="25973" y="84625"/>
                  </a:lnTo>
                  <a:lnTo>
                    <a:pt x="28625" y="85909"/>
                  </a:lnTo>
                  <a:lnTo>
                    <a:pt x="31344" y="87024"/>
                  </a:lnTo>
                  <a:lnTo>
                    <a:pt x="34119" y="87967"/>
                  </a:lnTo>
                  <a:lnTo>
                    <a:pt x="36939" y="88734"/>
                  </a:lnTo>
                  <a:lnTo>
                    <a:pt x="39793" y="89320"/>
                  </a:lnTo>
                  <a:lnTo>
                    <a:pt x="42667" y="89725"/>
                  </a:lnTo>
                  <a:lnTo>
                    <a:pt x="45551" y="89946"/>
                  </a:lnTo>
                  <a:lnTo>
                    <a:pt x="48433" y="89982"/>
                  </a:lnTo>
                  <a:lnTo>
                    <a:pt x="51301" y="89833"/>
                  </a:lnTo>
                  <a:lnTo>
                    <a:pt x="54142" y="89499"/>
                  </a:lnTo>
                  <a:lnTo>
                    <a:pt x="56946" y="88983"/>
                  </a:lnTo>
                  <a:lnTo>
                    <a:pt x="59701" y="88286"/>
                  </a:lnTo>
                  <a:lnTo>
                    <a:pt x="62396" y="87412"/>
                  </a:lnTo>
                  <a:lnTo>
                    <a:pt x="65019" y="86363"/>
                  </a:lnTo>
                  <a:lnTo>
                    <a:pt x="67559" y="85143"/>
                  </a:lnTo>
                  <a:lnTo>
                    <a:pt x="70007" y="83759"/>
                  </a:lnTo>
                  <a:lnTo>
                    <a:pt x="72352" y="82216"/>
                  </a:lnTo>
                  <a:lnTo>
                    <a:pt x="74585" y="80519"/>
                  </a:lnTo>
                  <a:lnTo>
                    <a:pt x="76696" y="78677"/>
                  </a:lnTo>
                  <a:lnTo>
                    <a:pt x="78677" y="76696"/>
                  </a:lnTo>
                  <a:lnTo>
                    <a:pt x="80519" y="74585"/>
                  </a:lnTo>
                  <a:lnTo>
                    <a:pt x="82216" y="72352"/>
                  </a:lnTo>
                  <a:lnTo>
                    <a:pt x="83759" y="70007"/>
                  </a:lnTo>
                  <a:lnTo>
                    <a:pt x="85143" y="67559"/>
                  </a:lnTo>
                  <a:lnTo>
                    <a:pt x="86363" y="65019"/>
                  </a:lnTo>
                  <a:lnTo>
                    <a:pt x="87412" y="62396"/>
                  </a:lnTo>
                  <a:lnTo>
                    <a:pt x="88286" y="59701"/>
                  </a:lnTo>
                  <a:lnTo>
                    <a:pt x="88983" y="56946"/>
                  </a:lnTo>
                  <a:lnTo>
                    <a:pt x="89499" y="54142"/>
                  </a:lnTo>
                  <a:lnTo>
                    <a:pt x="89833" y="51301"/>
                  </a:lnTo>
                  <a:lnTo>
                    <a:pt x="89982" y="48433"/>
                  </a:lnTo>
                  <a:lnTo>
                    <a:pt x="89946" y="45551"/>
                  </a:lnTo>
                  <a:lnTo>
                    <a:pt x="89725" y="42667"/>
                  </a:lnTo>
                  <a:lnTo>
                    <a:pt x="89320" y="39793"/>
                  </a:lnTo>
                  <a:lnTo>
                    <a:pt x="88734" y="36939"/>
                  </a:lnTo>
                  <a:lnTo>
                    <a:pt x="87967" y="34119"/>
                  </a:lnTo>
                  <a:lnTo>
                    <a:pt x="87024" y="31344"/>
                  </a:lnTo>
                  <a:lnTo>
                    <a:pt x="85909" y="28625"/>
                  </a:lnTo>
                  <a:lnTo>
                    <a:pt x="84625" y="25973"/>
                  </a:lnTo>
                  <a:lnTo>
                    <a:pt x="83178" y="23399"/>
                  </a:lnTo>
                  <a:lnTo>
                    <a:pt x="81574" y="20913"/>
                  </a:lnTo>
                  <a:lnTo>
                    <a:pt x="79820" y="18527"/>
                  </a:lnTo>
                  <a:lnTo>
                    <a:pt x="77923" y="16250"/>
                  </a:lnTo>
                  <a:close/>
                </a:path>
              </a:pathLst>
            </a:custGeom>
            <a:solidFill>
              <a:srgbClr val="FEF5EF">
                <a:alpha val="100000"/>
              </a:srgbClr>
            </a:solidFill>
            <a:ln w="9525" cap="rnd">
              <a:solidFill>
                <a:srgbClr val="FEF5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g909"/>
            <p:cNvSpPr/>
            <p:nvPr/>
          </p:nvSpPr>
          <p:spPr>
            <a:xfrm>
              <a:off x="6380680" y="4039628"/>
              <a:ext cx="89998" cy="89998"/>
            </a:xfrm>
            <a:custGeom>
              <a:avLst/>
              <a:pathLst>
                <a:path w="89998" h="89998">
                  <a:moveTo>
                    <a:pt x="77461" y="12537"/>
                  </a:moveTo>
                  <a:lnTo>
                    <a:pt x="75397" y="10607"/>
                  </a:lnTo>
                  <a:lnTo>
                    <a:pt x="73209" y="8818"/>
                  </a:lnTo>
                  <a:lnTo>
                    <a:pt x="70905" y="7178"/>
                  </a:lnTo>
                  <a:lnTo>
                    <a:pt x="68494" y="5694"/>
                  </a:lnTo>
                  <a:lnTo>
                    <a:pt x="65987" y="4371"/>
                  </a:lnTo>
                  <a:lnTo>
                    <a:pt x="63393" y="3214"/>
                  </a:lnTo>
                  <a:lnTo>
                    <a:pt x="60724" y="2230"/>
                  </a:lnTo>
                  <a:lnTo>
                    <a:pt x="57991" y="1421"/>
                  </a:lnTo>
                  <a:lnTo>
                    <a:pt x="55203" y="792"/>
                  </a:lnTo>
                  <a:lnTo>
                    <a:pt x="52375" y="344"/>
                  </a:lnTo>
                  <a:lnTo>
                    <a:pt x="49515" y="79"/>
                  </a:lnTo>
                  <a:lnTo>
                    <a:pt x="46637" y="0"/>
                  </a:lnTo>
                  <a:lnTo>
                    <a:pt x="43753" y="105"/>
                  </a:lnTo>
                  <a:lnTo>
                    <a:pt x="40873" y="394"/>
                  </a:lnTo>
                  <a:lnTo>
                    <a:pt x="38011" y="867"/>
                  </a:lnTo>
                  <a:lnTo>
                    <a:pt x="35177" y="1521"/>
                  </a:lnTo>
                  <a:lnTo>
                    <a:pt x="32384" y="2354"/>
                  </a:lnTo>
                  <a:lnTo>
                    <a:pt x="29642" y="3362"/>
                  </a:lnTo>
                  <a:lnTo>
                    <a:pt x="26963" y="4541"/>
                  </a:lnTo>
                  <a:lnTo>
                    <a:pt x="24359" y="5886"/>
                  </a:lnTo>
                  <a:lnTo>
                    <a:pt x="21839" y="7393"/>
                  </a:lnTo>
                  <a:lnTo>
                    <a:pt x="19415" y="9053"/>
                  </a:lnTo>
                  <a:lnTo>
                    <a:pt x="17096" y="10862"/>
                  </a:lnTo>
                  <a:lnTo>
                    <a:pt x="14891" y="12810"/>
                  </a:lnTo>
                  <a:lnTo>
                    <a:pt x="12810" y="14891"/>
                  </a:lnTo>
                  <a:lnTo>
                    <a:pt x="10862" y="17096"/>
                  </a:lnTo>
                  <a:lnTo>
                    <a:pt x="9053" y="19415"/>
                  </a:lnTo>
                  <a:lnTo>
                    <a:pt x="7393" y="21839"/>
                  </a:lnTo>
                  <a:lnTo>
                    <a:pt x="5886" y="24359"/>
                  </a:lnTo>
                  <a:lnTo>
                    <a:pt x="4541" y="26963"/>
                  </a:lnTo>
                  <a:lnTo>
                    <a:pt x="3362" y="29642"/>
                  </a:lnTo>
                  <a:lnTo>
                    <a:pt x="2354" y="32384"/>
                  </a:lnTo>
                  <a:lnTo>
                    <a:pt x="1521" y="35177"/>
                  </a:lnTo>
                  <a:lnTo>
                    <a:pt x="867" y="38011"/>
                  </a:lnTo>
                  <a:lnTo>
                    <a:pt x="394" y="40873"/>
                  </a:lnTo>
                  <a:lnTo>
                    <a:pt x="105" y="43753"/>
                  </a:lnTo>
                  <a:lnTo>
                    <a:pt x="0" y="46637"/>
                  </a:lnTo>
                  <a:lnTo>
                    <a:pt x="79" y="49515"/>
                  </a:lnTo>
                  <a:lnTo>
                    <a:pt x="344" y="52375"/>
                  </a:lnTo>
                  <a:lnTo>
                    <a:pt x="792" y="55203"/>
                  </a:lnTo>
                  <a:lnTo>
                    <a:pt x="1421" y="57991"/>
                  </a:lnTo>
                  <a:lnTo>
                    <a:pt x="2230" y="60724"/>
                  </a:lnTo>
                  <a:lnTo>
                    <a:pt x="3214" y="63393"/>
                  </a:lnTo>
                  <a:lnTo>
                    <a:pt x="4371" y="65987"/>
                  </a:lnTo>
                  <a:lnTo>
                    <a:pt x="5694" y="68494"/>
                  </a:lnTo>
                  <a:lnTo>
                    <a:pt x="7178" y="70905"/>
                  </a:lnTo>
                  <a:lnTo>
                    <a:pt x="8818" y="73209"/>
                  </a:lnTo>
                  <a:lnTo>
                    <a:pt x="10607" y="75397"/>
                  </a:lnTo>
                  <a:lnTo>
                    <a:pt x="12537" y="77461"/>
                  </a:lnTo>
                  <a:lnTo>
                    <a:pt x="14600" y="79391"/>
                  </a:lnTo>
                  <a:lnTo>
                    <a:pt x="16789" y="81179"/>
                  </a:lnTo>
                  <a:lnTo>
                    <a:pt x="19093" y="82819"/>
                  </a:lnTo>
                  <a:lnTo>
                    <a:pt x="21504" y="84304"/>
                  </a:lnTo>
                  <a:lnTo>
                    <a:pt x="24011" y="85627"/>
                  </a:lnTo>
                  <a:lnTo>
                    <a:pt x="26604" y="86783"/>
                  </a:lnTo>
                  <a:lnTo>
                    <a:pt x="29273" y="87767"/>
                  </a:lnTo>
                  <a:lnTo>
                    <a:pt x="32007" y="88576"/>
                  </a:lnTo>
                  <a:lnTo>
                    <a:pt x="34794" y="89206"/>
                  </a:lnTo>
                  <a:lnTo>
                    <a:pt x="37623" y="89654"/>
                  </a:lnTo>
                  <a:lnTo>
                    <a:pt x="40482" y="89918"/>
                  </a:lnTo>
                  <a:lnTo>
                    <a:pt x="43360" y="89998"/>
                  </a:lnTo>
                  <a:lnTo>
                    <a:pt x="46245" y="89893"/>
                  </a:lnTo>
                  <a:lnTo>
                    <a:pt x="49124" y="89603"/>
                  </a:lnTo>
                  <a:lnTo>
                    <a:pt x="51987" y="89131"/>
                  </a:lnTo>
                  <a:lnTo>
                    <a:pt x="54821" y="88476"/>
                  </a:lnTo>
                  <a:lnTo>
                    <a:pt x="57614" y="87644"/>
                  </a:lnTo>
                  <a:lnTo>
                    <a:pt x="60356" y="86636"/>
                  </a:lnTo>
                  <a:lnTo>
                    <a:pt x="63034" y="85456"/>
                  </a:lnTo>
                  <a:lnTo>
                    <a:pt x="65638" y="84111"/>
                  </a:lnTo>
                  <a:lnTo>
                    <a:pt x="68158" y="82605"/>
                  </a:lnTo>
                  <a:lnTo>
                    <a:pt x="70582" y="80944"/>
                  </a:lnTo>
                  <a:lnTo>
                    <a:pt x="72902" y="79136"/>
                  </a:lnTo>
                  <a:lnTo>
                    <a:pt x="75106" y="77187"/>
                  </a:lnTo>
                  <a:lnTo>
                    <a:pt x="77187" y="75106"/>
                  </a:lnTo>
                  <a:lnTo>
                    <a:pt x="79136" y="72902"/>
                  </a:lnTo>
                  <a:lnTo>
                    <a:pt x="80944" y="70582"/>
                  </a:lnTo>
                  <a:lnTo>
                    <a:pt x="82605" y="68158"/>
                  </a:lnTo>
                  <a:lnTo>
                    <a:pt x="84111" y="65638"/>
                  </a:lnTo>
                  <a:lnTo>
                    <a:pt x="85456" y="63034"/>
                  </a:lnTo>
                  <a:lnTo>
                    <a:pt x="86636" y="60356"/>
                  </a:lnTo>
                  <a:lnTo>
                    <a:pt x="87644" y="57614"/>
                  </a:lnTo>
                  <a:lnTo>
                    <a:pt x="88476" y="54821"/>
                  </a:lnTo>
                  <a:lnTo>
                    <a:pt x="89131" y="51987"/>
                  </a:lnTo>
                  <a:lnTo>
                    <a:pt x="89603" y="49124"/>
                  </a:lnTo>
                  <a:lnTo>
                    <a:pt x="89893" y="46245"/>
                  </a:lnTo>
                  <a:lnTo>
                    <a:pt x="89998" y="43360"/>
                  </a:lnTo>
                  <a:lnTo>
                    <a:pt x="89918" y="40482"/>
                  </a:lnTo>
                  <a:lnTo>
                    <a:pt x="89654" y="37623"/>
                  </a:lnTo>
                  <a:lnTo>
                    <a:pt x="89206" y="34794"/>
                  </a:lnTo>
                  <a:lnTo>
                    <a:pt x="88576" y="32007"/>
                  </a:lnTo>
                  <a:lnTo>
                    <a:pt x="87767" y="29273"/>
                  </a:lnTo>
                  <a:lnTo>
                    <a:pt x="86783" y="26604"/>
                  </a:lnTo>
                  <a:lnTo>
                    <a:pt x="85627" y="24011"/>
                  </a:lnTo>
                  <a:lnTo>
                    <a:pt x="84304" y="21504"/>
                  </a:lnTo>
                  <a:lnTo>
                    <a:pt x="82819" y="19093"/>
                  </a:lnTo>
                  <a:lnTo>
                    <a:pt x="81179" y="16789"/>
                  </a:lnTo>
                  <a:lnTo>
                    <a:pt x="79391" y="14600"/>
                  </a:lnTo>
                  <a:close/>
                </a:path>
              </a:pathLst>
            </a:cu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g910"/>
            <p:cNvSpPr/>
            <p:nvPr/>
          </p:nvSpPr>
          <p:spPr>
            <a:xfrm>
              <a:off x="6380692" y="4145521"/>
              <a:ext cx="89975" cy="89975"/>
            </a:xfrm>
            <a:custGeom>
              <a:avLst/>
              <a:pathLst>
                <a:path w="89975" h="89975">
                  <a:moveTo>
                    <a:pt x="76581" y="13394"/>
                  </a:moveTo>
                  <a:lnTo>
                    <a:pt x="74463" y="11406"/>
                  </a:lnTo>
                  <a:lnTo>
                    <a:pt x="72223" y="9555"/>
                  </a:lnTo>
                  <a:lnTo>
                    <a:pt x="69872" y="7851"/>
                  </a:lnTo>
                  <a:lnTo>
                    <a:pt x="67419" y="6299"/>
                  </a:lnTo>
                  <a:lnTo>
                    <a:pt x="64874" y="4906"/>
                  </a:lnTo>
                  <a:lnTo>
                    <a:pt x="62246" y="3678"/>
                  </a:lnTo>
                  <a:lnTo>
                    <a:pt x="59548" y="2619"/>
                  </a:lnTo>
                  <a:lnTo>
                    <a:pt x="56790" y="1735"/>
                  </a:lnTo>
                  <a:lnTo>
                    <a:pt x="53984" y="1028"/>
                  </a:lnTo>
                  <a:lnTo>
                    <a:pt x="51141" y="502"/>
                  </a:lnTo>
                  <a:lnTo>
                    <a:pt x="48272" y="159"/>
                  </a:lnTo>
                  <a:lnTo>
                    <a:pt x="45390" y="0"/>
                  </a:lnTo>
                  <a:lnTo>
                    <a:pt x="42506" y="25"/>
                  </a:lnTo>
                  <a:lnTo>
                    <a:pt x="39632" y="236"/>
                  </a:lnTo>
                  <a:lnTo>
                    <a:pt x="36781" y="630"/>
                  </a:lnTo>
                  <a:lnTo>
                    <a:pt x="33963" y="1207"/>
                  </a:lnTo>
                  <a:lnTo>
                    <a:pt x="31190" y="1964"/>
                  </a:lnTo>
                  <a:lnTo>
                    <a:pt x="28474" y="2897"/>
                  </a:lnTo>
                  <a:lnTo>
                    <a:pt x="25826" y="4003"/>
                  </a:lnTo>
                  <a:lnTo>
                    <a:pt x="23257" y="5278"/>
                  </a:lnTo>
                  <a:lnTo>
                    <a:pt x="20777" y="6716"/>
                  </a:lnTo>
                  <a:lnTo>
                    <a:pt x="18396" y="8311"/>
                  </a:lnTo>
                  <a:lnTo>
                    <a:pt x="16125" y="10057"/>
                  </a:lnTo>
                  <a:lnTo>
                    <a:pt x="13972" y="11947"/>
                  </a:lnTo>
                  <a:lnTo>
                    <a:pt x="11947" y="13972"/>
                  </a:lnTo>
                  <a:lnTo>
                    <a:pt x="10057" y="16125"/>
                  </a:lnTo>
                  <a:lnTo>
                    <a:pt x="8311" y="18396"/>
                  </a:lnTo>
                  <a:lnTo>
                    <a:pt x="6716" y="20777"/>
                  </a:lnTo>
                  <a:lnTo>
                    <a:pt x="5278" y="23257"/>
                  </a:lnTo>
                  <a:lnTo>
                    <a:pt x="4003" y="25826"/>
                  </a:lnTo>
                  <a:lnTo>
                    <a:pt x="2897" y="28474"/>
                  </a:lnTo>
                  <a:lnTo>
                    <a:pt x="1964" y="31190"/>
                  </a:lnTo>
                  <a:lnTo>
                    <a:pt x="1207" y="33963"/>
                  </a:lnTo>
                  <a:lnTo>
                    <a:pt x="630" y="36781"/>
                  </a:lnTo>
                  <a:lnTo>
                    <a:pt x="236" y="39632"/>
                  </a:lnTo>
                  <a:lnTo>
                    <a:pt x="25" y="42506"/>
                  </a:lnTo>
                  <a:lnTo>
                    <a:pt x="0" y="45390"/>
                  </a:lnTo>
                  <a:lnTo>
                    <a:pt x="159" y="48272"/>
                  </a:lnTo>
                  <a:lnTo>
                    <a:pt x="502" y="51141"/>
                  </a:lnTo>
                  <a:lnTo>
                    <a:pt x="1028" y="53984"/>
                  </a:lnTo>
                  <a:lnTo>
                    <a:pt x="1735" y="56790"/>
                  </a:lnTo>
                  <a:lnTo>
                    <a:pt x="2619" y="59548"/>
                  </a:lnTo>
                  <a:lnTo>
                    <a:pt x="3678" y="62246"/>
                  </a:lnTo>
                  <a:lnTo>
                    <a:pt x="4906" y="64874"/>
                  </a:lnTo>
                  <a:lnTo>
                    <a:pt x="6299" y="67419"/>
                  </a:lnTo>
                  <a:lnTo>
                    <a:pt x="7851" y="69872"/>
                  </a:lnTo>
                  <a:lnTo>
                    <a:pt x="9555" y="72223"/>
                  </a:lnTo>
                  <a:lnTo>
                    <a:pt x="11406" y="74463"/>
                  </a:lnTo>
                  <a:lnTo>
                    <a:pt x="13394" y="76581"/>
                  </a:lnTo>
                  <a:lnTo>
                    <a:pt x="15512" y="78569"/>
                  </a:lnTo>
                  <a:lnTo>
                    <a:pt x="17751" y="80419"/>
                  </a:lnTo>
                  <a:lnTo>
                    <a:pt x="20102" y="82123"/>
                  </a:lnTo>
                  <a:lnTo>
                    <a:pt x="22555" y="83675"/>
                  </a:lnTo>
                  <a:lnTo>
                    <a:pt x="25101" y="85068"/>
                  </a:lnTo>
                  <a:lnTo>
                    <a:pt x="27728" y="86297"/>
                  </a:lnTo>
                  <a:lnTo>
                    <a:pt x="30426" y="87355"/>
                  </a:lnTo>
                  <a:lnTo>
                    <a:pt x="33184" y="88240"/>
                  </a:lnTo>
                  <a:lnTo>
                    <a:pt x="35990" y="88946"/>
                  </a:lnTo>
                  <a:lnTo>
                    <a:pt x="38834" y="89472"/>
                  </a:lnTo>
                  <a:lnTo>
                    <a:pt x="41702" y="89816"/>
                  </a:lnTo>
                  <a:lnTo>
                    <a:pt x="44585" y="89975"/>
                  </a:lnTo>
                  <a:lnTo>
                    <a:pt x="47468" y="89949"/>
                  </a:lnTo>
                  <a:lnTo>
                    <a:pt x="50342" y="89738"/>
                  </a:lnTo>
                  <a:lnTo>
                    <a:pt x="53194" y="89344"/>
                  </a:lnTo>
                  <a:lnTo>
                    <a:pt x="56012" y="88767"/>
                  </a:lnTo>
                  <a:lnTo>
                    <a:pt x="58784" y="88011"/>
                  </a:lnTo>
                  <a:lnTo>
                    <a:pt x="61500" y="87077"/>
                  </a:lnTo>
                  <a:lnTo>
                    <a:pt x="64148" y="85971"/>
                  </a:lnTo>
                  <a:lnTo>
                    <a:pt x="66718" y="84696"/>
                  </a:lnTo>
                  <a:lnTo>
                    <a:pt x="69198" y="83258"/>
                  </a:lnTo>
                  <a:lnTo>
                    <a:pt x="71578" y="81663"/>
                  </a:lnTo>
                  <a:lnTo>
                    <a:pt x="73850" y="79917"/>
                  </a:lnTo>
                  <a:lnTo>
                    <a:pt x="76002" y="78027"/>
                  </a:lnTo>
                  <a:lnTo>
                    <a:pt x="78027" y="76002"/>
                  </a:lnTo>
                  <a:lnTo>
                    <a:pt x="79917" y="73850"/>
                  </a:lnTo>
                  <a:lnTo>
                    <a:pt x="81663" y="71578"/>
                  </a:lnTo>
                  <a:lnTo>
                    <a:pt x="83258" y="69198"/>
                  </a:lnTo>
                  <a:lnTo>
                    <a:pt x="84696" y="66718"/>
                  </a:lnTo>
                  <a:lnTo>
                    <a:pt x="85971" y="64148"/>
                  </a:lnTo>
                  <a:lnTo>
                    <a:pt x="87077" y="61500"/>
                  </a:lnTo>
                  <a:lnTo>
                    <a:pt x="88011" y="58784"/>
                  </a:lnTo>
                  <a:lnTo>
                    <a:pt x="88767" y="56012"/>
                  </a:lnTo>
                  <a:lnTo>
                    <a:pt x="89344" y="53194"/>
                  </a:lnTo>
                  <a:lnTo>
                    <a:pt x="89738" y="50342"/>
                  </a:lnTo>
                  <a:lnTo>
                    <a:pt x="89949" y="47468"/>
                  </a:lnTo>
                  <a:lnTo>
                    <a:pt x="89975" y="44585"/>
                  </a:lnTo>
                  <a:lnTo>
                    <a:pt x="89816" y="41702"/>
                  </a:lnTo>
                  <a:lnTo>
                    <a:pt x="89472" y="38834"/>
                  </a:lnTo>
                  <a:lnTo>
                    <a:pt x="88946" y="35990"/>
                  </a:lnTo>
                  <a:lnTo>
                    <a:pt x="88240" y="33184"/>
                  </a:lnTo>
                  <a:lnTo>
                    <a:pt x="87355" y="30426"/>
                  </a:lnTo>
                  <a:lnTo>
                    <a:pt x="86297" y="27728"/>
                  </a:lnTo>
                  <a:lnTo>
                    <a:pt x="85068" y="25101"/>
                  </a:lnTo>
                  <a:lnTo>
                    <a:pt x="83675" y="22555"/>
                  </a:lnTo>
                  <a:lnTo>
                    <a:pt x="82123" y="20102"/>
                  </a:lnTo>
                  <a:lnTo>
                    <a:pt x="80419" y="17751"/>
                  </a:lnTo>
                  <a:lnTo>
                    <a:pt x="78569" y="15512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g911"/>
            <p:cNvSpPr/>
            <p:nvPr/>
          </p:nvSpPr>
          <p:spPr>
            <a:xfrm>
              <a:off x="6380700" y="4251411"/>
              <a:ext cx="89957" cy="89957"/>
            </a:xfrm>
            <a:custGeom>
              <a:avLst/>
              <a:pathLst>
                <a:path w="89957" h="89957">
                  <a:moveTo>
                    <a:pt x="76232" y="13725"/>
                  </a:moveTo>
                  <a:lnTo>
                    <a:pt x="74093" y="11715"/>
                  </a:lnTo>
                  <a:lnTo>
                    <a:pt x="71835" y="9841"/>
                  </a:lnTo>
                  <a:lnTo>
                    <a:pt x="69466" y="8112"/>
                  </a:lnTo>
                  <a:lnTo>
                    <a:pt x="66997" y="6535"/>
                  </a:lnTo>
                  <a:lnTo>
                    <a:pt x="64438" y="5115"/>
                  </a:lnTo>
                  <a:lnTo>
                    <a:pt x="61798" y="3859"/>
                  </a:lnTo>
                  <a:lnTo>
                    <a:pt x="59089" y="2773"/>
                  </a:lnTo>
                  <a:lnTo>
                    <a:pt x="56323" y="1859"/>
                  </a:lnTo>
                  <a:lnTo>
                    <a:pt x="53509" y="1123"/>
                  </a:lnTo>
                  <a:lnTo>
                    <a:pt x="50661" y="567"/>
                  </a:lnTo>
                  <a:lnTo>
                    <a:pt x="47789" y="194"/>
                  </a:lnTo>
                  <a:lnTo>
                    <a:pt x="44906" y="4"/>
                  </a:lnTo>
                  <a:lnTo>
                    <a:pt x="42023" y="0"/>
                  </a:lnTo>
                  <a:lnTo>
                    <a:pt x="39152" y="180"/>
                  </a:lnTo>
                  <a:lnTo>
                    <a:pt x="36305" y="544"/>
                  </a:lnTo>
                  <a:lnTo>
                    <a:pt x="33494" y="1091"/>
                  </a:lnTo>
                  <a:lnTo>
                    <a:pt x="30730" y="1818"/>
                  </a:lnTo>
                  <a:lnTo>
                    <a:pt x="28024" y="2723"/>
                  </a:lnTo>
                  <a:lnTo>
                    <a:pt x="25388" y="3801"/>
                  </a:lnTo>
                  <a:lnTo>
                    <a:pt x="22833" y="5048"/>
                  </a:lnTo>
                  <a:lnTo>
                    <a:pt x="20369" y="6460"/>
                  </a:lnTo>
                  <a:lnTo>
                    <a:pt x="18006" y="8029"/>
                  </a:lnTo>
                  <a:lnTo>
                    <a:pt x="15753" y="9751"/>
                  </a:lnTo>
                  <a:lnTo>
                    <a:pt x="13621" y="11617"/>
                  </a:lnTo>
                  <a:lnTo>
                    <a:pt x="11617" y="13621"/>
                  </a:lnTo>
                  <a:lnTo>
                    <a:pt x="9751" y="15753"/>
                  </a:lnTo>
                  <a:lnTo>
                    <a:pt x="8029" y="18006"/>
                  </a:lnTo>
                  <a:lnTo>
                    <a:pt x="6460" y="20369"/>
                  </a:lnTo>
                  <a:lnTo>
                    <a:pt x="5048" y="22833"/>
                  </a:lnTo>
                  <a:lnTo>
                    <a:pt x="3801" y="25388"/>
                  </a:lnTo>
                  <a:lnTo>
                    <a:pt x="2723" y="28024"/>
                  </a:lnTo>
                  <a:lnTo>
                    <a:pt x="1818" y="30730"/>
                  </a:lnTo>
                  <a:lnTo>
                    <a:pt x="1091" y="33494"/>
                  </a:lnTo>
                  <a:lnTo>
                    <a:pt x="544" y="36305"/>
                  </a:lnTo>
                  <a:lnTo>
                    <a:pt x="180" y="39152"/>
                  </a:lnTo>
                  <a:lnTo>
                    <a:pt x="0" y="42023"/>
                  </a:lnTo>
                  <a:lnTo>
                    <a:pt x="4" y="44906"/>
                  </a:lnTo>
                  <a:lnTo>
                    <a:pt x="194" y="47789"/>
                  </a:lnTo>
                  <a:lnTo>
                    <a:pt x="567" y="50661"/>
                  </a:lnTo>
                  <a:lnTo>
                    <a:pt x="1123" y="53509"/>
                  </a:lnTo>
                  <a:lnTo>
                    <a:pt x="1859" y="56323"/>
                  </a:lnTo>
                  <a:lnTo>
                    <a:pt x="2773" y="59089"/>
                  </a:lnTo>
                  <a:lnTo>
                    <a:pt x="3859" y="61798"/>
                  </a:lnTo>
                  <a:lnTo>
                    <a:pt x="5115" y="64438"/>
                  </a:lnTo>
                  <a:lnTo>
                    <a:pt x="6535" y="66997"/>
                  </a:lnTo>
                  <a:lnTo>
                    <a:pt x="8112" y="69466"/>
                  </a:lnTo>
                  <a:lnTo>
                    <a:pt x="9841" y="71835"/>
                  </a:lnTo>
                  <a:lnTo>
                    <a:pt x="11715" y="74093"/>
                  </a:lnTo>
                  <a:lnTo>
                    <a:pt x="13725" y="76232"/>
                  </a:lnTo>
                  <a:lnTo>
                    <a:pt x="15863" y="78242"/>
                  </a:lnTo>
                  <a:lnTo>
                    <a:pt x="18122" y="80115"/>
                  </a:lnTo>
                  <a:lnTo>
                    <a:pt x="20490" y="81844"/>
                  </a:lnTo>
                  <a:lnTo>
                    <a:pt x="22959" y="83422"/>
                  </a:lnTo>
                  <a:lnTo>
                    <a:pt x="25519" y="84841"/>
                  </a:lnTo>
                  <a:lnTo>
                    <a:pt x="28159" y="86097"/>
                  </a:lnTo>
                  <a:lnTo>
                    <a:pt x="30867" y="87184"/>
                  </a:lnTo>
                  <a:lnTo>
                    <a:pt x="33634" y="88097"/>
                  </a:lnTo>
                  <a:lnTo>
                    <a:pt x="36447" y="88834"/>
                  </a:lnTo>
                  <a:lnTo>
                    <a:pt x="39296" y="89390"/>
                  </a:lnTo>
                  <a:lnTo>
                    <a:pt x="42167" y="89763"/>
                  </a:lnTo>
                  <a:lnTo>
                    <a:pt x="45051" y="89952"/>
                  </a:lnTo>
                  <a:lnTo>
                    <a:pt x="47934" y="89957"/>
                  </a:lnTo>
                  <a:lnTo>
                    <a:pt x="50805" y="89777"/>
                  </a:lnTo>
                  <a:lnTo>
                    <a:pt x="53651" y="89413"/>
                  </a:lnTo>
                  <a:lnTo>
                    <a:pt x="56463" y="88866"/>
                  </a:lnTo>
                  <a:lnTo>
                    <a:pt x="59227" y="88139"/>
                  </a:lnTo>
                  <a:lnTo>
                    <a:pt x="61932" y="87234"/>
                  </a:lnTo>
                  <a:lnTo>
                    <a:pt x="64568" y="86156"/>
                  </a:lnTo>
                  <a:lnTo>
                    <a:pt x="67124" y="84908"/>
                  </a:lnTo>
                  <a:lnTo>
                    <a:pt x="69588" y="83497"/>
                  </a:lnTo>
                  <a:lnTo>
                    <a:pt x="71951" y="81927"/>
                  </a:lnTo>
                  <a:lnTo>
                    <a:pt x="74203" y="80206"/>
                  </a:lnTo>
                  <a:lnTo>
                    <a:pt x="76336" y="78339"/>
                  </a:lnTo>
                  <a:lnTo>
                    <a:pt x="78339" y="76336"/>
                  </a:lnTo>
                  <a:lnTo>
                    <a:pt x="80206" y="74203"/>
                  </a:lnTo>
                  <a:lnTo>
                    <a:pt x="81927" y="71951"/>
                  </a:lnTo>
                  <a:lnTo>
                    <a:pt x="83497" y="69588"/>
                  </a:lnTo>
                  <a:lnTo>
                    <a:pt x="84908" y="67124"/>
                  </a:lnTo>
                  <a:lnTo>
                    <a:pt x="86156" y="64568"/>
                  </a:lnTo>
                  <a:lnTo>
                    <a:pt x="87234" y="61932"/>
                  </a:lnTo>
                  <a:lnTo>
                    <a:pt x="88139" y="59227"/>
                  </a:lnTo>
                  <a:lnTo>
                    <a:pt x="88866" y="56463"/>
                  </a:lnTo>
                  <a:lnTo>
                    <a:pt x="89413" y="53651"/>
                  </a:lnTo>
                  <a:lnTo>
                    <a:pt x="89777" y="50805"/>
                  </a:lnTo>
                  <a:lnTo>
                    <a:pt x="89957" y="47934"/>
                  </a:lnTo>
                  <a:lnTo>
                    <a:pt x="89952" y="45051"/>
                  </a:lnTo>
                  <a:lnTo>
                    <a:pt x="89763" y="42167"/>
                  </a:lnTo>
                  <a:lnTo>
                    <a:pt x="89390" y="39296"/>
                  </a:lnTo>
                  <a:lnTo>
                    <a:pt x="88834" y="36447"/>
                  </a:lnTo>
                  <a:lnTo>
                    <a:pt x="88097" y="33634"/>
                  </a:lnTo>
                  <a:lnTo>
                    <a:pt x="87184" y="30867"/>
                  </a:lnTo>
                  <a:lnTo>
                    <a:pt x="86097" y="28159"/>
                  </a:lnTo>
                  <a:lnTo>
                    <a:pt x="84841" y="25519"/>
                  </a:lnTo>
                  <a:lnTo>
                    <a:pt x="83422" y="22959"/>
                  </a:lnTo>
                  <a:lnTo>
                    <a:pt x="81844" y="20490"/>
                  </a:lnTo>
                  <a:lnTo>
                    <a:pt x="80115" y="18122"/>
                  </a:lnTo>
                  <a:lnTo>
                    <a:pt x="78242" y="15863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g912"/>
            <p:cNvSpPr/>
            <p:nvPr/>
          </p:nvSpPr>
          <p:spPr>
            <a:xfrm>
              <a:off x="6380701" y="4357293"/>
              <a:ext cx="89957" cy="89957"/>
            </a:xfrm>
            <a:custGeom>
              <a:avLst/>
              <a:pathLst>
                <a:path w="89957" h="89957">
                  <a:moveTo>
                    <a:pt x="76330" y="13627"/>
                  </a:moveTo>
                  <a:lnTo>
                    <a:pt x="74197" y="11623"/>
                  </a:lnTo>
                  <a:lnTo>
                    <a:pt x="71944" y="9756"/>
                  </a:lnTo>
                  <a:lnTo>
                    <a:pt x="69581" y="8034"/>
                  </a:lnTo>
                  <a:lnTo>
                    <a:pt x="67116" y="6464"/>
                  </a:lnTo>
                  <a:lnTo>
                    <a:pt x="64560" y="5052"/>
                  </a:lnTo>
                  <a:lnTo>
                    <a:pt x="61924" y="3804"/>
                  </a:lnTo>
                  <a:lnTo>
                    <a:pt x="59219" y="2725"/>
                  </a:lnTo>
                  <a:lnTo>
                    <a:pt x="56454" y="1820"/>
                  </a:lnTo>
                  <a:lnTo>
                    <a:pt x="53643" y="1092"/>
                  </a:lnTo>
                  <a:lnTo>
                    <a:pt x="50796" y="545"/>
                  </a:lnTo>
                  <a:lnTo>
                    <a:pt x="47925" y="180"/>
                  </a:lnTo>
                  <a:lnTo>
                    <a:pt x="45042" y="0"/>
                  </a:lnTo>
                  <a:lnTo>
                    <a:pt x="42159" y="4"/>
                  </a:lnTo>
                  <a:lnTo>
                    <a:pt x="39287" y="193"/>
                  </a:lnTo>
                  <a:lnTo>
                    <a:pt x="36439" y="565"/>
                  </a:lnTo>
                  <a:lnTo>
                    <a:pt x="33626" y="1121"/>
                  </a:lnTo>
                  <a:lnTo>
                    <a:pt x="30859" y="1857"/>
                  </a:lnTo>
                  <a:lnTo>
                    <a:pt x="28151" y="2769"/>
                  </a:lnTo>
                  <a:lnTo>
                    <a:pt x="25511" y="3856"/>
                  </a:lnTo>
                  <a:lnTo>
                    <a:pt x="22952" y="5111"/>
                  </a:lnTo>
                  <a:lnTo>
                    <a:pt x="20483" y="6530"/>
                  </a:lnTo>
                  <a:lnTo>
                    <a:pt x="18115" y="8107"/>
                  </a:lnTo>
                  <a:lnTo>
                    <a:pt x="15857" y="9836"/>
                  </a:lnTo>
                  <a:lnTo>
                    <a:pt x="13719" y="11709"/>
                  </a:lnTo>
                  <a:lnTo>
                    <a:pt x="11709" y="13719"/>
                  </a:lnTo>
                  <a:lnTo>
                    <a:pt x="9836" y="15857"/>
                  </a:lnTo>
                  <a:lnTo>
                    <a:pt x="8107" y="18115"/>
                  </a:lnTo>
                  <a:lnTo>
                    <a:pt x="6530" y="20483"/>
                  </a:lnTo>
                  <a:lnTo>
                    <a:pt x="5111" y="22952"/>
                  </a:lnTo>
                  <a:lnTo>
                    <a:pt x="3856" y="25511"/>
                  </a:lnTo>
                  <a:lnTo>
                    <a:pt x="2769" y="28151"/>
                  </a:lnTo>
                  <a:lnTo>
                    <a:pt x="1857" y="30859"/>
                  </a:lnTo>
                  <a:lnTo>
                    <a:pt x="1121" y="33626"/>
                  </a:lnTo>
                  <a:lnTo>
                    <a:pt x="565" y="36439"/>
                  </a:lnTo>
                  <a:lnTo>
                    <a:pt x="193" y="39287"/>
                  </a:lnTo>
                  <a:lnTo>
                    <a:pt x="4" y="42159"/>
                  </a:lnTo>
                  <a:lnTo>
                    <a:pt x="0" y="45042"/>
                  </a:lnTo>
                  <a:lnTo>
                    <a:pt x="180" y="47925"/>
                  </a:lnTo>
                  <a:lnTo>
                    <a:pt x="545" y="50796"/>
                  </a:lnTo>
                  <a:lnTo>
                    <a:pt x="1092" y="53643"/>
                  </a:lnTo>
                  <a:lnTo>
                    <a:pt x="1820" y="56454"/>
                  </a:lnTo>
                  <a:lnTo>
                    <a:pt x="2725" y="59219"/>
                  </a:lnTo>
                  <a:lnTo>
                    <a:pt x="3804" y="61924"/>
                  </a:lnTo>
                  <a:lnTo>
                    <a:pt x="5052" y="64560"/>
                  </a:lnTo>
                  <a:lnTo>
                    <a:pt x="6464" y="67116"/>
                  </a:lnTo>
                  <a:lnTo>
                    <a:pt x="8034" y="69581"/>
                  </a:lnTo>
                  <a:lnTo>
                    <a:pt x="9756" y="71944"/>
                  </a:lnTo>
                  <a:lnTo>
                    <a:pt x="11623" y="74197"/>
                  </a:lnTo>
                  <a:lnTo>
                    <a:pt x="13627" y="76330"/>
                  </a:lnTo>
                  <a:lnTo>
                    <a:pt x="15759" y="78333"/>
                  </a:lnTo>
                  <a:lnTo>
                    <a:pt x="18012" y="80200"/>
                  </a:lnTo>
                  <a:lnTo>
                    <a:pt x="20376" y="81922"/>
                  </a:lnTo>
                  <a:lnTo>
                    <a:pt x="22840" y="83492"/>
                  </a:lnTo>
                  <a:lnTo>
                    <a:pt x="25396" y="84904"/>
                  </a:lnTo>
                  <a:lnTo>
                    <a:pt x="28032" y="86152"/>
                  </a:lnTo>
                  <a:lnTo>
                    <a:pt x="30738" y="87231"/>
                  </a:lnTo>
                  <a:lnTo>
                    <a:pt x="33502" y="88136"/>
                  </a:lnTo>
                  <a:lnTo>
                    <a:pt x="36313" y="88864"/>
                  </a:lnTo>
                  <a:lnTo>
                    <a:pt x="39160" y="89411"/>
                  </a:lnTo>
                  <a:lnTo>
                    <a:pt x="42031" y="89776"/>
                  </a:lnTo>
                  <a:lnTo>
                    <a:pt x="44914" y="89957"/>
                  </a:lnTo>
                  <a:lnTo>
                    <a:pt x="47797" y="89953"/>
                  </a:lnTo>
                  <a:lnTo>
                    <a:pt x="50669" y="89764"/>
                  </a:lnTo>
                  <a:lnTo>
                    <a:pt x="53517" y="89391"/>
                  </a:lnTo>
                  <a:lnTo>
                    <a:pt x="56330" y="88835"/>
                  </a:lnTo>
                  <a:lnTo>
                    <a:pt x="59097" y="88100"/>
                  </a:lnTo>
                  <a:lnTo>
                    <a:pt x="61806" y="87187"/>
                  </a:lnTo>
                  <a:lnTo>
                    <a:pt x="64445" y="86100"/>
                  </a:lnTo>
                  <a:lnTo>
                    <a:pt x="67004" y="84845"/>
                  </a:lnTo>
                  <a:lnTo>
                    <a:pt x="69473" y="83426"/>
                  </a:lnTo>
                  <a:lnTo>
                    <a:pt x="71841" y="81849"/>
                  </a:lnTo>
                  <a:lnTo>
                    <a:pt x="74099" y="80120"/>
                  </a:lnTo>
                  <a:lnTo>
                    <a:pt x="76238" y="78247"/>
                  </a:lnTo>
                  <a:lnTo>
                    <a:pt x="78247" y="76238"/>
                  </a:lnTo>
                  <a:lnTo>
                    <a:pt x="80120" y="74099"/>
                  </a:lnTo>
                  <a:lnTo>
                    <a:pt x="81849" y="71841"/>
                  </a:lnTo>
                  <a:lnTo>
                    <a:pt x="83426" y="69473"/>
                  </a:lnTo>
                  <a:lnTo>
                    <a:pt x="84845" y="67004"/>
                  </a:lnTo>
                  <a:lnTo>
                    <a:pt x="86100" y="64445"/>
                  </a:lnTo>
                  <a:lnTo>
                    <a:pt x="87187" y="61806"/>
                  </a:lnTo>
                  <a:lnTo>
                    <a:pt x="88100" y="59097"/>
                  </a:lnTo>
                  <a:lnTo>
                    <a:pt x="88835" y="56330"/>
                  </a:lnTo>
                  <a:lnTo>
                    <a:pt x="89391" y="53517"/>
                  </a:lnTo>
                  <a:lnTo>
                    <a:pt x="89764" y="50669"/>
                  </a:lnTo>
                  <a:lnTo>
                    <a:pt x="89953" y="47797"/>
                  </a:lnTo>
                  <a:lnTo>
                    <a:pt x="89957" y="44914"/>
                  </a:lnTo>
                  <a:lnTo>
                    <a:pt x="89776" y="42031"/>
                  </a:lnTo>
                  <a:lnTo>
                    <a:pt x="89411" y="39160"/>
                  </a:lnTo>
                  <a:lnTo>
                    <a:pt x="88864" y="36313"/>
                  </a:lnTo>
                  <a:lnTo>
                    <a:pt x="88136" y="33502"/>
                  </a:lnTo>
                  <a:lnTo>
                    <a:pt x="87231" y="30738"/>
                  </a:lnTo>
                  <a:lnTo>
                    <a:pt x="86152" y="28032"/>
                  </a:lnTo>
                  <a:lnTo>
                    <a:pt x="84904" y="25396"/>
                  </a:lnTo>
                  <a:lnTo>
                    <a:pt x="83492" y="22840"/>
                  </a:lnTo>
                  <a:lnTo>
                    <a:pt x="81922" y="20376"/>
                  </a:lnTo>
                  <a:lnTo>
                    <a:pt x="80200" y="18012"/>
                  </a:lnTo>
                  <a:lnTo>
                    <a:pt x="78333" y="15759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g913"/>
            <p:cNvSpPr/>
            <p:nvPr/>
          </p:nvSpPr>
          <p:spPr>
            <a:xfrm>
              <a:off x="6380692" y="4463166"/>
              <a:ext cx="89974" cy="89974"/>
            </a:xfrm>
            <a:custGeom>
              <a:avLst/>
              <a:pathLst>
                <a:path w="89974" h="89974">
                  <a:moveTo>
                    <a:pt x="76017" y="13956"/>
                  </a:moveTo>
                  <a:lnTo>
                    <a:pt x="73866" y="11932"/>
                  </a:lnTo>
                  <a:lnTo>
                    <a:pt x="71595" y="10043"/>
                  </a:lnTo>
                  <a:lnTo>
                    <a:pt x="69215" y="8298"/>
                  </a:lnTo>
                  <a:lnTo>
                    <a:pt x="66736" y="6704"/>
                  </a:lnTo>
                  <a:lnTo>
                    <a:pt x="64167" y="5268"/>
                  </a:lnTo>
                  <a:lnTo>
                    <a:pt x="61520" y="3994"/>
                  </a:lnTo>
                  <a:lnTo>
                    <a:pt x="58804" y="2889"/>
                  </a:lnTo>
                  <a:lnTo>
                    <a:pt x="56032" y="1957"/>
                  </a:lnTo>
                  <a:lnTo>
                    <a:pt x="53214" y="1202"/>
                  </a:lnTo>
                  <a:lnTo>
                    <a:pt x="50363" y="626"/>
                  </a:lnTo>
                  <a:lnTo>
                    <a:pt x="47489" y="233"/>
                  </a:lnTo>
                  <a:lnTo>
                    <a:pt x="44606" y="24"/>
                  </a:lnTo>
                  <a:lnTo>
                    <a:pt x="41723" y="0"/>
                  </a:lnTo>
                  <a:lnTo>
                    <a:pt x="38855" y="160"/>
                  </a:lnTo>
                  <a:lnTo>
                    <a:pt x="36011" y="505"/>
                  </a:lnTo>
                  <a:lnTo>
                    <a:pt x="33204" y="1032"/>
                  </a:lnTo>
                  <a:lnTo>
                    <a:pt x="30446" y="1740"/>
                  </a:lnTo>
                  <a:lnTo>
                    <a:pt x="27747" y="2626"/>
                  </a:lnTo>
                  <a:lnTo>
                    <a:pt x="25119" y="3686"/>
                  </a:lnTo>
                  <a:lnTo>
                    <a:pt x="22573" y="4915"/>
                  </a:lnTo>
                  <a:lnTo>
                    <a:pt x="20119" y="6309"/>
                  </a:lnTo>
                  <a:lnTo>
                    <a:pt x="17767" y="7862"/>
                  </a:lnTo>
                  <a:lnTo>
                    <a:pt x="15527" y="9568"/>
                  </a:lnTo>
                  <a:lnTo>
                    <a:pt x="13409" y="11419"/>
                  </a:lnTo>
                  <a:lnTo>
                    <a:pt x="11419" y="13409"/>
                  </a:lnTo>
                  <a:lnTo>
                    <a:pt x="9568" y="15527"/>
                  </a:lnTo>
                  <a:lnTo>
                    <a:pt x="7862" y="17767"/>
                  </a:lnTo>
                  <a:lnTo>
                    <a:pt x="6309" y="20119"/>
                  </a:lnTo>
                  <a:lnTo>
                    <a:pt x="4915" y="22573"/>
                  </a:lnTo>
                  <a:lnTo>
                    <a:pt x="3686" y="25119"/>
                  </a:lnTo>
                  <a:lnTo>
                    <a:pt x="2626" y="27747"/>
                  </a:lnTo>
                  <a:lnTo>
                    <a:pt x="1740" y="30446"/>
                  </a:lnTo>
                  <a:lnTo>
                    <a:pt x="1032" y="33204"/>
                  </a:lnTo>
                  <a:lnTo>
                    <a:pt x="505" y="36011"/>
                  </a:lnTo>
                  <a:lnTo>
                    <a:pt x="160" y="38855"/>
                  </a:lnTo>
                  <a:lnTo>
                    <a:pt x="0" y="41723"/>
                  </a:lnTo>
                  <a:lnTo>
                    <a:pt x="24" y="44606"/>
                  </a:lnTo>
                  <a:lnTo>
                    <a:pt x="233" y="47489"/>
                  </a:lnTo>
                  <a:lnTo>
                    <a:pt x="626" y="50363"/>
                  </a:lnTo>
                  <a:lnTo>
                    <a:pt x="1202" y="53214"/>
                  </a:lnTo>
                  <a:lnTo>
                    <a:pt x="1957" y="56032"/>
                  </a:lnTo>
                  <a:lnTo>
                    <a:pt x="2889" y="58804"/>
                  </a:lnTo>
                  <a:lnTo>
                    <a:pt x="3994" y="61520"/>
                  </a:lnTo>
                  <a:lnTo>
                    <a:pt x="5268" y="64167"/>
                  </a:lnTo>
                  <a:lnTo>
                    <a:pt x="6704" y="66736"/>
                  </a:lnTo>
                  <a:lnTo>
                    <a:pt x="8298" y="69215"/>
                  </a:lnTo>
                  <a:lnTo>
                    <a:pt x="10043" y="71595"/>
                  </a:lnTo>
                  <a:lnTo>
                    <a:pt x="11932" y="73866"/>
                  </a:lnTo>
                  <a:lnTo>
                    <a:pt x="13956" y="76017"/>
                  </a:lnTo>
                  <a:lnTo>
                    <a:pt x="16108" y="78042"/>
                  </a:lnTo>
                  <a:lnTo>
                    <a:pt x="18378" y="79930"/>
                  </a:lnTo>
                  <a:lnTo>
                    <a:pt x="20758" y="81675"/>
                  </a:lnTo>
                  <a:lnTo>
                    <a:pt x="23237" y="83269"/>
                  </a:lnTo>
                  <a:lnTo>
                    <a:pt x="25806" y="84706"/>
                  </a:lnTo>
                  <a:lnTo>
                    <a:pt x="28454" y="85979"/>
                  </a:lnTo>
                  <a:lnTo>
                    <a:pt x="31169" y="87084"/>
                  </a:lnTo>
                  <a:lnTo>
                    <a:pt x="33941" y="88016"/>
                  </a:lnTo>
                  <a:lnTo>
                    <a:pt x="36759" y="88772"/>
                  </a:lnTo>
                  <a:lnTo>
                    <a:pt x="39610" y="89347"/>
                  </a:lnTo>
                  <a:lnTo>
                    <a:pt x="42484" y="89740"/>
                  </a:lnTo>
                  <a:lnTo>
                    <a:pt x="45368" y="89949"/>
                  </a:lnTo>
                  <a:lnTo>
                    <a:pt x="48250" y="89974"/>
                  </a:lnTo>
                  <a:lnTo>
                    <a:pt x="51119" y="89813"/>
                  </a:lnTo>
                  <a:lnTo>
                    <a:pt x="53962" y="89469"/>
                  </a:lnTo>
                  <a:lnTo>
                    <a:pt x="56769" y="88941"/>
                  </a:lnTo>
                  <a:lnTo>
                    <a:pt x="59528" y="88233"/>
                  </a:lnTo>
                  <a:lnTo>
                    <a:pt x="62226" y="87348"/>
                  </a:lnTo>
                  <a:lnTo>
                    <a:pt x="64854" y="86288"/>
                  </a:lnTo>
                  <a:lnTo>
                    <a:pt x="67400" y="85058"/>
                  </a:lnTo>
                  <a:lnTo>
                    <a:pt x="69854" y="83664"/>
                  </a:lnTo>
                  <a:lnTo>
                    <a:pt x="72206" y="82111"/>
                  </a:lnTo>
                  <a:lnTo>
                    <a:pt x="74446" y="80405"/>
                  </a:lnTo>
                  <a:lnTo>
                    <a:pt x="76565" y="78554"/>
                  </a:lnTo>
                  <a:lnTo>
                    <a:pt x="78554" y="76565"/>
                  </a:lnTo>
                  <a:lnTo>
                    <a:pt x="80405" y="74446"/>
                  </a:lnTo>
                  <a:lnTo>
                    <a:pt x="82111" y="72206"/>
                  </a:lnTo>
                  <a:lnTo>
                    <a:pt x="83664" y="69854"/>
                  </a:lnTo>
                  <a:lnTo>
                    <a:pt x="85058" y="67400"/>
                  </a:lnTo>
                  <a:lnTo>
                    <a:pt x="86288" y="64854"/>
                  </a:lnTo>
                  <a:lnTo>
                    <a:pt x="87348" y="62226"/>
                  </a:lnTo>
                  <a:lnTo>
                    <a:pt x="88233" y="59528"/>
                  </a:lnTo>
                  <a:lnTo>
                    <a:pt x="88941" y="56769"/>
                  </a:lnTo>
                  <a:lnTo>
                    <a:pt x="89469" y="53962"/>
                  </a:lnTo>
                  <a:lnTo>
                    <a:pt x="89813" y="51119"/>
                  </a:lnTo>
                  <a:lnTo>
                    <a:pt x="89974" y="48250"/>
                  </a:lnTo>
                  <a:lnTo>
                    <a:pt x="89949" y="45368"/>
                  </a:lnTo>
                  <a:lnTo>
                    <a:pt x="89740" y="42484"/>
                  </a:lnTo>
                  <a:lnTo>
                    <a:pt x="89347" y="39610"/>
                  </a:lnTo>
                  <a:lnTo>
                    <a:pt x="88772" y="36759"/>
                  </a:lnTo>
                  <a:lnTo>
                    <a:pt x="88016" y="33941"/>
                  </a:lnTo>
                  <a:lnTo>
                    <a:pt x="87084" y="31169"/>
                  </a:lnTo>
                  <a:lnTo>
                    <a:pt x="85979" y="28454"/>
                  </a:lnTo>
                  <a:lnTo>
                    <a:pt x="84706" y="25806"/>
                  </a:lnTo>
                  <a:lnTo>
                    <a:pt x="83269" y="23237"/>
                  </a:lnTo>
                  <a:lnTo>
                    <a:pt x="81675" y="20758"/>
                  </a:lnTo>
                  <a:lnTo>
                    <a:pt x="79930" y="18378"/>
                  </a:lnTo>
                  <a:lnTo>
                    <a:pt x="78042" y="16108"/>
                  </a:lnTo>
                  <a:close/>
                </a:path>
              </a:pathLst>
            </a:cu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g914"/>
            <p:cNvSpPr/>
            <p:nvPr/>
          </p:nvSpPr>
          <p:spPr>
            <a:xfrm>
              <a:off x="6380687" y="4569043"/>
              <a:ext cx="89983" cy="89983"/>
            </a:xfrm>
            <a:custGeom>
              <a:avLst/>
              <a:pathLst>
                <a:path w="89983" h="89983">
                  <a:moveTo>
                    <a:pt x="76726" y="13256"/>
                  </a:moveTo>
                  <a:lnTo>
                    <a:pt x="74617" y="11277"/>
                  </a:lnTo>
                  <a:lnTo>
                    <a:pt x="72386" y="9437"/>
                  </a:lnTo>
                  <a:lnTo>
                    <a:pt x="70042" y="7743"/>
                  </a:lnTo>
                  <a:lnTo>
                    <a:pt x="67596" y="6202"/>
                  </a:lnTo>
                  <a:lnTo>
                    <a:pt x="65056" y="4820"/>
                  </a:lnTo>
                  <a:lnTo>
                    <a:pt x="62435" y="3603"/>
                  </a:lnTo>
                  <a:lnTo>
                    <a:pt x="59741" y="2556"/>
                  </a:lnTo>
                  <a:lnTo>
                    <a:pt x="56987" y="1684"/>
                  </a:lnTo>
                  <a:lnTo>
                    <a:pt x="54183" y="990"/>
                  </a:lnTo>
                  <a:lnTo>
                    <a:pt x="51342" y="476"/>
                  </a:lnTo>
                  <a:lnTo>
                    <a:pt x="48475" y="146"/>
                  </a:lnTo>
                  <a:lnTo>
                    <a:pt x="45593" y="0"/>
                  </a:lnTo>
                  <a:lnTo>
                    <a:pt x="42709" y="38"/>
                  </a:lnTo>
                  <a:lnTo>
                    <a:pt x="39834" y="261"/>
                  </a:lnTo>
                  <a:lnTo>
                    <a:pt x="36981" y="668"/>
                  </a:lnTo>
                  <a:lnTo>
                    <a:pt x="34160" y="1258"/>
                  </a:lnTo>
                  <a:lnTo>
                    <a:pt x="31384" y="2027"/>
                  </a:lnTo>
                  <a:lnTo>
                    <a:pt x="28664" y="2972"/>
                  </a:lnTo>
                  <a:lnTo>
                    <a:pt x="26011" y="4090"/>
                  </a:lnTo>
                  <a:lnTo>
                    <a:pt x="23436" y="5377"/>
                  </a:lnTo>
                  <a:lnTo>
                    <a:pt x="20949" y="6826"/>
                  </a:lnTo>
                  <a:lnTo>
                    <a:pt x="18561" y="8431"/>
                  </a:lnTo>
                  <a:lnTo>
                    <a:pt x="16282" y="10188"/>
                  </a:lnTo>
                  <a:lnTo>
                    <a:pt x="14121" y="12087"/>
                  </a:lnTo>
                  <a:lnTo>
                    <a:pt x="12087" y="14121"/>
                  </a:lnTo>
                  <a:lnTo>
                    <a:pt x="10188" y="16282"/>
                  </a:lnTo>
                  <a:lnTo>
                    <a:pt x="8431" y="18561"/>
                  </a:lnTo>
                  <a:lnTo>
                    <a:pt x="6826" y="20949"/>
                  </a:lnTo>
                  <a:lnTo>
                    <a:pt x="5377" y="23436"/>
                  </a:lnTo>
                  <a:lnTo>
                    <a:pt x="4090" y="26011"/>
                  </a:lnTo>
                  <a:lnTo>
                    <a:pt x="2972" y="28664"/>
                  </a:lnTo>
                  <a:lnTo>
                    <a:pt x="2027" y="31384"/>
                  </a:lnTo>
                  <a:lnTo>
                    <a:pt x="1258" y="34160"/>
                  </a:lnTo>
                  <a:lnTo>
                    <a:pt x="668" y="36981"/>
                  </a:lnTo>
                  <a:lnTo>
                    <a:pt x="261" y="39834"/>
                  </a:lnTo>
                  <a:lnTo>
                    <a:pt x="38" y="42709"/>
                  </a:lnTo>
                  <a:lnTo>
                    <a:pt x="0" y="45593"/>
                  </a:lnTo>
                  <a:lnTo>
                    <a:pt x="146" y="48475"/>
                  </a:lnTo>
                  <a:lnTo>
                    <a:pt x="476" y="51342"/>
                  </a:lnTo>
                  <a:lnTo>
                    <a:pt x="990" y="54183"/>
                  </a:lnTo>
                  <a:lnTo>
                    <a:pt x="1684" y="56987"/>
                  </a:lnTo>
                  <a:lnTo>
                    <a:pt x="2556" y="59741"/>
                  </a:lnTo>
                  <a:lnTo>
                    <a:pt x="3603" y="62435"/>
                  </a:lnTo>
                  <a:lnTo>
                    <a:pt x="4820" y="65056"/>
                  </a:lnTo>
                  <a:lnTo>
                    <a:pt x="6202" y="67596"/>
                  </a:lnTo>
                  <a:lnTo>
                    <a:pt x="7743" y="70042"/>
                  </a:lnTo>
                  <a:lnTo>
                    <a:pt x="9437" y="72386"/>
                  </a:lnTo>
                  <a:lnTo>
                    <a:pt x="11277" y="74617"/>
                  </a:lnTo>
                  <a:lnTo>
                    <a:pt x="13256" y="76726"/>
                  </a:lnTo>
                  <a:lnTo>
                    <a:pt x="15366" y="78705"/>
                  </a:lnTo>
                  <a:lnTo>
                    <a:pt x="17597" y="80546"/>
                  </a:lnTo>
                  <a:lnTo>
                    <a:pt x="19940" y="82240"/>
                  </a:lnTo>
                  <a:lnTo>
                    <a:pt x="22387" y="83781"/>
                  </a:lnTo>
                  <a:lnTo>
                    <a:pt x="24926" y="85163"/>
                  </a:lnTo>
                  <a:lnTo>
                    <a:pt x="27548" y="86380"/>
                  </a:lnTo>
                  <a:lnTo>
                    <a:pt x="30242" y="87426"/>
                  </a:lnTo>
                  <a:lnTo>
                    <a:pt x="32996" y="88298"/>
                  </a:lnTo>
                  <a:lnTo>
                    <a:pt x="35799" y="88993"/>
                  </a:lnTo>
                  <a:lnTo>
                    <a:pt x="38641" y="89506"/>
                  </a:lnTo>
                  <a:lnTo>
                    <a:pt x="41508" y="89837"/>
                  </a:lnTo>
                  <a:lnTo>
                    <a:pt x="44390" y="89983"/>
                  </a:lnTo>
                  <a:lnTo>
                    <a:pt x="47274" y="89945"/>
                  </a:lnTo>
                  <a:lnTo>
                    <a:pt x="50148" y="89721"/>
                  </a:lnTo>
                  <a:lnTo>
                    <a:pt x="53002" y="89314"/>
                  </a:lnTo>
                  <a:lnTo>
                    <a:pt x="55823" y="88725"/>
                  </a:lnTo>
                  <a:lnTo>
                    <a:pt x="58599" y="87956"/>
                  </a:lnTo>
                  <a:lnTo>
                    <a:pt x="61319" y="87010"/>
                  </a:lnTo>
                  <a:lnTo>
                    <a:pt x="63972" y="85892"/>
                  </a:lnTo>
                  <a:lnTo>
                    <a:pt x="66547" y="84606"/>
                  </a:lnTo>
                  <a:lnTo>
                    <a:pt x="69034" y="83157"/>
                  </a:lnTo>
                  <a:lnTo>
                    <a:pt x="71421" y="81551"/>
                  </a:lnTo>
                  <a:lnTo>
                    <a:pt x="73701" y="79795"/>
                  </a:lnTo>
                  <a:lnTo>
                    <a:pt x="75862" y="77896"/>
                  </a:lnTo>
                  <a:lnTo>
                    <a:pt x="77896" y="75862"/>
                  </a:lnTo>
                  <a:lnTo>
                    <a:pt x="79795" y="73701"/>
                  </a:lnTo>
                  <a:lnTo>
                    <a:pt x="81551" y="71421"/>
                  </a:lnTo>
                  <a:lnTo>
                    <a:pt x="83157" y="69034"/>
                  </a:lnTo>
                  <a:lnTo>
                    <a:pt x="84606" y="66547"/>
                  </a:lnTo>
                  <a:lnTo>
                    <a:pt x="85892" y="63972"/>
                  </a:lnTo>
                  <a:lnTo>
                    <a:pt x="87010" y="61319"/>
                  </a:lnTo>
                  <a:lnTo>
                    <a:pt x="87956" y="58599"/>
                  </a:lnTo>
                  <a:lnTo>
                    <a:pt x="88725" y="55823"/>
                  </a:lnTo>
                  <a:lnTo>
                    <a:pt x="89314" y="53002"/>
                  </a:lnTo>
                  <a:lnTo>
                    <a:pt x="89721" y="50148"/>
                  </a:lnTo>
                  <a:lnTo>
                    <a:pt x="89945" y="47274"/>
                  </a:lnTo>
                  <a:lnTo>
                    <a:pt x="89983" y="44390"/>
                  </a:lnTo>
                  <a:lnTo>
                    <a:pt x="89837" y="41508"/>
                  </a:lnTo>
                  <a:lnTo>
                    <a:pt x="89506" y="38641"/>
                  </a:lnTo>
                  <a:lnTo>
                    <a:pt x="88993" y="35799"/>
                  </a:lnTo>
                  <a:lnTo>
                    <a:pt x="88298" y="32996"/>
                  </a:lnTo>
                  <a:lnTo>
                    <a:pt x="87426" y="30242"/>
                  </a:lnTo>
                  <a:lnTo>
                    <a:pt x="86380" y="27548"/>
                  </a:lnTo>
                  <a:lnTo>
                    <a:pt x="85163" y="24926"/>
                  </a:lnTo>
                  <a:lnTo>
                    <a:pt x="83781" y="22387"/>
                  </a:lnTo>
                  <a:lnTo>
                    <a:pt x="82240" y="19940"/>
                  </a:lnTo>
                  <a:lnTo>
                    <a:pt x="80546" y="17597"/>
                  </a:lnTo>
                  <a:lnTo>
                    <a:pt x="78705" y="15366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g915"/>
            <p:cNvSpPr/>
            <p:nvPr/>
          </p:nvSpPr>
          <p:spPr>
            <a:xfrm>
              <a:off x="6380685" y="4674922"/>
              <a:ext cx="89989" cy="89989"/>
            </a:xfrm>
            <a:custGeom>
              <a:avLst/>
              <a:pathLst>
                <a:path w="89989" h="89989">
                  <a:moveTo>
                    <a:pt x="76847" y="13141"/>
                  </a:moveTo>
                  <a:lnTo>
                    <a:pt x="74745" y="11170"/>
                  </a:lnTo>
                  <a:lnTo>
                    <a:pt x="72521" y="9338"/>
                  </a:lnTo>
                  <a:lnTo>
                    <a:pt x="70183" y="7653"/>
                  </a:lnTo>
                  <a:lnTo>
                    <a:pt x="67742" y="6120"/>
                  </a:lnTo>
                  <a:lnTo>
                    <a:pt x="65208" y="4748"/>
                  </a:lnTo>
                  <a:lnTo>
                    <a:pt x="62591" y="3541"/>
                  </a:lnTo>
                  <a:lnTo>
                    <a:pt x="59901" y="2504"/>
                  </a:lnTo>
                  <a:lnTo>
                    <a:pt x="57150" y="1642"/>
                  </a:lnTo>
                  <a:lnTo>
                    <a:pt x="54349" y="958"/>
                  </a:lnTo>
                  <a:lnTo>
                    <a:pt x="51510" y="455"/>
                  </a:lnTo>
                  <a:lnTo>
                    <a:pt x="48643" y="135"/>
                  </a:lnTo>
                  <a:lnTo>
                    <a:pt x="45762" y="0"/>
                  </a:lnTo>
                  <a:lnTo>
                    <a:pt x="42878" y="49"/>
                  </a:lnTo>
                  <a:lnTo>
                    <a:pt x="40002" y="283"/>
                  </a:lnTo>
                  <a:lnTo>
                    <a:pt x="37147" y="700"/>
                  </a:lnTo>
                  <a:lnTo>
                    <a:pt x="34324" y="1300"/>
                  </a:lnTo>
                  <a:lnTo>
                    <a:pt x="31545" y="2079"/>
                  </a:lnTo>
                  <a:lnTo>
                    <a:pt x="28822" y="3035"/>
                  </a:lnTo>
                  <a:lnTo>
                    <a:pt x="26164" y="4163"/>
                  </a:lnTo>
                  <a:lnTo>
                    <a:pt x="23585" y="5459"/>
                  </a:lnTo>
                  <a:lnTo>
                    <a:pt x="21093" y="6917"/>
                  </a:lnTo>
                  <a:lnTo>
                    <a:pt x="18699" y="8531"/>
                  </a:lnTo>
                  <a:lnTo>
                    <a:pt x="16413" y="10296"/>
                  </a:lnTo>
                  <a:lnTo>
                    <a:pt x="14245" y="12203"/>
                  </a:lnTo>
                  <a:lnTo>
                    <a:pt x="12203" y="14245"/>
                  </a:lnTo>
                  <a:lnTo>
                    <a:pt x="10296" y="16413"/>
                  </a:lnTo>
                  <a:lnTo>
                    <a:pt x="8531" y="18699"/>
                  </a:lnTo>
                  <a:lnTo>
                    <a:pt x="6917" y="21093"/>
                  </a:lnTo>
                  <a:lnTo>
                    <a:pt x="5459" y="23585"/>
                  </a:lnTo>
                  <a:lnTo>
                    <a:pt x="4163" y="26164"/>
                  </a:lnTo>
                  <a:lnTo>
                    <a:pt x="3035" y="28822"/>
                  </a:lnTo>
                  <a:lnTo>
                    <a:pt x="2079" y="31545"/>
                  </a:lnTo>
                  <a:lnTo>
                    <a:pt x="1300" y="34324"/>
                  </a:lnTo>
                  <a:lnTo>
                    <a:pt x="700" y="37147"/>
                  </a:lnTo>
                  <a:lnTo>
                    <a:pt x="283" y="40002"/>
                  </a:lnTo>
                  <a:lnTo>
                    <a:pt x="49" y="42878"/>
                  </a:lnTo>
                  <a:lnTo>
                    <a:pt x="0" y="45762"/>
                  </a:lnTo>
                  <a:lnTo>
                    <a:pt x="135" y="48643"/>
                  </a:lnTo>
                  <a:lnTo>
                    <a:pt x="455" y="51510"/>
                  </a:lnTo>
                  <a:lnTo>
                    <a:pt x="958" y="54349"/>
                  </a:lnTo>
                  <a:lnTo>
                    <a:pt x="1642" y="57150"/>
                  </a:lnTo>
                  <a:lnTo>
                    <a:pt x="2504" y="59901"/>
                  </a:lnTo>
                  <a:lnTo>
                    <a:pt x="3541" y="62591"/>
                  </a:lnTo>
                  <a:lnTo>
                    <a:pt x="4748" y="65208"/>
                  </a:lnTo>
                  <a:lnTo>
                    <a:pt x="6120" y="67742"/>
                  </a:lnTo>
                  <a:lnTo>
                    <a:pt x="7653" y="70183"/>
                  </a:lnTo>
                  <a:lnTo>
                    <a:pt x="9338" y="72521"/>
                  </a:lnTo>
                  <a:lnTo>
                    <a:pt x="11170" y="74745"/>
                  </a:lnTo>
                  <a:lnTo>
                    <a:pt x="13141" y="76847"/>
                  </a:lnTo>
                  <a:lnTo>
                    <a:pt x="15243" y="78818"/>
                  </a:lnTo>
                  <a:lnTo>
                    <a:pt x="17468" y="80650"/>
                  </a:lnTo>
                  <a:lnTo>
                    <a:pt x="19805" y="82336"/>
                  </a:lnTo>
                  <a:lnTo>
                    <a:pt x="22246" y="83868"/>
                  </a:lnTo>
                  <a:lnTo>
                    <a:pt x="24780" y="85240"/>
                  </a:lnTo>
                  <a:lnTo>
                    <a:pt x="27398" y="86447"/>
                  </a:lnTo>
                  <a:lnTo>
                    <a:pt x="30087" y="87484"/>
                  </a:lnTo>
                  <a:lnTo>
                    <a:pt x="32838" y="88346"/>
                  </a:lnTo>
                  <a:lnTo>
                    <a:pt x="35639" y="89030"/>
                  </a:lnTo>
                  <a:lnTo>
                    <a:pt x="38479" y="89533"/>
                  </a:lnTo>
                  <a:lnTo>
                    <a:pt x="41345" y="89853"/>
                  </a:lnTo>
                  <a:lnTo>
                    <a:pt x="44226" y="89989"/>
                  </a:lnTo>
                  <a:lnTo>
                    <a:pt x="47110" y="89939"/>
                  </a:lnTo>
                  <a:lnTo>
                    <a:pt x="49986" y="89706"/>
                  </a:lnTo>
                  <a:lnTo>
                    <a:pt x="52841" y="89288"/>
                  </a:lnTo>
                  <a:lnTo>
                    <a:pt x="55664" y="88688"/>
                  </a:lnTo>
                  <a:lnTo>
                    <a:pt x="58443" y="87909"/>
                  </a:lnTo>
                  <a:lnTo>
                    <a:pt x="61167" y="86953"/>
                  </a:lnTo>
                  <a:lnTo>
                    <a:pt x="63824" y="85825"/>
                  </a:lnTo>
                  <a:lnTo>
                    <a:pt x="66404" y="84530"/>
                  </a:lnTo>
                  <a:lnTo>
                    <a:pt x="68896" y="83071"/>
                  </a:lnTo>
                  <a:lnTo>
                    <a:pt x="71289" y="81457"/>
                  </a:lnTo>
                  <a:lnTo>
                    <a:pt x="73575" y="79692"/>
                  </a:lnTo>
                  <a:lnTo>
                    <a:pt x="75743" y="77785"/>
                  </a:lnTo>
                  <a:lnTo>
                    <a:pt x="77785" y="75743"/>
                  </a:lnTo>
                  <a:lnTo>
                    <a:pt x="79692" y="73575"/>
                  </a:lnTo>
                  <a:lnTo>
                    <a:pt x="81457" y="71289"/>
                  </a:lnTo>
                  <a:lnTo>
                    <a:pt x="83071" y="68896"/>
                  </a:lnTo>
                  <a:lnTo>
                    <a:pt x="84530" y="66404"/>
                  </a:lnTo>
                  <a:lnTo>
                    <a:pt x="85825" y="63824"/>
                  </a:lnTo>
                  <a:lnTo>
                    <a:pt x="86953" y="61167"/>
                  </a:lnTo>
                  <a:lnTo>
                    <a:pt x="87909" y="58443"/>
                  </a:lnTo>
                  <a:lnTo>
                    <a:pt x="88688" y="55664"/>
                  </a:lnTo>
                  <a:lnTo>
                    <a:pt x="89288" y="52841"/>
                  </a:lnTo>
                  <a:lnTo>
                    <a:pt x="89706" y="49986"/>
                  </a:lnTo>
                  <a:lnTo>
                    <a:pt x="89939" y="47110"/>
                  </a:lnTo>
                  <a:lnTo>
                    <a:pt x="89989" y="44226"/>
                  </a:lnTo>
                  <a:lnTo>
                    <a:pt x="89853" y="41345"/>
                  </a:lnTo>
                  <a:lnTo>
                    <a:pt x="89533" y="38479"/>
                  </a:lnTo>
                  <a:lnTo>
                    <a:pt x="89030" y="35639"/>
                  </a:lnTo>
                  <a:lnTo>
                    <a:pt x="88346" y="32838"/>
                  </a:lnTo>
                  <a:lnTo>
                    <a:pt x="87484" y="30087"/>
                  </a:lnTo>
                  <a:lnTo>
                    <a:pt x="86447" y="27398"/>
                  </a:lnTo>
                  <a:lnTo>
                    <a:pt x="85240" y="24780"/>
                  </a:lnTo>
                  <a:lnTo>
                    <a:pt x="83868" y="22246"/>
                  </a:lnTo>
                  <a:lnTo>
                    <a:pt x="82336" y="19805"/>
                  </a:lnTo>
                  <a:lnTo>
                    <a:pt x="80650" y="17468"/>
                  </a:lnTo>
                  <a:lnTo>
                    <a:pt x="78818" y="15243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g916"/>
            <p:cNvSpPr/>
            <p:nvPr/>
          </p:nvSpPr>
          <p:spPr>
            <a:xfrm>
              <a:off x="6380684" y="4780802"/>
              <a:ext cx="89991" cy="89991"/>
            </a:xfrm>
            <a:custGeom>
              <a:avLst/>
              <a:pathLst>
                <a:path w="89991" h="89991">
                  <a:moveTo>
                    <a:pt x="77742" y="12248"/>
                  </a:moveTo>
                  <a:lnTo>
                    <a:pt x="75698" y="10338"/>
                  </a:lnTo>
                  <a:lnTo>
                    <a:pt x="73527" y="8570"/>
                  </a:lnTo>
                  <a:lnTo>
                    <a:pt x="71238" y="6952"/>
                  </a:lnTo>
                  <a:lnTo>
                    <a:pt x="68842" y="5490"/>
                  </a:lnTo>
                  <a:lnTo>
                    <a:pt x="66348" y="4191"/>
                  </a:lnTo>
                  <a:lnTo>
                    <a:pt x="63767" y="3059"/>
                  </a:lnTo>
                  <a:lnTo>
                    <a:pt x="61108" y="2099"/>
                  </a:lnTo>
                  <a:lnTo>
                    <a:pt x="58383" y="1316"/>
                  </a:lnTo>
                  <a:lnTo>
                    <a:pt x="55603" y="713"/>
                  </a:lnTo>
                  <a:lnTo>
                    <a:pt x="52779" y="291"/>
                  </a:lnTo>
                  <a:lnTo>
                    <a:pt x="49923" y="53"/>
                  </a:lnTo>
                  <a:lnTo>
                    <a:pt x="47047" y="0"/>
                  </a:lnTo>
                  <a:lnTo>
                    <a:pt x="44163" y="131"/>
                  </a:lnTo>
                  <a:lnTo>
                    <a:pt x="41282" y="447"/>
                  </a:lnTo>
                  <a:lnTo>
                    <a:pt x="38416" y="946"/>
                  </a:lnTo>
                  <a:lnTo>
                    <a:pt x="35578" y="1626"/>
                  </a:lnTo>
                  <a:lnTo>
                    <a:pt x="32778" y="2484"/>
                  </a:lnTo>
                  <a:lnTo>
                    <a:pt x="30028" y="3517"/>
                  </a:lnTo>
                  <a:lnTo>
                    <a:pt x="27340" y="4720"/>
                  </a:lnTo>
                  <a:lnTo>
                    <a:pt x="24724" y="6089"/>
                  </a:lnTo>
                  <a:lnTo>
                    <a:pt x="22192" y="7618"/>
                  </a:lnTo>
                  <a:lnTo>
                    <a:pt x="19753" y="9300"/>
                  </a:lnTo>
                  <a:lnTo>
                    <a:pt x="17418" y="11129"/>
                  </a:lnTo>
                  <a:lnTo>
                    <a:pt x="15196" y="13097"/>
                  </a:lnTo>
                  <a:lnTo>
                    <a:pt x="13097" y="15196"/>
                  </a:lnTo>
                  <a:lnTo>
                    <a:pt x="11129" y="17418"/>
                  </a:lnTo>
                  <a:lnTo>
                    <a:pt x="9300" y="19753"/>
                  </a:lnTo>
                  <a:lnTo>
                    <a:pt x="7618" y="22192"/>
                  </a:lnTo>
                  <a:lnTo>
                    <a:pt x="6089" y="24724"/>
                  </a:lnTo>
                  <a:lnTo>
                    <a:pt x="4720" y="27340"/>
                  </a:lnTo>
                  <a:lnTo>
                    <a:pt x="3517" y="30028"/>
                  </a:lnTo>
                  <a:lnTo>
                    <a:pt x="2484" y="32778"/>
                  </a:lnTo>
                  <a:lnTo>
                    <a:pt x="1626" y="35578"/>
                  </a:lnTo>
                  <a:lnTo>
                    <a:pt x="946" y="38416"/>
                  </a:lnTo>
                  <a:lnTo>
                    <a:pt x="447" y="41282"/>
                  </a:lnTo>
                  <a:lnTo>
                    <a:pt x="131" y="44163"/>
                  </a:lnTo>
                  <a:lnTo>
                    <a:pt x="0" y="47047"/>
                  </a:lnTo>
                  <a:lnTo>
                    <a:pt x="53" y="49923"/>
                  </a:lnTo>
                  <a:lnTo>
                    <a:pt x="291" y="52779"/>
                  </a:lnTo>
                  <a:lnTo>
                    <a:pt x="713" y="55603"/>
                  </a:lnTo>
                  <a:lnTo>
                    <a:pt x="1316" y="58383"/>
                  </a:lnTo>
                  <a:lnTo>
                    <a:pt x="2099" y="61108"/>
                  </a:lnTo>
                  <a:lnTo>
                    <a:pt x="3059" y="63767"/>
                  </a:lnTo>
                  <a:lnTo>
                    <a:pt x="4191" y="66348"/>
                  </a:lnTo>
                  <a:lnTo>
                    <a:pt x="5490" y="68842"/>
                  </a:lnTo>
                  <a:lnTo>
                    <a:pt x="6952" y="71238"/>
                  </a:lnTo>
                  <a:lnTo>
                    <a:pt x="8570" y="73527"/>
                  </a:lnTo>
                  <a:lnTo>
                    <a:pt x="10338" y="75698"/>
                  </a:lnTo>
                  <a:lnTo>
                    <a:pt x="12248" y="77742"/>
                  </a:lnTo>
                  <a:lnTo>
                    <a:pt x="14293" y="79652"/>
                  </a:lnTo>
                  <a:lnTo>
                    <a:pt x="16463" y="81420"/>
                  </a:lnTo>
                  <a:lnTo>
                    <a:pt x="18752" y="83038"/>
                  </a:lnTo>
                  <a:lnTo>
                    <a:pt x="21148" y="84500"/>
                  </a:lnTo>
                  <a:lnTo>
                    <a:pt x="23642" y="85800"/>
                  </a:lnTo>
                  <a:lnTo>
                    <a:pt x="26223" y="86931"/>
                  </a:lnTo>
                  <a:lnTo>
                    <a:pt x="28882" y="87891"/>
                  </a:lnTo>
                  <a:lnTo>
                    <a:pt x="31607" y="88674"/>
                  </a:lnTo>
                  <a:lnTo>
                    <a:pt x="34387" y="89278"/>
                  </a:lnTo>
                  <a:lnTo>
                    <a:pt x="37211" y="89699"/>
                  </a:lnTo>
                  <a:lnTo>
                    <a:pt x="40067" y="89937"/>
                  </a:lnTo>
                  <a:lnTo>
                    <a:pt x="42943" y="89991"/>
                  </a:lnTo>
                  <a:lnTo>
                    <a:pt x="45827" y="89859"/>
                  </a:lnTo>
                  <a:lnTo>
                    <a:pt x="48708" y="89543"/>
                  </a:lnTo>
                  <a:lnTo>
                    <a:pt x="51574" y="89044"/>
                  </a:lnTo>
                  <a:lnTo>
                    <a:pt x="54412" y="88364"/>
                  </a:lnTo>
                  <a:lnTo>
                    <a:pt x="57212" y="87506"/>
                  </a:lnTo>
                  <a:lnTo>
                    <a:pt x="59962" y="86473"/>
                  </a:lnTo>
                  <a:lnTo>
                    <a:pt x="62650" y="85270"/>
                  </a:lnTo>
                  <a:lnTo>
                    <a:pt x="65266" y="83901"/>
                  </a:lnTo>
                  <a:lnTo>
                    <a:pt x="67798" y="82372"/>
                  </a:lnTo>
                  <a:lnTo>
                    <a:pt x="70237" y="80690"/>
                  </a:lnTo>
                  <a:lnTo>
                    <a:pt x="72572" y="78861"/>
                  </a:lnTo>
                  <a:lnTo>
                    <a:pt x="74794" y="76893"/>
                  </a:lnTo>
                  <a:lnTo>
                    <a:pt x="76893" y="74794"/>
                  </a:lnTo>
                  <a:lnTo>
                    <a:pt x="78861" y="72572"/>
                  </a:lnTo>
                  <a:lnTo>
                    <a:pt x="80690" y="70237"/>
                  </a:lnTo>
                  <a:lnTo>
                    <a:pt x="82372" y="67798"/>
                  </a:lnTo>
                  <a:lnTo>
                    <a:pt x="83901" y="65266"/>
                  </a:lnTo>
                  <a:lnTo>
                    <a:pt x="85270" y="62650"/>
                  </a:lnTo>
                  <a:lnTo>
                    <a:pt x="86473" y="59962"/>
                  </a:lnTo>
                  <a:lnTo>
                    <a:pt x="87506" y="57212"/>
                  </a:lnTo>
                  <a:lnTo>
                    <a:pt x="88364" y="54412"/>
                  </a:lnTo>
                  <a:lnTo>
                    <a:pt x="89044" y="51574"/>
                  </a:lnTo>
                  <a:lnTo>
                    <a:pt x="89543" y="48708"/>
                  </a:lnTo>
                  <a:lnTo>
                    <a:pt x="89859" y="45827"/>
                  </a:lnTo>
                  <a:lnTo>
                    <a:pt x="89991" y="42943"/>
                  </a:lnTo>
                  <a:lnTo>
                    <a:pt x="89937" y="40067"/>
                  </a:lnTo>
                  <a:lnTo>
                    <a:pt x="89699" y="37211"/>
                  </a:lnTo>
                  <a:lnTo>
                    <a:pt x="89278" y="34387"/>
                  </a:lnTo>
                  <a:lnTo>
                    <a:pt x="88674" y="31607"/>
                  </a:lnTo>
                  <a:lnTo>
                    <a:pt x="87891" y="28882"/>
                  </a:lnTo>
                  <a:lnTo>
                    <a:pt x="86931" y="26223"/>
                  </a:lnTo>
                  <a:lnTo>
                    <a:pt x="85800" y="23642"/>
                  </a:lnTo>
                  <a:lnTo>
                    <a:pt x="84500" y="21148"/>
                  </a:lnTo>
                  <a:lnTo>
                    <a:pt x="83038" y="18752"/>
                  </a:lnTo>
                  <a:lnTo>
                    <a:pt x="81420" y="16463"/>
                  </a:lnTo>
                  <a:lnTo>
                    <a:pt x="79652" y="14293"/>
                  </a:lnTo>
                  <a:close/>
                </a:path>
              </a:pathLst>
            </a:custGeom>
            <a:solidFill>
              <a:srgbClr val="F2F7FA">
                <a:alpha val="100000"/>
              </a:srgbClr>
            </a:solidFill>
            <a:ln w="9525" cap="rnd">
              <a:solidFill>
                <a:srgbClr val="F2F7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g917"/>
            <p:cNvSpPr/>
            <p:nvPr/>
          </p:nvSpPr>
          <p:spPr>
            <a:xfrm>
              <a:off x="6380691" y="4886691"/>
              <a:ext cx="89977" cy="89977"/>
            </a:xfrm>
            <a:custGeom>
              <a:avLst/>
              <a:pathLst>
                <a:path w="89977" h="89977">
                  <a:moveTo>
                    <a:pt x="75976" y="14000"/>
                  </a:moveTo>
                  <a:lnTo>
                    <a:pt x="73822" y="11973"/>
                  </a:lnTo>
                  <a:lnTo>
                    <a:pt x="71549" y="10082"/>
                  </a:lnTo>
                  <a:lnTo>
                    <a:pt x="69167" y="8334"/>
                  </a:lnTo>
                  <a:lnTo>
                    <a:pt x="66686" y="6737"/>
                  </a:lnTo>
                  <a:lnTo>
                    <a:pt x="64115" y="5297"/>
                  </a:lnTo>
                  <a:lnTo>
                    <a:pt x="61466" y="4020"/>
                  </a:lnTo>
                  <a:lnTo>
                    <a:pt x="58749" y="2911"/>
                  </a:lnTo>
                  <a:lnTo>
                    <a:pt x="55976" y="1976"/>
                  </a:lnTo>
                  <a:lnTo>
                    <a:pt x="53158" y="1217"/>
                  </a:lnTo>
                  <a:lnTo>
                    <a:pt x="50306" y="638"/>
                  </a:lnTo>
                  <a:lnTo>
                    <a:pt x="47432" y="241"/>
                  </a:lnTo>
                  <a:lnTo>
                    <a:pt x="44548" y="28"/>
                  </a:lnTo>
                  <a:lnTo>
                    <a:pt x="41666" y="0"/>
                  </a:lnTo>
                  <a:lnTo>
                    <a:pt x="38797" y="156"/>
                  </a:lnTo>
                  <a:lnTo>
                    <a:pt x="35954" y="497"/>
                  </a:lnTo>
                  <a:lnTo>
                    <a:pt x="33148" y="1021"/>
                  </a:lnTo>
                  <a:lnTo>
                    <a:pt x="30391" y="1725"/>
                  </a:lnTo>
                  <a:lnTo>
                    <a:pt x="27694" y="2607"/>
                  </a:lnTo>
                  <a:lnTo>
                    <a:pt x="25068" y="3664"/>
                  </a:lnTo>
                  <a:lnTo>
                    <a:pt x="22523" y="4890"/>
                  </a:lnTo>
                  <a:lnTo>
                    <a:pt x="20071" y="6281"/>
                  </a:lnTo>
                  <a:lnTo>
                    <a:pt x="17722" y="7830"/>
                  </a:lnTo>
                  <a:lnTo>
                    <a:pt x="15484" y="9533"/>
                  </a:lnTo>
                  <a:lnTo>
                    <a:pt x="13368" y="11381"/>
                  </a:lnTo>
                  <a:lnTo>
                    <a:pt x="11381" y="13368"/>
                  </a:lnTo>
                  <a:lnTo>
                    <a:pt x="9533" y="15484"/>
                  </a:lnTo>
                  <a:lnTo>
                    <a:pt x="7830" y="17722"/>
                  </a:lnTo>
                  <a:lnTo>
                    <a:pt x="6281" y="20071"/>
                  </a:lnTo>
                  <a:lnTo>
                    <a:pt x="4890" y="22523"/>
                  </a:lnTo>
                  <a:lnTo>
                    <a:pt x="3664" y="25068"/>
                  </a:lnTo>
                  <a:lnTo>
                    <a:pt x="2607" y="27694"/>
                  </a:lnTo>
                  <a:lnTo>
                    <a:pt x="1725" y="30391"/>
                  </a:lnTo>
                  <a:lnTo>
                    <a:pt x="1021" y="33148"/>
                  </a:lnTo>
                  <a:lnTo>
                    <a:pt x="497" y="35954"/>
                  </a:lnTo>
                  <a:lnTo>
                    <a:pt x="156" y="38797"/>
                  </a:lnTo>
                  <a:lnTo>
                    <a:pt x="0" y="41666"/>
                  </a:lnTo>
                  <a:lnTo>
                    <a:pt x="28" y="44548"/>
                  </a:lnTo>
                  <a:lnTo>
                    <a:pt x="241" y="47432"/>
                  </a:lnTo>
                  <a:lnTo>
                    <a:pt x="638" y="50306"/>
                  </a:lnTo>
                  <a:lnTo>
                    <a:pt x="1217" y="53158"/>
                  </a:lnTo>
                  <a:lnTo>
                    <a:pt x="1976" y="55976"/>
                  </a:lnTo>
                  <a:lnTo>
                    <a:pt x="2911" y="58749"/>
                  </a:lnTo>
                  <a:lnTo>
                    <a:pt x="4020" y="61466"/>
                  </a:lnTo>
                  <a:lnTo>
                    <a:pt x="5297" y="64115"/>
                  </a:lnTo>
                  <a:lnTo>
                    <a:pt x="6737" y="66686"/>
                  </a:lnTo>
                  <a:lnTo>
                    <a:pt x="8334" y="69167"/>
                  </a:lnTo>
                  <a:lnTo>
                    <a:pt x="10082" y="71549"/>
                  </a:lnTo>
                  <a:lnTo>
                    <a:pt x="11973" y="73822"/>
                  </a:lnTo>
                  <a:lnTo>
                    <a:pt x="14000" y="75976"/>
                  </a:lnTo>
                  <a:lnTo>
                    <a:pt x="16155" y="78003"/>
                  </a:lnTo>
                  <a:lnTo>
                    <a:pt x="18427" y="79894"/>
                  </a:lnTo>
                  <a:lnTo>
                    <a:pt x="20809" y="81642"/>
                  </a:lnTo>
                  <a:lnTo>
                    <a:pt x="23290" y="83239"/>
                  </a:lnTo>
                  <a:lnTo>
                    <a:pt x="25861" y="84679"/>
                  </a:lnTo>
                  <a:lnTo>
                    <a:pt x="28510" y="85956"/>
                  </a:lnTo>
                  <a:lnTo>
                    <a:pt x="31227" y="87065"/>
                  </a:lnTo>
                  <a:lnTo>
                    <a:pt x="34000" y="88000"/>
                  </a:lnTo>
                  <a:lnTo>
                    <a:pt x="36818" y="88759"/>
                  </a:lnTo>
                  <a:lnTo>
                    <a:pt x="39670" y="89338"/>
                  </a:lnTo>
                  <a:lnTo>
                    <a:pt x="42544" y="89735"/>
                  </a:lnTo>
                  <a:lnTo>
                    <a:pt x="45428" y="89948"/>
                  </a:lnTo>
                  <a:lnTo>
                    <a:pt x="48310" y="89977"/>
                  </a:lnTo>
                  <a:lnTo>
                    <a:pt x="51179" y="89820"/>
                  </a:lnTo>
                  <a:lnTo>
                    <a:pt x="54022" y="89479"/>
                  </a:lnTo>
                  <a:lnTo>
                    <a:pt x="56828" y="88955"/>
                  </a:lnTo>
                  <a:lnTo>
                    <a:pt x="59585" y="88251"/>
                  </a:lnTo>
                  <a:lnTo>
                    <a:pt x="62282" y="87369"/>
                  </a:lnTo>
                  <a:lnTo>
                    <a:pt x="64908" y="86312"/>
                  </a:lnTo>
                  <a:lnTo>
                    <a:pt x="67453" y="85086"/>
                  </a:lnTo>
                  <a:lnTo>
                    <a:pt x="69905" y="83695"/>
                  </a:lnTo>
                  <a:lnTo>
                    <a:pt x="72254" y="82146"/>
                  </a:lnTo>
                  <a:lnTo>
                    <a:pt x="74492" y="80443"/>
                  </a:lnTo>
                  <a:lnTo>
                    <a:pt x="76608" y="78595"/>
                  </a:lnTo>
                  <a:lnTo>
                    <a:pt x="78595" y="76608"/>
                  </a:lnTo>
                  <a:lnTo>
                    <a:pt x="80443" y="74492"/>
                  </a:lnTo>
                  <a:lnTo>
                    <a:pt x="82146" y="72254"/>
                  </a:lnTo>
                  <a:lnTo>
                    <a:pt x="83695" y="69905"/>
                  </a:lnTo>
                  <a:lnTo>
                    <a:pt x="85086" y="67453"/>
                  </a:lnTo>
                  <a:lnTo>
                    <a:pt x="86312" y="64908"/>
                  </a:lnTo>
                  <a:lnTo>
                    <a:pt x="87369" y="62282"/>
                  </a:lnTo>
                  <a:lnTo>
                    <a:pt x="88251" y="59585"/>
                  </a:lnTo>
                  <a:lnTo>
                    <a:pt x="88955" y="56828"/>
                  </a:lnTo>
                  <a:lnTo>
                    <a:pt x="89479" y="54022"/>
                  </a:lnTo>
                  <a:lnTo>
                    <a:pt x="89820" y="51179"/>
                  </a:lnTo>
                  <a:lnTo>
                    <a:pt x="89977" y="48310"/>
                  </a:lnTo>
                  <a:lnTo>
                    <a:pt x="89948" y="45428"/>
                  </a:lnTo>
                  <a:lnTo>
                    <a:pt x="89735" y="42544"/>
                  </a:lnTo>
                  <a:lnTo>
                    <a:pt x="89338" y="39670"/>
                  </a:lnTo>
                  <a:lnTo>
                    <a:pt x="88759" y="36818"/>
                  </a:lnTo>
                  <a:lnTo>
                    <a:pt x="88000" y="34000"/>
                  </a:lnTo>
                  <a:lnTo>
                    <a:pt x="87065" y="31227"/>
                  </a:lnTo>
                  <a:lnTo>
                    <a:pt x="85956" y="28510"/>
                  </a:lnTo>
                  <a:lnTo>
                    <a:pt x="84679" y="25861"/>
                  </a:lnTo>
                  <a:lnTo>
                    <a:pt x="83239" y="23290"/>
                  </a:lnTo>
                  <a:lnTo>
                    <a:pt x="81642" y="20809"/>
                  </a:lnTo>
                  <a:lnTo>
                    <a:pt x="79894" y="18427"/>
                  </a:lnTo>
                  <a:lnTo>
                    <a:pt x="78003" y="16155"/>
                  </a:lnTo>
                  <a:close/>
                </a:path>
              </a:pathLst>
            </a:custGeom>
            <a:solidFill>
              <a:srgbClr val="FEF5EF">
                <a:alpha val="100000"/>
              </a:srgbClr>
            </a:solidFill>
            <a:ln w="9525" cap="rnd">
              <a:solidFill>
                <a:srgbClr val="FEF5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g918"/>
            <p:cNvSpPr/>
            <p:nvPr/>
          </p:nvSpPr>
          <p:spPr>
            <a:xfrm>
              <a:off x="6380691" y="4992573"/>
              <a:ext cx="89975" cy="89975"/>
            </a:xfrm>
            <a:custGeom>
              <a:avLst/>
              <a:pathLst>
                <a:path w="89975" h="89975">
                  <a:moveTo>
                    <a:pt x="76591" y="13384"/>
                  </a:moveTo>
                  <a:lnTo>
                    <a:pt x="74474" y="11397"/>
                  </a:lnTo>
                  <a:lnTo>
                    <a:pt x="72235" y="9547"/>
                  </a:lnTo>
                  <a:lnTo>
                    <a:pt x="69885" y="7843"/>
                  </a:lnTo>
                  <a:lnTo>
                    <a:pt x="67432" y="6292"/>
                  </a:lnTo>
                  <a:lnTo>
                    <a:pt x="64887" y="4900"/>
                  </a:lnTo>
                  <a:lnTo>
                    <a:pt x="62260" y="3672"/>
                  </a:lnTo>
                  <a:lnTo>
                    <a:pt x="59562" y="2615"/>
                  </a:lnTo>
                  <a:lnTo>
                    <a:pt x="56804" y="1731"/>
                  </a:lnTo>
                  <a:lnTo>
                    <a:pt x="53998" y="1025"/>
                  </a:lnTo>
                  <a:lnTo>
                    <a:pt x="51155" y="500"/>
                  </a:lnTo>
                  <a:lnTo>
                    <a:pt x="48286" y="158"/>
                  </a:lnTo>
                  <a:lnTo>
                    <a:pt x="45404" y="0"/>
                  </a:lnTo>
                  <a:lnTo>
                    <a:pt x="42520" y="26"/>
                  </a:lnTo>
                  <a:lnTo>
                    <a:pt x="39647" y="238"/>
                  </a:lnTo>
                  <a:lnTo>
                    <a:pt x="36795" y="633"/>
                  </a:lnTo>
                  <a:lnTo>
                    <a:pt x="33977" y="1211"/>
                  </a:lnTo>
                  <a:lnTo>
                    <a:pt x="31204" y="1968"/>
                  </a:lnTo>
                  <a:lnTo>
                    <a:pt x="28488" y="2902"/>
                  </a:lnTo>
                  <a:lnTo>
                    <a:pt x="25839" y="4010"/>
                  </a:lnTo>
                  <a:lnTo>
                    <a:pt x="23269" y="5285"/>
                  </a:lnTo>
                  <a:lnTo>
                    <a:pt x="20789" y="6724"/>
                  </a:lnTo>
                  <a:lnTo>
                    <a:pt x="18408" y="8320"/>
                  </a:lnTo>
                  <a:lnTo>
                    <a:pt x="16136" y="10067"/>
                  </a:lnTo>
                  <a:lnTo>
                    <a:pt x="13983" y="11957"/>
                  </a:lnTo>
                  <a:lnTo>
                    <a:pt x="11957" y="13983"/>
                  </a:lnTo>
                  <a:lnTo>
                    <a:pt x="10067" y="16136"/>
                  </a:lnTo>
                  <a:lnTo>
                    <a:pt x="8320" y="18408"/>
                  </a:lnTo>
                  <a:lnTo>
                    <a:pt x="6724" y="20789"/>
                  </a:lnTo>
                  <a:lnTo>
                    <a:pt x="5285" y="23269"/>
                  </a:lnTo>
                  <a:lnTo>
                    <a:pt x="4010" y="25839"/>
                  </a:lnTo>
                  <a:lnTo>
                    <a:pt x="2902" y="28488"/>
                  </a:lnTo>
                  <a:lnTo>
                    <a:pt x="1968" y="31204"/>
                  </a:lnTo>
                  <a:lnTo>
                    <a:pt x="1211" y="33977"/>
                  </a:lnTo>
                  <a:lnTo>
                    <a:pt x="633" y="36795"/>
                  </a:lnTo>
                  <a:lnTo>
                    <a:pt x="238" y="39647"/>
                  </a:lnTo>
                  <a:lnTo>
                    <a:pt x="26" y="42520"/>
                  </a:lnTo>
                  <a:lnTo>
                    <a:pt x="0" y="45404"/>
                  </a:lnTo>
                  <a:lnTo>
                    <a:pt x="158" y="48286"/>
                  </a:lnTo>
                  <a:lnTo>
                    <a:pt x="500" y="51155"/>
                  </a:lnTo>
                  <a:lnTo>
                    <a:pt x="1025" y="53998"/>
                  </a:lnTo>
                  <a:lnTo>
                    <a:pt x="1731" y="56804"/>
                  </a:lnTo>
                  <a:lnTo>
                    <a:pt x="2615" y="59562"/>
                  </a:lnTo>
                  <a:lnTo>
                    <a:pt x="3672" y="62260"/>
                  </a:lnTo>
                  <a:lnTo>
                    <a:pt x="4900" y="64887"/>
                  </a:lnTo>
                  <a:lnTo>
                    <a:pt x="6292" y="67432"/>
                  </a:lnTo>
                  <a:lnTo>
                    <a:pt x="7843" y="69885"/>
                  </a:lnTo>
                  <a:lnTo>
                    <a:pt x="9547" y="72235"/>
                  </a:lnTo>
                  <a:lnTo>
                    <a:pt x="11397" y="74474"/>
                  </a:lnTo>
                  <a:lnTo>
                    <a:pt x="13384" y="76591"/>
                  </a:lnTo>
                  <a:lnTo>
                    <a:pt x="15501" y="78578"/>
                  </a:lnTo>
                  <a:lnTo>
                    <a:pt x="17740" y="80428"/>
                  </a:lnTo>
                  <a:lnTo>
                    <a:pt x="20090" y="82132"/>
                  </a:lnTo>
                  <a:lnTo>
                    <a:pt x="22543" y="83683"/>
                  </a:lnTo>
                  <a:lnTo>
                    <a:pt x="25088" y="85075"/>
                  </a:lnTo>
                  <a:lnTo>
                    <a:pt x="27715" y="86303"/>
                  </a:lnTo>
                  <a:lnTo>
                    <a:pt x="30413" y="87360"/>
                  </a:lnTo>
                  <a:lnTo>
                    <a:pt x="33171" y="88244"/>
                  </a:lnTo>
                  <a:lnTo>
                    <a:pt x="35977" y="88950"/>
                  </a:lnTo>
                  <a:lnTo>
                    <a:pt x="38820" y="89475"/>
                  </a:lnTo>
                  <a:lnTo>
                    <a:pt x="41689" y="89817"/>
                  </a:lnTo>
                  <a:lnTo>
                    <a:pt x="44571" y="89975"/>
                  </a:lnTo>
                  <a:lnTo>
                    <a:pt x="47455" y="89949"/>
                  </a:lnTo>
                  <a:lnTo>
                    <a:pt x="50328" y="89737"/>
                  </a:lnTo>
                  <a:lnTo>
                    <a:pt x="53180" y="89342"/>
                  </a:lnTo>
                  <a:lnTo>
                    <a:pt x="55998" y="88764"/>
                  </a:lnTo>
                  <a:lnTo>
                    <a:pt x="58771" y="88007"/>
                  </a:lnTo>
                  <a:lnTo>
                    <a:pt x="61487" y="87073"/>
                  </a:lnTo>
                  <a:lnTo>
                    <a:pt x="64136" y="85965"/>
                  </a:lnTo>
                  <a:lnTo>
                    <a:pt x="66706" y="84690"/>
                  </a:lnTo>
                  <a:lnTo>
                    <a:pt x="69186" y="83251"/>
                  </a:lnTo>
                  <a:lnTo>
                    <a:pt x="71567" y="81655"/>
                  </a:lnTo>
                  <a:lnTo>
                    <a:pt x="73839" y="79908"/>
                  </a:lnTo>
                  <a:lnTo>
                    <a:pt x="75992" y="78018"/>
                  </a:lnTo>
                  <a:lnTo>
                    <a:pt x="78018" y="75992"/>
                  </a:lnTo>
                  <a:lnTo>
                    <a:pt x="79908" y="73839"/>
                  </a:lnTo>
                  <a:lnTo>
                    <a:pt x="81655" y="71567"/>
                  </a:lnTo>
                  <a:lnTo>
                    <a:pt x="83251" y="69186"/>
                  </a:lnTo>
                  <a:lnTo>
                    <a:pt x="84690" y="66706"/>
                  </a:lnTo>
                  <a:lnTo>
                    <a:pt x="85965" y="64136"/>
                  </a:lnTo>
                  <a:lnTo>
                    <a:pt x="87073" y="61487"/>
                  </a:lnTo>
                  <a:lnTo>
                    <a:pt x="88007" y="58771"/>
                  </a:lnTo>
                  <a:lnTo>
                    <a:pt x="88764" y="55998"/>
                  </a:lnTo>
                  <a:lnTo>
                    <a:pt x="89342" y="53180"/>
                  </a:lnTo>
                  <a:lnTo>
                    <a:pt x="89737" y="50328"/>
                  </a:lnTo>
                  <a:lnTo>
                    <a:pt x="89949" y="47455"/>
                  </a:lnTo>
                  <a:lnTo>
                    <a:pt x="89975" y="44571"/>
                  </a:lnTo>
                  <a:lnTo>
                    <a:pt x="89817" y="41689"/>
                  </a:lnTo>
                  <a:lnTo>
                    <a:pt x="89475" y="38820"/>
                  </a:lnTo>
                  <a:lnTo>
                    <a:pt x="88950" y="35977"/>
                  </a:lnTo>
                  <a:lnTo>
                    <a:pt x="88244" y="33171"/>
                  </a:lnTo>
                  <a:lnTo>
                    <a:pt x="87360" y="30413"/>
                  </a:lnTo>
                  <a:lnTo>
                    <a:pt x="86303" y="27715"/>
                  </a:lnTo>
                  <a:lnTo>
                    <a:pt x="85075" y="25088"/>
                  </a:lnTo>
                  <a:lnTo>
                    <a:pt x="83683" y="22543"/>
                  </a:lnTo>
                  <a:lnTo>
                    <a:pt x="82132" y="20090"/>
                  </a:lnTo>
                  <a:lnTo>
                    <a:pt x="80428" y="17740"/>
                  </a:lnTo>
                  <a:lnTo>
                    <a:pt x="78578" y="15501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g919"/>
            <p:cNvSpPr/>
            <p:nvPr/>
          </p:nvSpPr>
          <p:spPr>
            <a:xfrm>
              <a:off x="6380699" y="5098462"/>
              <a:ext cx="89961" cy="89961"/>
            </a:xfrm>
            <a:custGeom>
              <a:avLst/>
              <a:pathLst>
                <a:path w="89961" h="89961">
                  <a:moveTo>
                    <a:pt x="76187" y="13773"/>
                  </a:moveTo>
                  <a:lnTo>
                    <a:pt x="74046" y="11760"/>
                  </a:lnTo>
                  <a:lnTo>
                    <a:pt x="71785" y="9884"/>
                  </a:lnTo>
                  <a:lnTo>
                    <a:pt x="69414" y="8151"/>
                  </a:lnTo>
                  <a:lnTo>
                    <a:pt x="66943" y="6570"/>
                  </a:lnTo>
                  <a:lnTo>
                    <a:pt x="64381" y="5147"/>
                  </a:lnTo>
                  <a:lnTo>
                    <a:pt x="61740" y="3888"/>
                  </a:lnTo>
                  <a:lnTo>
                    <a:pt x="59030" y="2797"/>
                  </a:lnTo>
                  <a:lnTo>
                    <a:pt x="56262" y="1880"/>
                  </a:lnTo>
                  <a:lnTo>
                    <a:pt x="53448" y="1140"/>
                  </a:lnTo>
                  <a:lnTo>
                    <a:pt x="50599" y="579"/>
                  </a:lnTo>
                  <a:lnTo>
                    <a:pt x="47726" y="202"/>
                  </a:lnTo>
                  <a:lnTo>
                    <a:pt x="44843" y="8"/>
                  </a:lnTo>
                  <a:lnTo>
                    <a:pt x="41960" y="0"/>
                  </a:lnTo>
                  <a:lnTo>
                    <a:pt x="39090" y="176"/>
                  </a:lnTo>
                  <a:lnTo>
                    <a:pt x="36244" y="536"/>
                  </a:lnTo>
                  <a:lnTo>
                    <a:pt x="33433" y="1078"/>
                  </a:lnTo>
                  <a:lnTo>
                    <a:pt x="30670" y="1802"/>
                  </a:lnTo>
                  <a:lnTo>
                    <a:pt x="27966" y="2702"/>
                  </a:lnTo>
                  <a:lnTo>
                    <a:pt x="25332" y="3777"/>
                  </a:lnTo>
                  <a:lnTo>
                    <a:pt x="22779" y="5020"/>
                  </a:lnTo>
                  <a:lnTo>
                    <a:pt x="20317" y="6428"/>
                  </a:lnTo>
                  <a:lnTo>
                    <a:pt x="17956" y="7994"/>
                  </a:lnTo>
                  <a:lnTo>
                    <a:pt x="15706" y="9713"/>
                  </a:lnTo>
                  <a:lnTo>
                    <a:pt x="13576" y="11576"/>
                  </a:lnTo>
                  <a:lnTo>
                    <a:pt x="11576" y="13576"/>
                  </a:lnTo>
                  <a:lnTo>
                    <a:pt x="9713" y="15706"/>
                  </a:lnTo>
                  <a:lnTo>
                    <a:pt x="7994" y="17956"/>
                  </a:lnTo>
                  <a:lnTo>
                    <a:pt x="6428" y="20317"/>
                  </a:lnTo>
                  <a:lnTo>
                    <a:pt x="5020" y="22779"/>
                  </a:lnTo>
                  <a:lnTo>
                    <a:pt x="3777" y="25332"/>
                  </a:lnTo>
                  <a:lnTo>
                    <a:pt x="2702" y="27966"/>
                  </a:lnTo>
                  <a:lnTo>
                    <a:pt x="1802" y="30670"/>
                  </a:lnTo>
                  <a:lnTo>
                    <a:pt x="1078" y="33433"/>
                  </a:lnTo>
                  <a:lnTo>
                    <a:pt x="536" y="36244"/>
                  </a:lnTo>
                  <a:lnTo>
                    <a:pt x="176" y="39090"/>
                  </a:lnTo>
                  <a:lnTo>
                    <a:pt x="0" y="41960"/>
                  </a:lnTo>
                  <a:lnTo>
                    <a:pt x="8" y="44843"/>
                  </a:lnTo>
                  <a:lnTo>
                    <a:pt x="202" y="47726"/>
                  </a:lnTo>
                  <a:lnTo>
                    <a:pt x="579" y="50599"/>
                  </a:lnTo>
                  <a:lnTo>
                    <a:pt x="1140" y="53448"/>
                  </a:lnTo>
                  <a:lnTo>
                    <a:pt x="1880" y="56262"/>
                  </a:lnTo>
                  <a:lnTo>
                    <a:pt x="2797" y="59030"/>
                  </a:lnTo>
                  <a:lnTo>
                    <a:pt x="3888" y="61740"/>
                  </a:lnTo>
                  <a:lnTo>
                    <a:pt x="5147" y="64381"/>
                  </a:lnTo>
                  <a:lnTo>
                    <a:pt x="6570" y="66943"/>
                  </a:lnTo>
                  <a:lnTo>
                    <a:pt x="8151" y="69414"/>
                  </a:lnTo>
                  <a:lnTo>
                    <a:pt x="9884" y="71785"/>
                  </a:lnTo>
                  <a:lnTo>
                    <a:pt x="11760" y="74046"/>
                  </a:lnTo>
                  <a:lnTo>
                    <a:pt x="13773" y="76187"/>
                  </a:lnTo>
                  <a:lnTo>
                    <a:pt x="15915" y="78200"/>
                  </a:lnTo>
                  <a:lnTo>
                    <a:pt x="18176" y="80077"/>
                  </a:lnTo>
                  <a:lnTo>
                    <a:pt x="20546" y="81809"/>
                  </a:lnTo>
                  <a:lnTo>
                    <a:pt x="23018" y="83390"/>
                  </a:lnTo>
                  <a:lnTo>
                    <a:pt x="25579" y="84813"/>
                  </a:lnTo>
                  <a:lnTo>
                    <a:pt x="28221" y="86073"/>
                  </a:lnTo>
                  <a:lnTo>
                    <a:pt x="30931" y="87163"/>
                  </a:lnTo>
                  <a:lnTo>
                    <a:pt x="33699" y="88081"/>
                  </a:lnTo>
                  <a:lnTo>
                    <a:pt x="36513" y="88821"/>
                  </a:lnTo>
                  <a:lnTo>
                    <a:pt x="39362" y="89381"/>
                  </a:lnTo>
                  <a:lnTo>
                    <a:pt x="42234" y="89759"/>
                  </a:lnTo>
                  <a:lnTo>
                    <a:pt x="45117" y="89952"/>
                  </a:lnTo>
                  <a:lnTo>
                    <a:pt x="48000" y="89961"/>
                  </a:lnTo>
                  <a:lnTo>
                    <a:pt x="50871" y="89785"/>
                  </a:lnTo>
                  <a:lnTo>
                    <a:pt x="53717" y="89425"/>
                  </a:lnTo>
                  <a:lnTo>
                    <a:pt x="56527" y="88882"/>
                  </a:lnTo>
                  <a:lnTo>
                    <a:pt x="59290" y="88159"/>
                  </a:lnTo>
                  <a:lnTo>
                    <a:pt x="61994" y="87258"/>
                  </a:lnTo>
                  <a:lnTo>
                    <a:pt x="64628" y="86184"/>
                  </a:lnTo>
                  <a:lnTo>
                    <a:pt x="67182" y="84940"/>
                  </a:lnTo>
                  <a:lnTo>
                    <a:pt x="69644" y="83532"/>
                  </a:lnTo>
                  <a:lnTo>
                    <a:pt x="72005" y="81966"/>
                  </a:lnTo>
                  <a:lnTo>
                    <a:pt x="74255" y="80248"/>
                  </a:lnTo>
                  <a:lnTo>
                    <a:pt x="76384" y="78385"/>
                  </a:lnTo>
                  <a:lnTo>
                    <a:pt x="78385" y="76384"/>
                  </a:lnTo>
                  <a:lnTo>
                    <a:pt x="80248" y="74255"/>
                  </a:lnTo>
                  <a:lnTo>
                    <a:pt x="81966" y="72005"/>
                  </a:lnTo>
                  <a:lnTo>
                    <a:pt x="83532" y="69644"/>
                  </a:lnTo>
                  <a:lnTo>
                    <a:pt x="84940" y="67182"/>
                  </a:lnTo>
                  <a:lnTo>
                    <a:pt x="86184" y="64628"/>
                  </a:lnTo>
                  <a:lnTo>
                    <a:pt x="87258" y="61994"/>
                  </a:lnTo>
                  <a:lnTo>
                    <a:pt x="88159" y="59290"/>
                  </a:lnTo>
                  <a:lnTo>
                    <a:pt x="88882" y="56527"/>
                  </a:lnTo>
                  <a:lnTo>
                    <a:pt x="89425" y="53717"/>
                  </a:lnTo>
                  <a:lnTo>
                    <a:pt x="89785" y="50871"/>
                  </a:lnTo>
                  <a:lnTo>
                    <a:pt x="89961" y="48000"/>
                  </a:lnTo>
                  <a:lnTo>
                    <a:pt x="89952" y="45117"/>
                  </a:lnTo>
                  <a:lnTo>
                    <a:pt x="89759" y="42234"/>
                  </a:lnTo>
                  <a:lnTo>
                    <a:pt x="89381" y="39362"/>
                  </a:lnTo>
                  <a:lnTo>
                    <a:pt x="88821" y="36513"/>
                  </a:lnTo>
                  <a:lnTo>
                    <a:pt x="88081" y="33699"/>
                  </a:lnTo>
                  <a:lnTo>
                    <a:pt x="87163" y="30931"/>
                  </a:lnTo>
                  <a:lnTo>
                    <a:pt x="86073" y="28221"/>
                  </a:lnTo>
                  <a:lnTo>
                    <a:pt x="84813" y="25579"/>
                  </a:lnTo>
                  <a:lnTo>
                    <a:pt x="83390" y="23018"/>
                  </a:lnTo>
                  <a:lnTo>
                    <a:pt x="81809" y="20546"/>
                  </a:lnTo>
                  <a:lnTo>
                    <a:pt x="80077" y="18176"/>
                  </a:lnTo>
                  <a:lnTo>
                    <a:pt x="78200" y="15915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g920"/>
            <p:cNvSpPr/>
            <p:nvPr/>
          </p:nvSpPr>
          <p:spPr>
            <a:xfrm>
              <a:off x="6380682" y="5204327"/>
              <a:ext cx="89995" cy="89995"/>
            </a:xfrm>
            <a:custGeom>
              <a:avLst/>
              <a:pathLst>
                <a:path w="89995" h="89995">
                  <a:moveTo>
                    <a:pt x="77624" y="12370"/>
                  </a:moveTo>
                  <a:lnTo>
                    <a:pt x="75571" y="10451"/>
                  </a:lnTo>
                  <a:lnTo>
                    <a:pt x="73393" y="8675"/>
                  </a:lnTo>
                  <a:lnTo>
                    <a:pt x="71098" y="7048"/>
                  </a:lnTo>
                  <a:lnTo>
                    <a:pt x="68696" y="5576"/>
                  </a:lnTo>
                  <a:lnTo>
                    <a:pt x="66196" y="4267"/>
                  </a:lnTo>
                  <a:lnTo>
                    <a:pt x="63610" y="3125"/>
                  </a:lnTo>
                  <a:lnTo>
                    <a:pt x="60946" y="2155"/>
                  </a:lnTo>
                  <a:lnTo>
                    <a:pt x="58218" y="1361"/>
                  </a:lnTo>
                  <a:lnTo>
                    <a:pt x="55435" y="746"/>
                  </a:lnTo>
                  <a:lnTo>
                    <a:pt x="52609" y="313"/>
                  </a:lnTo>
                  <a:lnTo>
                    <a:pt x="49751" y="64"/>
                  </a:lnTo>
                  <a:lnTo>
                    <a:pt x="46875" y="0"/>
                  </a:lnTo>
                  <a:lnTo>
                    <a:pt x="43990" y="120"/>
                  </a:lnTo>
                  <a:lnTo>
                    <a:pt x="41110" y="425"/>
                  </a:lnTo>
                  <a:lnTo>
                    <a:pt x="38245" y="913"/>
                  </a:lnTo>
                  <a:lnTo>
                    <a:pt x="35409" y="1582"/>
                  </a:lnTo>
                  <a:lnTo>
                    <a:pt x="32612" y="2429"/>
                  </a:lnTo>
                  <a:lnTo>
                    <a:pt x="29865" y="3452"/>
                  </a:lnTo>
                  <a:lnTo>
                    <a:pt x="27181" y="4645"/>
                  </a:lnTo>
                  <a:lnTo>
                    <a:pt x="24570" y="6004"/>
                  </a:lnTo>
                  <a:lnTo>
                    <a:pt x="22043" y="7523"/>
                  </a:lnTo>
                  <a:lnTo>
                    <a:pt x="19610" y="9196"/>
                  </a:lnTo>
                  <a:lnTo>
                    <a:pt x="17282" y="11016"/>
                  </a:lnTo>
                  <a:lnTo>
                    <a:pt x="15068" y="12976"/>
                  </a:lnTo>
                  <a:lnTo>
                    <a:pt x="12976" y="15068"/>
                  </a:lnTo>
                  <a:lnTo>
                    <a:pt x="11016" y="17282"/>
                  </a:lnTo>
                  <a:lnTo>
                    <a:pt x="9196" y="19610"/>
                  </a:lnTo>
                  <a:lnTo>
                    <a:pt x="7523" y="22043"/>
                  </a:lnTo>
                  <a:lnTo>
                    <a:pt x="6004" y="24570"/>
                  </a:lnTo>
                  <a:lnTo>
                    <a:pt x="4645" y="27181"/>
                  </a:lnTo>
                  <a:lnTo>
                    <a:pt x="3452" y="29865"/>
                  </a:lnTo>
                  <a:lnTo>
                    <a:pt x="2429" y="32612"/>
                  </a:lnTo>
                  <a:lnTo>
                    <a:pt x="1582" y="35409"/>
                  </a:lnTo>
                  <a:lnTo>
                    <a:pt x="913" y="38245"/>
                  </a:lnTo>
                  <a:lnTo>
                    <a:pt x="425" y="41110"/>
                  </a:lnTo>
                  <a:lnTo>
                    <a:pt x="120" y="43990"/>
                  </a:lnTo>
                  <a:lnTo>
                    <a:pt x="0" y="46875"/>
                  </a:lnTo>
                  <a:lnTo>
                    <a:pt x="64" y="49751"/>
                  </a:lnTo>
                  <a:lnTo>
                    <a:pt x="313" y="52609"/>
                  </a:lnTo>
                  <a:lnTo>
                    <a:pt x="746" y="55435"/>
                  </a:lnTo>
                  <a:lnTo>
                    <a:pt x="1361" y="58218"/>
                  </a:lnTo>
                  <a:lnTo>
                    <a:pt x="2155" y="60946"/>
                  </a:lnTo>
                  <a:lnTo>
                    <a:pt x="3125" y="63610"/>
                  </a:lnTo>
                  <a:lnTo>
                    <a:pt x="4267" y="66196"/>
                  </a:lnTo>
                  <a:lnTo>
                    <a:pt x="5576" y="68696"/>
                  </a:lnTo>
                  <a:lnTo>
                    <a:pt x="7048" y="71098"/>
                  </a:lnTo>
                  <a:lnTo>
                    <a:pt x="8675" y="73393"/>
                  </a:lnTo>
                  <a:lnTo>
                    <a:pt x="10451" y="75571"/>
                  </a:lnTo>
                  <a:lnTo>
                    <a:pt x="12370" y="77624"/>
                  </a:lnTo>
                  <a:lnTo>
                    <a:pt x="14423" y="79543"/>
                  </a:lnTo>
                  <a:lnTo>
                    <a:pt x="16601" y="81319"/>
                  </a:lnTo>
                  <a:lnTo>
                    <a:pt x="18896" y="82947"/>
                  </a:lnTo>
                  <a:lnTo>
                    <a:pt x="21298" y="84418"/>
                  </a:lnTo>
                  <a:lnTo>
                    <a:pt x="23798" y="85727"/>
                  </a:lnTo>
                  <a:lnTo>
                    <a:pt x="26384" y="86870"/>
                  </a:lnTo>
                  <a:lnTo>
                    <a:pt x="29048" y="87840"/>
                  </a:lnTo>
                  <a:lnTo>
                    <a:pt x="31776" y="88633"/>
                  </a:lnTo>
                  <a:lnTo>
                    <a:pt x="34559" y="89248"/>
                  </a:lnTo>
                  <a:lnTo>
                    <a:pt x="37385" y="89681"/>
                  </a:lnTo>
                  <a:lnTo>
                    <a:pt x="40243" y="89930"/>
                  </a:lnTo>
                  <a:lnTo>
                    <a:pt x="43119" y="89995"/>
                  </a:lnTo>
                  <a:lnTo>
                    <a:pt x="46004" y="89874"/>
                  </a:lnTo>
                  <a:lnTo>
                    <a:pt x="48884" y="89569"/>
                  </a:lnTo>
                  <a:lnTo>
                    <a:pt x="51749" y="89082"/>
                  </a:lnTo>
                  <a:lnTo>
                    <a:pt x="54585" y="88412"/>
                  </a:lnTo>
                  <a:lnTo>
                    <a:pt x="57383" y="87565"/>
                  </a:lnTo>
                  <a:lnTo>
                    <a:pt x="60129" y="86543"/>
                  </a:lnTo>
                  <a:lnTo>
                    <a:pt x="62813" y="85349"/>
                  </a:lnTo>
                  <a:lnTo>
                    <a:pt x="65424" y="83991"/>
                  </a:lnTo>
                  <a:lnTo>
                    <a:pt x="67951" y="82471"/>
                  </a:lnTo>
                  <a:lnTo>
                    <a:pt x="70384" y="80798"/>
                  </a:lnTo>
                  <a:lnTo>
                    <a:pt x="72712" y="78978"/>
                  </a:lnTo>
                  <a:lnTo>
                    <a:pt x="74927" y="77018"/>
                  </a:lnTo>
                  <a:lnTo>
                    <a:pt x="77018" y="74927"/>
                  </a:lnTo>
                  <a:lnTo>
                    <a:pt x="78978" y="72712"/>
                  </a:lnTo>
                  <a:lnTo>
                    <a:pt x="80798" y="70384"/>
                  </a:lnTo>
                  <a:lnTo>
                    <a:pt x="82471" y="67951"/>
                  </a:lnTo>
                  <a:lnTo>
                    <a:pt x="83991" y="65424"/>
                  </a:lnTo>
                  <a:lnTo>
                    <a:pt x="85349" y="62813"/>
                  </a:lnTo>
                  <a:lnTo>
                    <a:pt x="86543" y="60129"/>
                  </a:lnTo>
                  <a:lnTo>
                    <a:pt x="87565" y="57383"/>
                  </a:lnTo>
                  <a:lnTo>
                    <a:pt x="88412" y="54585"/>
                  </a:lnTo>
                  <a:lnTo>
                    <a:pt x="89082" y="51749"/>
                  </a:lnTo>
                  <a:lnTo>
                    <a:pt x="89569" y="48884"/>
                  </a:lnTo>
                  <a:lnTo>
                    <a:pt x="89874" y="46004"/>
                  </a:lnTo>
                  <a:lnTo>
                    <a:pt x="89995" y="43119"/>
                  </a:lnTo>
                  <a:lnTo>
                    <a:pt x="89930" y="40243"/>
                  </a:lnTo>
                  <a:lnTo>
                    <a:pt x="89681" y="37385"/>
                  </a:lnTo>
                  <a:lnTo>
                    <a:pt x="89248" y="34559"/>
                  </a:lnTo>
                  <a:lnTo>
                    <a:pt x="88633" y="31776"/>
                  </a:lnTo>
                  <a:lnTo>
                    <a:pt x="87840" y="29048"/>
                  </a:lnTo>
                  <a:lnTo>
                    <a:pt x="86870" y="26384"/>
                  </a:lnTo>
                  <a:lnTo>
                    <a:pt x="85727" y="23798"/>
                  </a:lnTo>
                  <a:lnTo>
                    <a:pt x="84418" y="21298"/>
                  </a:lnTo>
                  <a:lnTo>
                    <a:pt x="82947" y="18896"/>
                  </a:lnTo>
                  <a:lnTo>
                    <a:pt x="81319" y="16601"/>
                  </a:lnTo>
                  <a:lnTo>
                    <a:pt x="79543" y="14423"/>
                  </a:lnTo>
                  <a:close/>
                </a:path>
              </a:pathLst>
            </a:custGeom>
            <a:solidFill>
              <a:srgbClr val="F2F7FA">
                <a:alpha val="100000"/>
              </a:srgbClr>
            </a:solidFill>
            <a:ln w="9525" cap="rnd">
              <a:solidFill>
                <a:srgbClr val="F2F7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g921"/>
            <p:cNvSpPr/>
            <p:nvPr/>
          </p:nvSpPr>
          <p:spPr>
            <a:xfrm>
              <a:off x="6380696" y="5310222"/>
              <a:ext cx="89966" cy="89966"/>
            </a:xfrm>
            <a:custGeom>
              <a:avLst/>
              <a:pathLst>
                <a:path w="89966" h="89966">
                  <a:moveTo>
                    <a:pt x="76457" y="13509"/>
                  </a:moveTo>
                  <a:lnTo>
                    <a:pt x="74331" y="11513"/>
                  </a:lnTo>
                  <a:lnTo>
                    <a:pt x="72086" y="9655"/>
                  </a:lnTo>
                  <a:lnTo>
                    <a:pt x="69728" y="7942"/>
                  </a:lnTo>
                  <a:lnTo>
                    <a:pt x="67269" y="6381"/>
                  </a:lnTo>
                  <a:lnTo>
                    <a:pt x="64719" y="4978"/>
                  </a:lnTo>
                  <a:lnTo>
                    <a:pt x="62087" y="3740"/>
                  </a:lnTo>
                  <a:lnTo>
                    <a:pt x="59385" y="2672"/>
                  </a:lnTo>
                  <a:lnTo>
                    <a:pt x="56624" y="1777"/>
                  </a:lnTo>
                  <a:lnTo>
                    <a:pt x="53815" y="1060"/>
                  </a:lnTo>
                  <a:lnTo>
                    <a:pt x="50970" y="523"/>
                  </a:lnTo>
                  <a:lnTo>
                    <a:pt x="48100" y="169"/>
                  </a:lnTo>
                  <a:lnTo>
                    <a:pt x="45218" y="0"/>
                  </a:lnTo>
                  <a:lnTo>
                    <a:pt x="42334" y="15"/>
                  </a:lnTo>
                  <a:lnTo>
                    <a:pt x="39461" y="214"/>
                  </a:lnTo>
                  <a:lnTo>
                    <a:pt x="36611" y="598"/>
                  </a:lnTo>
                  <a:lnTo>
                    <a:pt x="33796" y="1164"/>
                  </a:lnTo>
                  <a:lnTo>
                    <a:pt x="31026" y="1911"/>
                  </a:lnTo>
                  <a:lnTo>
                    <a:pt x="28314" y="2834"/>
                  </a:lnTo>
                  <a:lnTo>
                    <a:pt x="25670" y="3930"/>
                  </a:lnTo>
                  <a:lnTo>
                    <a:pt x="23106" y="5195"/>
                  </a:lnTo>
                  <a:lnTo>
                    <a:pt x="20631" y="6624"/>
                  </a:lnTo>
                  <a:lnTo>
                    <a:pt x="18257" y="8210"/>
                  </a:lnTo>
                  <a:lnTo>
                    <a:pt x="15992" y="9948"/>
                  </a:lnTo>
                  <a:lnTo>
                    <a:pt x="13847" y="11829"/>
                  </a:lnTo>
                  <a:lnTo>
                    <a:pt x="11829" y="13847"/>
                  </a:lnTo>
                  <a:lnTo>
                    <a:pt x="9948" y="15992"/>
                  </a:lnTo>
                  <a:lnTo>
                    <a:pt x="8210" y="18257"/>
                  </a:lnTo>
                  <a:lnTo>
                    <a:pt x="6624" y="20631"/>
                  </a:lnTo>
                  <a:lnTo>
                    <a:pt x="5195" y="23106"/>
                  </a:lnTo>
                  <a:lnTo>
                    <a:pt x="3930" y="25670"/>
                  </a:lnTo>
                  <a:lnTo>
                    <a:pt x="2834" y="28314"/>
                  </a:lnTo>
                  <a:lnTo>
                    <a:pt x="1911" y="31026"/>
                  </a:lnTo>
                  <a:lnTo>
                    <a:pt x="1164" y="33796"/>
                  </a:lnTo>
                  <a:lnTo>
                    <a:pt x="598" y="36611"/>
                  </a:lnTo>
                  <a:lnTo>
                    <a:pt x="214" y="39461"/>
                  </a:lnTo>
                  <a:lnTo>
                    <a:pt x="15" y="42334"/>
                  </a:lnTo>
                  <a:lnTo>
                    <a:pt x="0" y="45218"/>
                  </a:lnTo>
                  <a:lnTo>
                    <a:pt x="169" y="48100"/>
                  </a:lnTo>
                  <a:lnTo>
                    <a:pt x="523" y="50970"/>
                  </a:lnTo>
                  <a:lnTo>
                    <a:pt x="1060" y="53815"/>
                  </a:lnTo>
                  <a:lnTo>
                    <a:pt x="1777" y="56624"/>
                  </a:lnTo>
                  <a:lnTo>
                    <a:pt x="2672" y="59385"/>
                  </a:lnTo>
                  <a:lnTo>
                    <a:pt x="3740" y="62087"/>
                  </a:lnTo>
                  <a:lnTo>
                    <a:pt x="4978" y="64719"/>
                  </a:lnTo>
                  <a:lnTo>
                    <a:pt x="6381" y="67269"/>
                  </a:lnTo>
                  <a:lnTo>
                    <a:pt x="7942" y="69728"/>
                  </a:lnTo>
                  <a:lnTo>
                    <a:pt x="9655" y="72086"/>
                  </a:lnTo>
                  <a:lnTo>
                    <a:pt x="11513" y="74331"/>
                  </a:lnTo>
                  <a:lnTo>
                    <a:pt x="13509" y="76457"/>
                  </a:lnTo>
                  <a:lnTo>
                    <a:pt x="15635" y="78453"/>
                  </a:lnTo>
                  <a:lnTo>
                    <a:pt x="17880" y="80311"/>
                  </a:lnTo>
                  <a:lnTo>
                    <a:pt x="20238" y="82024"/>
                  </a:lnTo>
                  <a:lnTo>
                    <a:pt x="22697" y="83585"/>
                  </a:lnTo>
                  <a:lnTo>
                    <a:pt x="25247" y="84988"/>
                  </a:lnTo>
                  <a:lnTo>
                    <a:pt x="27879" y="86226"/>
                  </a:lnTo>
                  <a:lnTo>
                    <a:pt x="30581" y="87294"/>
                  </a:lnTo>
                  <a:lnTo>
                    <a:pt x="33342" y="88189"/>
                  </a:lnTo>
                  <a:lnTo>
                    <a:pt x="36151" y="88906"/>
                  </a:lnTo>
                  <a:lnTo>
                    <a:pt x="38996" y="89443"/>
                  </a:lnTo>
                  <a:lnTo>
                    <a:pt x="41866" y="89797"/>
                  </a:lnTo>
                  <a:lnTo>
                    <a:pt x="44748" y="89966"/>
                  </a:lnTo>
                  <a:lnTo>
                    <a:pt x="47632" y="89951"/>
                  </a:lnTo>
                  <a:lnTo>
                    <a:pt x="50504" y="89752"/>
                  </a:lnTo>
                  <a:lnTo>
                    <a:pt x="53354" y="89368"/>
                  </a:lnTo>
                  <a:lnTo>
                    <a:pt x="56170" y="88802"/>
                  </a:lnTo>
                  <a:lnTo>
                    <a:pt x="58940" y="88055"/>
                  </a:lnTo>
                  <a:lnTo>
                    <a:pt x="61652" y="87132"/>
                  </a:lnTo>
                  <a:lnTo>
                    <a:pt x="64296" y="86036"/>
                  </a:lnTo>
                  <a:lnTo>
                    <a:pt x="66860" y="84771"/>
                  </a:lnTo>
                  <a:lnTo>
                    <a:pt x="69335" y="83342"/>
                  </a:lnTo>
                  <a:lnTo>
                    <a:pt x="71709" y="81756"/>
                  </a:lnTo>
                  <a:lnTo>
                    <a:pt x="73974" y="80018"/>
                  </a:lnTo>
                  <a:lnTo>
                    <a:pt x="76119" y="78137"/>
                  </a:lnTo>
                  <a:lnTo>
                    <a:pt x="78137" y="76119"/>
                  </a:lnTo>
                  <a:lnTo>
                    <a:pt x="80018" y="73974"/>
                  </a:lnTo>
                  <a:lnTo>
                    <a:pt x="81756" y="71709"/>
                  </a:lnTo>
                  <a:lnTo>
                    <a:pt x="83342" y="69335"/>
                  </a:lnTo>
                  <a:lnTo>
                    <a:pt x="84771" y="66860"/>
                  </a:lnTo>
                  <a:lnTo>
                    <a:pt x="86036" y="64296"/>
                  </a:lnTo>
                  <a:lnTo>
                    <a:pt x="87132" y="61652"/>
                  </a:lnTo>
                  <a:lnTo>
                    <a:pt x="88055" y="58940"/>
                  </a:lnTo>
                  <a:lnTo>
                    <a:pt x="88802" y="56170"/>
                  </a:lnTo>
                  <a:lnTo>
                    <a:pt x="89368" y="53354"/>
                  </a:lnTo>
                  <a:lnTo>
                    <a:pt x="89752" y="50504"/>
                  </a:lnTo>
                  <a:lnTo>
                    <a:pt x="89951" y="47632"/>
                  </a:lnTo>
                  <a:lnTo>
                    <a:pt x="89966" y="44748"/>
                  </a:lnTo>
                  <a:lnTo>
                    <a:pt x="89797" y="41866"/>
                  </a:lnTo>
                  <a:lnTo>
                    <a:pt x="89443" y="38996"/>
                  </a:lnTo>
                  <a:lnTo>
                    <a:pt x="88906" y="36151"/>
                  </a:lnTo>
                  <a:lnTo>
                    <a:pt x="88189" y="33342"/>
                  </a:lnTo>
                  <a:lnTo>
                    <a:pt x="87294" y="30581"/>
                  </a:lnTo>
                  <a:lnTo>
                    <a:pt x="86226" y="27879"/>
                  </a:lnTo>
                  <a:lnTo>
                    <a:pt x="84988" y="25247"/>
                  </a:lnTo>
                  <a:lnTo>
                    <a:pt x="83585" y="22697"/>
                  </a:lnTo>
                  <a:lnTo>
                    <a:pt x="82024" y="20238"/>
                  </a:lnTo>
                  <a:lnTo>
                    <a:pt x="80311" y="17880"/>
                  </a:lnTo>
                  <a:lnTo>
                    <a:pt x="78453" y="15635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g922"/>
            <p:cNvSpPr/>
            <p:nvPr/>
          </p:nvSpPr>
          <p:spPr>
            <a:xfrm>
              <a:off x="6380685" y="5416093"/>
              <a:ext cx="89988" cy="89988"/>
            </a:xfrm>
            <a:custGeom>
              <a:avLst/>
              <a:pathLst>
                <a:path w="89988" h="89988">
                  <a:moveTo>
                    <a:pt x="76822" y="13166"/>
                  </a:moveTo>
                  <a:lnTo>
                    <a:pt x="74718" y="11193"/>
                  </a:lnTo>
                  <a:lnTo>
                    <a:pt x="72492" y="9359"/>
                  </a:lnTo>
                  <a:lnTo>
                    <a:pt x="70154" y="7672"/>
                  </a:lnTo>
                  <a:lnTo>
                    <a:pt x="67712" y="6138"/>
                  </a:lnTo>
                  <a:lnTo>
                    <a:pt x="65176" y="4763"/>
                  </a:lnTo>
                  <a:lnTo>
                    <a:pt x="62558" y="3554"/>
                  </a:lnTo>
                  <a:lnTo>
                    <a:pt x="59867" y="2515"/>
                  </a:lnTo>
                  <a:lnTo>
                    <a:pt x="57116" y="1651"/>
                  </a:lnTo>
                  <a:lnTo>
                    <a:pt x="54314" y="965"/>
                  </a:lnTo>
                  <a:lnTo>
                    <a:pt x="51474" y="460"/>
                  </a:lnTo>
                  <a:lnTo>
                    <a:pt x="48608" y="137"/>
                  </a:lnTo>
                  <a:lnTo>
                    <a:pt x="45727" y="0"/>
                  </a:lnTo>
                  <a:lnTo>
                    <a:pt x="42842" y="46"/>
                  </a:lnTo>
                  <a:lnTo>
                    <a:pt x="39967" y="278"/>
                  </a:lnTo>
                  <a:lnTo>
                    <a:pt x="37112" y="694"/>
                  </a:lnTo>
                  <a:lnTo>
                    <a:pt x="34290" y="1291"/>
                  </a:lnTo>
                  <a:lnTo>
                    <a:pt x="31511" y="2068"/>
                  </a:lnTo>
                  <a:lnTo>
                    <a:pt x="28788" y="3022"/>
                  </a:lnTo>
                  <a:lnTo>
                    <a:pt x="26132" y="4148"/>
                  </a:lnTo>
                  <a:lnTo>
                    <a:pt x="23553" y="5441"/>
                  </a:lnTo>
                  <a:lnTo>
                    <a:pt x="21062" y="6898"/>
                  </a:lnTo>
                  <a:lnTo>
                    <a:pt x="18670" y="8510"/>
                  </a:lnTo>
                  <a:lnTo>
                    <a:pt x="16386" y="10273"/>
                  </a:lnTo>
                  <a:lnTo>
                    <a:pt x="14219" y="12179"/>
                  </a:lnTo>
                  <a:lnTo>
                    <a:pt x="12179" y="14219"/>
                  </a:lnTo>
                  <a:lnTo>
                    <a:pt x="10273" y="16386"/>
                  </a:lnTo>
                  <a:lnTo>
                    <a:pt x="8510" y="18670"/>
                  </a:lnTo>
                  <a:lnTo>
                    <a:pt x="6898" y="21062"/>
                  </a:lnTo>
                  <a:lnTo>
                    <a:pt x="5441" y="23553"/>
                  </a:lnTo>
                  <a:lnTo>
                    <a:pt x="4148" y="26132"/>
                  </a:lnTo>
                  <a:lnTo>
                    <a:pt x="3022" y="28788"/>
                  </a:lnTo>
                  <a:lnTo>
                    <a:pt x="2068" y="31511"/>
                  </a:lnTo>
                  <a:lnTo>
                    <a:pt x="1291" y="34290"/>
                  </a:lnTo>
                  <a:lnTo>
                    <a:pt x="694" y="37112"/>
                  </a:lnTo>
                  <a:lnTo>
                    <a:pt x="278" y="39967"/>
                  </a:lnTo>
                  <a:lnTo>
                    <a:pt x="46" y="42842"/>
                  </a:lnTo>
                  <a:lnTo>
                    <a:pt x="0" y="45727"/>
                  </a:lnTo>
                  <a:lnTo>
                    <a:pt x="137" y="48608"/>
                  </a:lnTo>
                  <a:lnTo>
                    <a:pt x="460" y="51474"/>
                  </a:lnTo>
                  <a:lnTo>
                    <a:pt x="965" y="54314"/>
                  </a:lnTo>
                  <a:lnTo>
                    <a:pt x="1651" y="57116"/>
                  </a:lnTo>
                  <a:lnTo>
                    <a:pt x="2515" y="59867"/>
                  </a:lnTo>
                  <a:lnTo>
                    <a:pt x="3554" y="62558"/>
                  </a:lnTo>
                  <a:lnTo>
                    <a:pt x="4763" y="65176"/>
                  </a:lnTo>
                  <a:lnTo>
                    <a:pt x="6138" y="67712"/>
                  </a:lnTo>
                  <a:lnTo>
                    <a:pt x="7672" y="70154"/>
                  </a:lnTo>
                  <a:lnTo>
                    <a:pt x="9359" y="72492"/>
                  </a:lnTo>
                  <a:lnTo>
                    <a:pt x="11193" y="74718"/>
                  </a:lnTo>
                  <a:lnTo>
                    <a:pt x="13166" y="76822"/>
                  </a:lnTo>
                  <a:lnTo>
                    <a:pt x="15269" y="78794"/>
                  </a:lnTo>
                  <a:lnTo>
                    <a:pt x="17495" y="80628"/>
                  </a:lnTo>
                  <a:lnTo>
                    <a:pt x="19834" y="82316"/>
                  </a:lnTo>
                  <a:lnTo>
                    <a:pt x="22276" y="83850"/>
                  </a:lnTo>
                  <a:lnTo>
                    <a:pt x="24811" y="85224"/>
                  </a:lnTo>
                  <a:lnTo>
                    <a:pt x="27429" y="86433"/>
                  </a:lnTo>
                  <a:lnTo>
                    <a:pt x="30120" y="87472"/>
                  </a:lnTo>
                  <a:lnTo>
                    <a:pt x="32872" y="88336"/>
                  </a:lnTo>
                  <a:lnTo>
                    <a:pt x="35673" y="89022"/>
                  </a:lnTo>
                  <a:lnTo>
                    <a:pt x="38513" y="89528"/>
                  </a:lnTo>
                  <a:lnTo>
                    <a:pt x="41379" y="89850"/>
                  </a:lnTo>
                  <a:lnTo>
                    <a:pt x="44260" y="89988"/>
                  </a:lnTo>
                  <a:lnTo>
                    <a:pt x="47145" y="89941"/>
                  </a:lnTo>
                  <a:lnTo>
                    <a:pt x="50020" y="89709"/>
                  </a:lnTo>
                  <a:lnTo>
                    <a:pt x="52875" y="89294"/>
                  </a:lnTo>
                  <a:lnTo>
                    <a:pt x="55697" y="88696"/>
                  </a:lnTo>
                  <a:lnTo>
                    <a:pt x="58476" y="87919"/>
                  </a:lnTo>
                  <a:lnTo>
                    <a:pt x="61199" y="86966"/>
                  </a:lnTo>
                  <a:lnTo>
                    <a:pt x="63855" y="85840"/>
                  </a:lnTo>
                  <a:lnTo>
                    <a:pt x="66434" y="84546"/>
                  </a:lnTo>
                  <a:lnTo>
                    <a:pt x="68925" y="83090"/>
                  </a:lnTo>
                  <a:lnTo>
                    <a:pt x="71317" y="81477"/>
                  </a:lnTo>
                  <a:lnTo>
                    <a:pt x="73602" y="79714"/>
                  </a:lnTo>
                  <a:lnTo>
                    <a:pt x="75768" y="77809"/>
                  </a:lnTo>
                  <a:lnTo>
                    <a:pt x="77809" y="75768"/>
                  </a:lnTo>
                  <a:lnTo>
                    <a:pt x="79714" y="73602"/>
                  </a:lnTo>
                  <a:lnTo>
                    <a:pt x="81477" y="71317"/>
                  </a:lnTo>
                  <a:lnTo>
                    <a:pt x="83090" y="68925"/>
                  </a:lnTo>
                  <a:lnTo>
                    <a:pt x="84546" y="66434"/>
                  </a:lnTo>
                  <a:lnTo>
                    <a:pt x="85840" y="63855"/>
                  </a:lnTo>
                  <a:lnTo>
                    <a:pt x="86966" y="61199"/>
                  </a:lnTo>
                  <a:lnTo>
                    <a:pt x="87919" y="58476"/>
                  </a:lnTo>
                  <a:lnTo>
                    <a:pt x="88696" y="55697"/>
                  </a:lnTo>
                  <a:lnTo>
                    <a:pt x="89294" y="52875"/>
                  </a:lnTo>
                  <a:lnTo>
                    <a:pt x="89709" y="50020"/>
                  </a:lnTo>
                  <a:lnTo>
                    <a:pt x="89941" y="47145"/>
                  </a:lnTo>
                  <a:lnTo>
                    <a:pt x="89988" y="44260"/>
                  </a:lnTo>
                  <a:lnTo>
                    <a:pt x="89850" y="41379"/>
                  </a:lnTo>
                  <a:lnTo>
                    <a:pt x="89528" y="38513"/>
                  </a:lnTo>
                  <a:lnTo>
                    <a:pt x="89022" y="35673"/>
                  </a:lnTo>
                  <a:lnTo>
                    <a:pt x="88336" y="32872"/>
                  </a:lnTo>
                  <a:lnTo>
                    <a:pt x="87472" y="30120"/>
                  </a:lnTo>
                  <a:lnTo>
                    <a:pt x="86433" y="27429"/>
                  </a:lnTo>
                  <a:lnTo>
                    <a:pt x="85224" y="24811"/>
                  </a:lnTo>
                  <a:lnTo>
                    <a:pt x="83850" y="22276"/>
                  </a:lnTo>
                  <a:lnTo>
                    <a:pt x="82316" y="19834"/>
                  </a:lnTo>
                  <a:lnTo>
                    <a:pt x="80628" y="17495"/>
                  </a:lnTo>
                  <a:lnTo>
                    <a:pt x="78794" y="15269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g923"/>
            <p:cNvSpPr/>
            <p:nvPr/>
          </p:nvSpPr>
          <p:spPr>
            <a:xfrm>
              <a:off x="6380688" y="5521977"/>
              <a:ext cx="89983" cy="89983"/>
            </a:xfrm>
            <a:custGeom>
              <a:avLst/>
              <a:pathLst>
                <a:path w="89983" h="89983">
                  <a:moveTo>
                    <a:pt x="76718" y="13264"/>
                  </a:moveTo>
                  <a:lnTo>
                    <a:pt x="74608" y="11285"/>
                  </a:lnTo>
                  <a:lnTo>
                    <a:pt x="72376" y="9444"/>
                  </a:lnTo>
                  <a:lnTo>
                    <a:pt x="70032" y="7749"/>
                  </a:lnTo>
                  <a:lnTo>
                    <a:pt x="67585" y="6207"/>
                  </a:lnTo>
                  <a:lnTo>
                    <a:pt x="65046" y="4825"/>
                  </a:lnTo>
                  <a:lnTo>
                    <a:pt x="62423" y="3608"/>
                  </a:lnTo>
                  <a:lnTo>
                    <a:pt x="59730" y="2560"/>
                  </a:lnTo>
                  <a:lnTo>
                    <a:pt x="56975" y="1687"/>
                  </a:lnTo>
                  <a:lnTo>
                    <a:pt x="54172" y="992"/>
                  </a:lnTo>
                  <a:lnTo>
                    <a:pt x="51330" y="478"/>
                  </a:lnTo>
                  <a:lnTo>
                    <a:pt x="48463" y="147"/>
                  </a:lnTo>
                  <a:lnTo>
                    <a:pt x="45581" y="0"/>
                  </a:lnTo>
                  <a:lnTo>
                    <a:pt x="42697" y="37"/>
                  </a:lnTo>
                  <a:lnTo>
                    <a:pt x="39822" y="260"/>
                  </a:lnTo>
                  <a:lnTo>
                    <a:pt x="36969" y="666"/>
                  </a:lnTo>
                  <a:lnTo>
                    <a:pt x="34148" y="1255"/>
                  </a:lnTo>
                  <a:lnTo>
                    <a:pt x="31372" y="2023"/>
                  </a:lnTo>
                  <a:lnTo>
                    <a:pt x="28653" y="2968"/>
                  </a:lnTo>
                  <a:lnTo>
                    <a:pt x="26000" y="4085"/>
                  </a:lnTo>
                  <a:lnTo>
                    <a:pt x="23425" y="5371"/>
                  </a:lnTo>
                  <a:lnTo>
                    <a:pt x="20939" y="6819"/>
                  </a:lnTo>
                  <a:lnTo>
                    <a:pt x="18551" y="8424"/>
                  </a:lnTo>
                  <a:lnTo>
                    <a:pt x="16273" y="10180"/>
                  </a:lnTo>
                  <a:lnTo>
                    <a:pt x="14112" y="12078"/>
                  </a:lnTo>
                  <a:lnTo>
                    <a:pt x="12078" y="14112"/>
                  </a:lnTo>
                  <a:lnTo>
                    <a:pt x="10180" y="16273"/>
                  </a:lnTo>
                  <a:lnTo>
                    <a:pt x="8424" y="18551"/>
                  </a:lnTo>
                  <a:lnTo>
                    <a:pt x="6819" y="20939"/>
                  </a:lnTo>
                  <a:lnTo>
                    <a:pt x="5371" y="23425"/>
                  </a:lnTo>
                  <a:lnTo>
                    <a:pt x="4085" y="26000"/>
                  </a:lnTo>
                  <a:lnTo>
                    <a:pt x="2968" y="28653"/>
                  </a:lnTo>
                  <a:lnTo>
                    <a:pt x="2023" y="31372"/>
                  </a:lnTo>
                  <a:lnTo>
                    <a:pt x="1255" y="34148"/>
                  </a:lnTo>
                  <a:lnTo>
                    <a:pt x="666" y="36969"/>
                  </a:lnTo>
                  <a:lnTo>
                    <a:pt x="260" y="39822"/>
                  </a:lnTo>
                  <a:lnTo>
                    <a:pt x="37" y="42697"/>
                  </a:lnTo>
                  <a:lnTo>
                    <a:pt x="0" y="45581"/>
                  </a:lnTo>
                  <a:lnTo>
                    <a:pt x="147" y="48463"/>
                  </a:lnTo>
                  <a:lnTo>
                    <a:pt x="478" y="51330"/>
                  </a:lnTo>
                  <a:lnTo>
                    <a:pt x="992" y="54172"/>
                  </a:lnTo>
                  <a:lnTo>
                    <a:pt x="1687" y="56975"/>
                  </a:lnTo>
                  <a:lnTo>
                    <a:pt x="2560" y="59730"/>
                  </a:lnTo>
                  <a:lnTo>
                    <a:pt x="3608" y="62423"/>
                  </a:lnTo>
                  <a:lnTo>
                    <a:pt x="4825" y="65046"/>
                  </a:lnTo>
                  <a:lnTo>
                    <a:pt x="6207" y="67585"/>
                  </a:lnTo>
                  <a:lnTo>
                    <a:pt x="7749" y="70032"/>
                  </a:lnTo>
                  <a:lnTo>
                    <a:pt x="9444" y="72376"/>
                  </a:lnTo>
                  <a:lnTo>
                    <a:pt x="11285" y="74608"/>
                  </a:lnTo>
                  <a:lnTo>
                    <a:pt x="13264" y="76718"/>
                  </a:lnTo>
                  <a:lnTo>
                    <a:pt x="15374" y="78697"/>
                  </a:lnTo>
                  <a:lnTo>
                    <a:pt x="17606" y="80538"/>
                  </a:lnTo>
                  <a:lnTo>
                    <a:pt x="19950" y="82233"/>
                  </a:lnTo>
                  <a:lnTo>
                    <a:pt x="22397" y="83775"/>
                  </a:lnTo>
                  <a:lnTo>
                    <a:pt x="24937" y="85157"/>
                  </a:lnTo>
                  <a:lnTo>
                    <a:pt x="27559" y="86375"/>
                  </a:lnTo>
                  <a:lnTo>
                    <a:pt x="30253" y="87422"/>
                  </a:lnTo>
                  <a:lnTo>
                    <a:pt x="33007" y="88295"/>
                  </a:lnTo>
                  <a:lnTo>
                    <a:pt x="35811" y="88990"/>
                  </a:lnTo>
                  <a:lnTo>
                    <a:pt x="38652" y="89504"/>
                  </a:lnTo>
                  <a:lnTo>
                    <a:pt x="41519" y="89836"/>
                  </a:lnTo>
                  <a:lnTo>
                    <a:pt x="44401" y="89983"/>
                  </a:lnTo>
                  <a:lnTo>
                    <a:pt x="47285" y="89945"/>
                  </a:lnTo>
                  <a:lnTo>
                    <a:pt x="50160" y="89722"/>
                  </a:lnTo>
                  <a:lnTo>
                    <a:pt x="53013" y="89316"/>
                  </a:lnTo>
                  <a:lnTo>
                    <a:pt x="55834" y="88727"/>
                  </a:lnTo>
                  <a:lnTo>
                    <a:pt x="58610" y="87959"/>
                  </a:lnTo>
                  <a:lnTo>
                    <a:pt x="61330" y="87014"/>
                  </a:lnTo>
                  <a:lnTo>
                    <a:pt x="63982" y="85897"/>
                  </a:lnTo>
                  <a:lnTo>
                    <a:pt x="66557" y="84611"/>
                  </a:lnTo>
                  <a:lnTo>
                    <a:pt x="69043" y="83163"/>
                  </a:lnTo>
                  <a:lnTo>
                    <a:pt x="71431" y="81558"/>
                  </a:lnTo>
                  <a:lnTo>
                    <a:pt x="73709" y="79802"/>
                  </a:lnTo>
                  <a:lnTo>
                    <a:pt x="75870" y="77904"/>
                  </a:lnTo>
                  <a:lnTo>
                    <a:pt x="77904" y="75870"/>
                  </a:lnTo>
                  <a:lnTo>
                    <a:pt x="79802" y="73709"/>
                  </a:lnTo>
                  <a:lnTo>
                    <a:pt x="81558" y="71431"/>
                  </a:lnTo>
                  <a:lnTo>
                    <a:pt x="83163" y="69043"/>
                  </a:lnTo>
                  <a:lnTo>
                    <a:pt x="84611" y="66557"/>
                  </a:lnTo>
                  <a:lnTo>
                    <a:pt x="85897" y="63982"/>
                  </a:lnTo>
                  <a:lnTo>
                    <a:pt x="87014" y="61330"/>
                  </a:lnTo>
                  <a:lnTo>
                    <a:pt x="87959" y="58610"/>
                  </a:lnTo>
                  <a:lnTo>
                    <a:pt x="88727" y="55834"/>
                  </a:lnTo>
                  <a:lnTo>
                    <a:pt x="89316" y="53013"/>
                  </a:lnTo>
                  <a:lnTo>
                    <a:pt x="89722" y="50160"/>
                  </a:lnTo>
                  <a:lnTo>
                    <a:pt x="89945" y="47285"/>
                  </a:lnTo>
                  <a:lnTo>
                    <a:pt x="89983" y="44401"/>
                  </a:lnTo>
                  <a:lnTo>
                    <a:pt x="89836" y="41519"/>
                  </a:lnTo>
                  <a:lnTo>
                    <a:pt x="89504" y="38652"/>
                  </a:lnTo>
                  <a:lnTo>
                    <a:pt x="88990" y="35811"/>
                  </a:lnTo>
                  <a:lnTo>
                    <a:pt x="88295" y="33007"/>
                  </a:lnTo>
                  <a:lnTo>
                    <a:pt x="87422" y="30253"/>
                  </a:lnTo>
                  <a:lnTo>
                    <a:pt x="86375" y="27559"/>
                  </a:lnTo>
                  <a:lnTo>
                    <a:pt x="85157" y="24937"/>
                  </a:lnTo>
                  <a:lnTo>
                    <a:pt x="83775" y="22397"/>
                  </a:lnTo>
                  <a:lnTo>
                    <a:pt x="82233" y="19950"/>
                  </a:lnTo>
                  <a:lnTo>
                    <a:pt x="80538" y="17606"/>
                  </a:lnTo>
                  <a:lnTo>
                    <a:pt x="78697" y="15374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g924"/>
            <p:cNvSpPr/>
            <p:nvPr/>
          </p:nvSpPr>
          <p:spPr>
            <a:xfrm>
              <a:off x="6380698" y="5627870"/>
              <a:ext cx="89961" cy="89961"/>
            </a:xfrm>
            <a:custGeom>
              <a:avLst/>
              <a:pathLst>
                <a:path w="89961" h="89961">
                  <a:moveTo>
                    <a:pt x="76390" y="13571"/>
                  </a:moveTo>
                  <a:lnTo>
                    <a:pt x="74261" y="11571"/>
                  </a:lnTo>
                  <a:lnTo>
                    <a:pt x="72012" y="9708"/>
                  </a:lnTo>
                  <a:lnTo>
                    <a:pt x="69651" y="7990"/>
                  </a:lnTo>
                  <a:lnTo>
                    <a:pt x="67189" y="6424"/>
                  </a:lnTo>
                  <a:lnTo>
                    <a:pt x="64636" y="5017"/>
                  </a:lnTo>
                  <a:lnTo>
                    <a:pt x="62002" y="3774"/>
                  </a:lnTo>
                  <a:lnTo>
                    <a:pt x="59298" y="2700"/>
                  </a:lnTo>
                  <a:lnTo>
                    <a:pt x="56535" y="1800"/>
                  </a:lnTo>
                  <a:lnTo>
                    <a:pt x="53725" y="1077"/>
                  </a:lnTo>
                  <a:lnTo>
                    <a:pt x="50879" y="535"/>
                  </a:lnTo>
                  <a:lnTo>
                    <a:pt x="48009" y="175"/>
                  </a:lnTo>
                  <a:lnTo>
                    <a:pt x="45126" y="0"/>
                  </a:lnTo>
                  <a:lnTo>
                    <a:pt x="42242" y="9"/>
                  </a:lnTo>
                  <a:lnTo>
                    <a:pt x="39370" y="203"/>
                  </a:lnTo>
                  <a:lnTo>
                    <a:pt x="36521" y="581"/>
                  </a:lnTo>
                  <a:lnTo>
                    <a:pt x="33707" y="1142"/>
                  </a:lnTo>
                  <a:lnTo>
                    <a:pt x="30939" y="1882"/>
                  </a:lnTo>
                  <a:lnTo>
                    <a:pt x="28228" y="2800"/>
                  </a:lnTo>
                  <a:lnTo>
                    <a:pt x="25587" y="3891"/>
                  </a:lnTo>
                  <a:lnTo>
                    <a:pt x="23025" y="5151"/>
                  </a:lnTo>
                  <a:lnTo>
                    <a:pt x="20554" y="6575"/>
                  </a:lnTo>
                  <a:lnTo>
                    <a:pt x="18182" y="8156"/>
                  </a:lnTo>
                  <a:lnTo>
                    <a:pt x="15921" y="9889"/>
                  </a:lnTo>
                  <a:lnTo>
                    <a:pt x="13780" y="11766"/>
                  </a:lnTo>
                  <a:lnTo>
                    <a:pt x="11766" y="13780"/>
                  </a:lnTo>
                  <a:lnTo>
                    <a:pt x="9889" y="15921"/>
                  </a:lnTo>
                  <a:lnTo>
                    <a:pt x="8156" y="18182"/>
                  </a:lnTo>
                  <a:lnTo>
                    <a:pt x="6575" y="20554"/>
                  </a:lnTo>
                  <a:lnTo>
                    <a:pt x="5151" y="23025"/>
                  </a:lnTo>
                  <a:lnTo>
                    <a:pt x="3891" y="25587"/>
                  </a:lnTo>
                  <a:lnTo>
                    <a:pt x="2800" y="28228"/>
                  </a:lnTo>
                  <a:lnTo>
                    <a:pt x="1882" y="30939"/>
                  </a:lnTo>
                  <a:lnTo>
                    <a:pt x="1142" y="33707"/>
                  </a:lnTo>
                  <a:lnTo>
                    <a:pt x="581" y="36521"/>
                  </a:lnTo>
                  <a:lnTo>
                    <a:pt x="203" y="39370"/>
                  </a:lnTo>
                  <a:lnTo>
                    <a:pt x="9" y="42242"/>
                  </a:lnTo>
                  <a:lnTo>
                    <a:pt x="0" y="45126"/>
                  </a:lnTo>
                  <a:lnTo>
                    <a:pt x="175" y="48009"/>
                  </a:lnTo>
                  <a:lnTo>
                    <a:pt x="535" y="50879"/>
                  </a:lnTo>
                  <a:lnTo>
                    <a:pt x="1077" y="53725"/>
                  </a:lnTo>
                  <a:lnTo>
                    <a:pt x="1800" y="56535"/>
                  </a:lnTo>
                  <a:lnTo>
                    <a:pt x="2700" y="59298"/>
                  </a:lnTo>
                  <a:lnTo>
                    <a:pt x="3774" y="62002"/>
                  </a:lnTo>
                  <a:lnTo>
                    <a:pt x="5017" y="64636"/>
                  </a:lnTo>
                  <a:lnTo>
                    <a:pt x="6424" y="67189"/>
                  </a:lnTo>
                  <a:lnTo>
                    <a:pt x="7990" y="69651"/>
                  </a:lnTo>
                  <a:lnTo>
                    <a:pt x="9708" y="72012"/>
                  </a:lnTo>
                  <a:lnTo>
                    <a:pt x="11571" y="74261"/>
                  </a:lnTo>
                  <a:lnTo>
                    <a:pt x="13571" y="76390"/>
                  </a:lnTo>
                  <a:lnTo>
                    <a:pt x="15700" y="78390"/>
                  </a:lnTo>
                  <a:lnTo>
                    <a:pt x="17949" y="80253"/>
                  </a:lnTo>
                  <a:lnTo>
                    <a:pt x="20310" y="81971"/>
                  </a:lnTo>
                  <a:lnTo>
                    <a:pt x="22772" y="83537"/>
                  </a:lnTo>
                  <a:lnTo>
                    <a:pt x="25325" y="84944"/>
                  </a:lnTo>
                  <a:lnTo>
                    <a:pt x="27959" y="86187"/>
                  </a:lnTo>
                  <a:lnTo>
                    <a:pt x="30663" y="87261"/>
                  </a:lnTo>
                  <a:lnTo>
                    <a:pt x="33426" y="88161"/>
                  </a:lnTo>
                  <a:lnTo>
                    <a:pt x="36236" y="88884"/>
                  </a:lnTo>
                  <a:lnTo>
                    <a:pt x="39082" y="89426"/>
                  </a:lnTo>
                  <a:lnTo>
                    <a:pt x="41952" y="89786"/>
                  </a:lnTo>
                  <a:lnTo>
                    <a:pt x="44835" y="89961"/>
                  </a:lnTo>
                  <a:lnTo>
                    <a:pt x="47719" y="89952"/>
                  </a:lnTo>
                  <a:lnTo>
                    <a:pt x="50591" y="89758"/>
                  </a:lnTo>
                  <a:lnTo>
                    <a:pt x="53440" y="89380"/>
                  </a:lnTo>
                  <a:lnTo>
                    <a:pt x="56254" y="88819"/>
                  </a:lnTo>
                  <a:lnTo>
                    <a:pt x="59022" y="88079"/>
                  </a:lnTo>
                  <a:lnTo>
                    <a:pt x="61733" y="87161"/>
                  </a:lnTo>
                  <a:lnTo>
                    <a:pt x="64374" y="86070"/>
                  </a:lnTo>
                  <a:lnTo>
                    <a:pt x="66936" y="84810"/>
                  </a:lnTo>
                  <a:lnTo>
                    <a:pt x="69407" y="83386"/>
                  </a:lnTo>
                  <a:lnTo>
                    <a:pt x="71779" y="81805"/>
                  </a:lnTo>
                  <a:lnTo>
                    <a:pt x="74040" y="80072"/>
                  </a:lnTo>
                  <a:lnTo>
                    <a:pt x="76181" y="78195"/>
                  </a:lnTo>
                  <a:lnTo>
                    <a:pt x="78195" y="76181"/>
                  </a:lnTo>
                  <a:lnTo>
                    <a:pt x="80072" y="74040"/>
                  </a:lnTo>
                  <a:lnTo>
                    <a:pt x="81805" y="71779"/>
                  </a:lnTo>
                  <a:lnTo>
                    <a:pt x="83386" y="69407"/>
                  </a:lnTo>
                  <a:lnTo>
                    <a:pt x="84810" y="66936"/>
                  </a:lnTo>
                  <a:lnTo>
                    <a:pt x="86070" y="64374"/>
                  </a:lnTo>
                  <a:lnTo>
                    <a:pt x="87161" y="61733"/>
                  </a:lnTo>
                  <a:lnTo>
                    <a:pt x="88079" y="59022"/>
                  </a:lnTo>
                  <a:lnTo>
                    <a:pt x="88819" y="56254"/>
                  </a:lnTo>
                  <a:lnTo>
                    <a:pt x="89380" y="53440"/>
                  </a:lnTo>
                  <a:lnTo>
                    <a:pt x="89758" y="50591"/>
                  </a:lnTo>
                  <a:lnTo>
                    <a:pt x="89952" y="47719"/>
                  </a:lnTo>
                  <a:lnTo>
                    <a:pt x="89961" y="44835"/>
                  </a:lnTo>
                  <a:lnTo>
                    <a:pt x="89786" y="41952"/>
                  </a:lnTo>
                  <a:lnTo>
                    <a:pt x="89426" y="39082"/>
                  </a:lnTo>
                  <a:lnTo>
                    <a:pt x="88884" y="36236"/>
                  </a:lnTo>
                  <a:lnTo>
                    <a:pt x="88161" y="33426"/>
                  </a:lnTo>
                  <a:lnTo>
                    <a:pt x="87261" y="30663"/>
                  </a:lnTo>
                  <a:lnTo>
                    <a:pt x="86187" y="27959"/>
                  </a:lnTo>
                  <a:lnTo>
                    <a:pt x="84944" y="25325"/>
                  </a:lnTo>
                  <a:lnTo>
                    <a:pt x="83537" y="22772"/>
                  </a:lnTo>
                  <a:lnTo>
                    <a:pt x="81971" y="20310"/>
                  </a:lnTo>
                  <a:lnTo>
                    <a:pt x="80253" y="17949"/>
                  </a:lnTo>
                  <a:lnTo>
                    <a:pt x="78390" y="15700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g925"/>
            <p:cNvSpPr/>
            <p:nvPr/>
          </p:nvSpPr>
          <p:spPr>
            <a:xfrm>
              <a:off x="6380772" y="5733825"/>
              <a:ext cx="89814" cy="89814"/>
            </a:xfrm>
            <a:custGeom>
              <a:avLst/>
              <a:pathLst>
                <a:path w="89814" h="89814">
                  <a:moveTo>
                    <a:pt x="89814" y="0"/>
                  </a:moveTo>
                  <a:lnTo>
                    <a:pt x="89537" y="276"/>
                  </a:lnTo>
                  <a:lnTo>
                    <a:pt x="89077" y="737"/>
                  </a:lnTo>
                  <a:lnTo>
                    <a:pt x="88435" y="1379"/>
                  </a:lnTo>
                  <a:lnTo>
                    <a:pt x="87614" y="2200"/>
                  </a:lnTo>
                  <a:lnTo>
                    <a:pt x="86618" y="3196"/>
                  </a:lnTo>
                  <a:lnTo>
                    <a:pt x="85450" y="4363"/>
                  </a:lnTo>
                  <a:lnTo>
                    <a:pt x="84116" y="5698"/>
                  </a:lnTo>
                  <a:lnTo>
                    <a:pt x="82620" y="7193"/>
                  </a:lnTo>
                  <a:lnTo>
                    <a:pt x="80970" y="8843"/>
                  </a:lnTo>
                  <a:lnTo>
                    <a:pt x="79172" y="10642"/>
                  </a:lnTo>
                  <a:lnTo>
                    <a:pt x="77232" y="12581"/>
                  </a:lnTo>
                  <a:lnTo>
                    <a:pt x="75160" y="14653"/>
                  </a:lnTo>
                  <a:lnTo>
                    <a:pt x="72964" y="16850"/>
                  </a:lnTo>
                  <a:lnTo>
                    <a:pt x="70652" y="19162"/>
                  </a:lnTo>
                  <a:lnTo>
                    <a:pt x="68234" y="21579"/>
                  </a:lnTo>
                  <a:lnTo>
                    <a:pt x="65721" y="24093"/>
                  </a:lnTo>
                  <a:lnTo>
                    <a:pt x="63122" y="26692"/>
                  </a:lnTo>
                  <a:lnTo>
                    <a:pt x="60448" y="29365"/>
                  </a:lnTo>
                  <a:lnTo>
                    <a:pt x="57710" y="32103"/>
                  </a:lnTo>
                  <a:lnTo>
                    <a:pt x="54920" y="34893"/>
                  </a:lnTo>
                  <a:lnTo>
                    <a:pt x="52089" y="37725"/>
                  </a:lnTo>
                  <a:lnTo>
                    <a:pt x="49228" y="40586"/>
                  </a:lnTo>
                  <a:lnTo>
                    <a:pt x="46349" y="43464"/>
                  </a:lnTo>
                  <a:lnTo>
                    <a:pt x="43464" y="46349"/>
                  </a:lnTo>
                  <a:lnTo>
                    <a:pt x="40586" y="49228"/>
                  </a:lnTo>
                  <a:lnTo>
                    <a:pt x="37725" y="52089"/>
                  </a:lnTo>
                  <a:lnTo>
                    <a:pt x="34893" y="54920"/>
                  </a:lnTo>
                  <a:lnTo>
                    <a:pt x="32103" y="57710"/>
                  </a:lnTo>
                  <a:lnTo>
                    <a:pt x="29365" y="60448"/>
                  </a:lnTo>
                  <a:lnTo>
                    <a:pt x="26692" y="63122"/>
                  </a:lnTo>
                  <a:lnTo>
                    <a:pt x="24093" y="65721"/>
                  </a:lnTo>
                  <a:lnTo>
                    <a:pt x="21579" y="68234"/>
                  </a:lnTo>
                  <a:lnTo>
                    <a:pt x="19162" y="70652"/>
                  </a:lnTo>
                  <a:lnTo>
                    <a:pt x="16850" y="72964"/>
                  </a:lnTo>
                  <a:lnTo>
                    <a:pt x="14653" y="75160"/>
                  </a:lnTo>
                  <a:lnTo>
                    <a:pt x="12581" y="77232"/>
                  </a:lnTo>
                  <a:lnTo>
                    <a:pt x="10642" y="79172"/>
                  </a:lnTo>
                  <a:lnTo>
                    <a:pt x="8843" y="80970"/>
                  </a:lnTo>
                  <a:lnTo>
                    <a:pt x="7193" y="82620"/>
                  </a:lnTo>
                  <a:lnTo>
                    <a:pt x="5698" y="84116"/>
                  </a:lnTo>
                  <a:lnTo>
                    <a:pt x="4363" y="85450"/>
                  </a:lnTo>
                  <a:lnTo>
                    <a:pt x="3196" y="86618"/>
                  </a:lnTo>
                  <a:lnTo>
                    <a:pt x="2200" y="87614"/>
                  </a:lnTo>
                  <a:lnTo>
                    <a:pt x="1379" y="88435"/>
                  </a:lnTo>
                  <a:lnTo>
                    <a:pt x="737" y="89077"/>
                  </a:lnTo>
                  <a:lnTo>
                    <a:pt x="276" y="89537"/>
                  </a:lnTo>
                  <a:lnTo>
                    <a:pt x="0" y="89814"/>
                  </a:lnTo>
                  <a:lnTo>
                    <a:pt x="276" y="89537"/>
                  </a:lnTo>
                  <a:lnTo>
                    <a:pt x="737" y="89077"/>
                  </a:lnTo>
                  <a:lnTo>
                    <a:pt x="1379" y="88435"/>
                  </a:lnTo>
                  <a:lnTo>
                    <a:pt x="2200" y="87614"/>
                  </a:lnTo>
                  <a:lnTo>
                    <a:pt x="3196" y="86618"/>
                  </a:lnTo>
                  <a:lnTo>
                    <a:pt x="4363" y="85450"/>
                  </a:lnTo>
                  <a:lnTo>
                    <a:pt x="5698" y="84116"/>
                  </a:lnTo>
                  <a:lnTo>
                    <a:pt x="7193" y="82620"/>
                  </a:lnTo>
                  <a:lnTo>
                    <a:pt x="8843" y="80970"/>
                  </a:lnTo>
                  <a:lnTo>
                    <a:pt x="10642" y="79172"/>
                  </a:lnTo>
                  <a:lnTo>
                    <a:pt x="12581" y="77232"/>
                  </a:lnTo>
                  <a:lnTo>
                    <a:pt x="14653" y="75160"/>
                  </a:lnTo>
                  <a:lnTo>
                    <a:pt x="16850" y="72964"/>
                  </a:lnTo>
                  <a:lnTo>
                    <a:pt x="19162" y="70652"/>
                  </a:lnTo>
                  <a:lnTo>
                    <a:pt x="21579" y="68234"/>
                  </a:lnTo>
                  <a:lnTo>
                    <a:pt x="24093" y="65721"/>
                  </a:lnTo>
                  <a:lnTo>
                    <a:pt x="26692" y="63122"/>
                  </a:lnTo>
                  <a:lnTo>
                    <a:pt x="29365" y="60448"/>
                  </a:lnTo>
                  <a:lnTo>
                    <a:pt x="32103" y="57710"/>
                  </a:lnTo>
                  <a:lnTo>
                    <a:pt x="34893" y="54920"/>
                  </a:lnTo>
                  <a:lnTo>
                    <a:pt x="37725" y="52089"/>
                  </a:lnTo>
                  <a:lnTo>
                    <a:pt x="40586" y="49228"/>
                  </a:lnTo>
                  <a:lnTo>
                    <a:pt x="43464" y="46349"/>
                  </a:lnTo>
                  <a:lnTo>
                    <a:pt x="46349" y="43464"/>
                  </a:lnTo>
                  <a:lnTo>
                    <a:pt x="49228" y="40586"/>
                  </a:lnTo>
                  <a:lnTo>
                    <a:pt x="52089" y="37725"/>
                  </a:lnTo>
                  <a:lnTo>
                    <a:pt x="54920" y="34893"/>
                  </a:lnTo>
                  <a:lnTo>
                    <a:pt x="57710" y="32103"/>
                  </a:lnTo>
                  <a:lnTo>
                    <a:pt x="60448" y="29365"/>
                  </a:lnTo>
                  <a:lnTo>
                    <a:pt x="63122" y="26692"/>
                  </a:lnTo>
                  <a:lnTo>
                    <a:pt x="65721" y="24093"/>
                  </a:lnTo>
                  <a:lnTo>
                    <a:pt x="68234" y="21579"/>
                  </a:lnTo>
                  <a:lnTo>
                    <a:pt x="70652" y="19162"/>
                  </a:lnTo>
                  <a:lnTo>
                    <a:pt x="72964" y="16850"/>
                  </a:lnTo>
                  <a:lnTo>
                    <a:pt x="75160" y="14653"/>
                  </a:lnTo>
                  <a:lnTo>
                    <a:pt x="77232" y="12581"/>
                  </a:lnTo>
                  <a:lnTo>
                    <a:pt x="79172" y="10642"/>
                  </a:lnTo>
                  <a:lnTo>
                    <a:pt x="80970" y="8843"/>
                  </a:lnTo>
                  <a:lnTo>
                    <a:pt x="82620" y="7193"/>
                  </a:lnTo>
                  <a:lnTo>
                    <a:pt x="84116" y="5698"/>
                  </a:lnTo>
                  <a:lnTo>
                    <a:pt x="85450" y="4363"/>
                  </a:lnTo>
                  <a:lnTo>
                    <a:pt x="86618" y="3196"/>
                  </a:lnTo>
                  <a:lnTo>
                    <a:pt x="87614" y="2200"/>
                  </a:lnTo>
                  <a:lnTo>
                    <a:pt x="88435" y="1379"/>
                  </a:lnTo>
                  <a:lnTo>
                    <a:pt x="89077" y="737"/>
                  </a:lnTo>
                  <a:lnTo>
                    <a:pt x="89537" y="276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g926"/>
            <p:cNvSpPr/>
            <p:nvPr/>
          </p:nvSpPr>
          <p:spPr>
            <a:xfrm>
              <a:off x="6380702" y="5839637"/>
              <a:ext cx="89953" cy="89953"/>
            </a:xfrm>
            <a:custGeom>
              <a:avLst/>
              <a:pathLst>
                <a:path w="89953" h="89953">
                  <a:moveTo>
                    <a:pt x="76291" y="13662"/>
                  </a:moveTo>
                  <a:lnTo>
                    <a:pt x="74156" y="11656"/>
                  </a:lnTo>
                  <a:lnTo>
                    <a:pt x="71901" y="9786"/>
                  </a:lnTo>
                  <a:lnTo>
                    <a:pt x="69536" y="8062"/>
                  </a:lnTo>
                  <a:lnTo>
                    <a:pt x="67070" y="6489"/>
                  </a:lnTo>
                  <a:lnTo>
                    <a:pt x="64512" y="5074"/>
                  </a:lnTo>
                  <a:lnTo>
                    <a:pt x="61875" y="3823"/>
                  </a:lnTo>
                  <a:lnTo>
                    <a:pt x="59168" y="2741"/>
                  </a:lnTo>
                  <a:lnTo>
                    <a:pt x="56403" y="1833"/>
                  </a:lnTo>
                  <a:lnTo>
                    <a:pt x="53591" y="1102"/>
                  </a:lnTo>
                  <a:lnTo>
                    <a:pt x="50743" y="552"/>
                  </a:lnTo>
                  <a:lnTo>
                    <a:pt x="47872" y="184"/>
                  </a:lnTo>
                  <a:lnTo>
                    <a:pt x="44989" y="0"/>
                  </a:lnTo>
                  <a:lnTo>
                    <a:pt x="42106" y="0"/>
                  </a:lnTo>
                  <a:lnTo>
                    <a:pt x="39234" y="186"/>
                  </a:lnTo>
                  <a:lnTo>
                    <a:pt x="36387" y="556"/>
                  </a:lnTo>
                  <a:lnTo>
                    <a:pt x="33574" y="1108"/>
                  </a:lnTo>
                  <a:lnTo>
                    <a:pt x="30809" y="1840"/>
                  </a:lnTo>
                  <a:lnTo>
                    <a:pt x="28101" y="2750"/>
                  </a:lnTo>
                  <a:lnTo>
                    <a:pt x="25463" y="3833"/>
                  </a:lnTo>
                  <a:lnTo>
                    <a:pt x="22905" y="5086"/>
                  </a:lnTo>
                  <a:lnTo>
                    <a:pt x="20438" y="6502"/>
                  </a:lnTo>
                  <a:lnTo>
                    <a:pt x="18072" y="8076"/>
                  </a:lnTo>
                  <a:lnTo>
                    <a:pt x="15816" y="9802"/>
                  </a:lnTo>
                  <a:lnTo>
                    <a:pt x="13680" y="11673"/>
                  </a:lnTo>
                  <a:lnTo>
                    <a:pt x="11673" y="13680"/>
                  </a:lnTo>
                  <a:lnTo>
                    <a:pt x="9802" y="15816"/>
                  </a:lnTo>
                  <a:lnTo>
                    <a:pt x="8076" y="18072"/>
                  </a:lnTo>
                  <a:lnTo>
                    <a:pt x="6502" y="20438"/>
                  </a:lnTo>
                  <a:lnTo>
                    <a:pt x="5086" y="22905"/>
                  </a:lnTo>
                  <a:lnTo>
                    <a:pt x="3833" y="25463"/>
                  </a:lnTo>
                  <a:lnTo>
                    <a:pt x="2750" y="28101"/>
                  </a:lnTo>
                  <a:lnTo>
                    <a:pt x="1840" y="30809"/>
                  </a:lnTo>
                  <a:lnTo>
                    <a:pt x="1108" y="33574"/>
                  </a:lnTo>
                  <a:lnTo>
                    <a:pt x="556" y="36387"/>
                  </a:lnTo>
                  <a:lnTo>
                    <a:pt x="186" y="39234"/>
                  </a:lnTo>
                  <a:lnTo>
                    <a:pt x="0" y="42106"/>
                  </a:lnTo>
                  <a:lnTo>
                    <a:pt x="0" y="44989"/>
                  </a:lnTo>
                  <a:lnTo>
                    <a:pt x="184" y="47872"/>
                  </a:lnTo>
                  <a:lnTo>
                    <a:pt x="552" y="50743"/>
                  </a:lnTo>
                  <a:lnTo>
                    <a:pt x="1102" y="53591"/>
                  </a:lnTo>
                  <a:lnTo>
                    <a:pt x="1833" y="56403"/>
                  </a:lnTo>
                  <a:lnTo>
                    <a:pt x="2741" y="59168"/>
                  </a:lnTo>
                  <a:lnTo>
                    <a:pt x="3823" y="61875"/>
                  </a:lnTo>
                  <a:lnTo>
                    <a:pt x="5074" y="64512"/>
                  </a:lnTo>
                  <a:lnTo>
                    <a:pt x="6489" y="67070"/>
                  </a:lnTo>
                  <a:lnTo>
                    <a:pt x="8062" y="69536"/>
                  </a:lnTo>
                  <a:lnTo>
                    <a:pt x="9786" y="71901"/>
                  </a:lnTo>
                  <a:lnTo>
                    <a:pt x="11656" y="74156"/>
                  </a:lnTo>
                  <a:lnTo>
                    <a:pt x="13662" y="76291"/>
                  </a:lnTo>
                  <a:lnTo>
                    <a:pt x="15797" y="78297"/>
                  </a:lnTo>
                  <a:lnTo>
                    <a:pt x="18052" y="80166"/>
                  </a:lnTo>
                  <a:lnTo>
                    <a:pt x="20417" y="81891"/>
                  </a:lnTo>
                  <a:lnTo>
                    <a:pt x="22883" y="83464"/>
                  </a:lnTo>
                  <a:lnTo>
                    <a:pt x="25441" y="84879"/>
                  </a:lnTo>
                  <a:lnTo>
                    <a:pt x="28078" y="86130"/>
                  </a:lnTo>
                  <a:lnTo>
                    <a:pt x="30785" y="87212"/>
                  </a:lnTo>
                  <a:lnTo>
                    <a:pt x="33550" y="88120"/>
                  </a:lnTo>
                  <a:lnTo>
                    <a:pt x="36362" y="88851"/>
                  </a:lnTo>
                  <a:lnTo>
                    <a:pt x="39210" y="89401"/>
                  </a:lnTo>
                  <a:lnTo>
                    <a:pt x="42081" y="89769"/>
                  </a:lnTo>
                  <a:lnTo>
                    <a:pt x="44964" y="89953"/>
                  </a:lnTo>
                  <a:lnTo>
                    <a:pt x="47847" y="89953"/>
                  </a:lnTo>
                  <a:lnTo>
                    <a:pt x="50718" y="89767"/>
                  </a:lnTo>
                  <a:lnTo>
                    <a:pt x="53566" y="89397"/>
                  </a:lnTo>
                  <a:lnTo>
                    <a:pt x="56379" y="88845"/>
                  </a:lnTo>
                  <a:lnTo>
                    <a:pt x="59144" y="88113"/>
                  </a:lnTo>
                  <a:lnTo>
                    <a:pt x="61852" y="87203"/>
                  </a:lnTo>
                  <a:lnTo>
                    <a:pt x="64490" y="86120"/>
                  </a:lnTo>
                  <a:lnTo>
                    <a:pt x="67048" y="84867"/>
                  </a:lnTo>
                  <a:lnTo>
                    <a:pt x="69515" y="83451"/>
                  </a:lnTo>
                  <a:lnTo>
                    <a:pt x="71881" y="81877"/>
                  </a:lnTo>
                  <a:lnTo>
                    <a:pt x="74137" y="80151"/>
                  </a:lnTo>
                  <a:lnTo>
                    <a:pt x="76273" y="78280"/>
                  </a:lnTo>
                  <a:lnTo>
                    <a:pt x="78280" y="76273"/>
                  </a:lnTo>
                  <a:lnTo>
                    <a:pt x="80151" y="74137"/>
                  </a:lnTo>
                  <a:lnTo>
                    <a:pt x="81877" y="71881"/>
                  </a:lnTo>
                  <a:lnTo>
                    <a:pt x="83451" y="69515"/>
                  </a:lnTo>
                  <a:lnTo>
                    <a:pt x="84867" y="67048"/>
                  </a:lnTo>
                  <a:lnTo>
                    <a:pt x="86120" y="64490"/>
                  </a:lnTo>
                  <a:lnTo>
                    <a:pt x="87203" y="61852"/>
                  </a:lnTo>
                  <a:lnTo>
                    <a:pt x="88113" y="59144"/>
                  </a:lnTo>
                  <a:lnTo>
                    <a:pt x="88845" y="56379"/>
                  </a:lnTo>
                  <a:lnTo>
                    <a:pt x="89397" y="53566"/>
                  </a:lnTo>
                  <a:lnTo>
                    <a:pt x="89767" y="50718"/>
                  </a:lnTo>
                  <a:lnTo>
                    <a:pt x="89953" y="47847"/>
                  </a:lnTo>
                  <a:lnTo>
                    <a:pt x="89953" y="44964"/>
                  </a:lnTo>
                  <a:lnTo>
                    <a:pt x="89769" y="42081"/>
                  </a:lnTo>
                  <a:lnTo>
                    <a:pt x="89401" y="39210"/>
                  </a:lnTo>
                  <a:lnTo>
                    <a:pt x="88851" y="36362"/>
                  </a:lnTo>
                  <a:lnTo>
                    <a:pt x="88120" y="33550"/>
                  </a:lnTo>
                  <a:lnTo>
                    <a:pt x="87212" y="30785"/>
                  </a:lnTo>
                  <a:lnTo>
                    <a:pt x="86130" y="28078"/>
                  </a:lnTo>
                  <a:lnTo>
                    <a:pt x="84879" y="25441"/>
                  </a:lnTo>
                  <a:lnTo>
                    <a:pt x="83464" y="22883"/>
                  </a:lnTo>
                  <a:lnTo>
                    <a:pt x="81891" y="20417"/>
                  </a:lnTo>
                  <a:lnTo>
                    <a:pt x="80166" y="18052"/>
                  </a:lnTo>
                  <a:lnTo>
                    <a:pt x="78297" y="15797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g927"/>
            <p:cNvSpPr/>
            <p:nvPr/>
          </p:nvSpPr>
          <p:spPr>
            <a:xfrm>
              <a:off x="6380684" y="5945500"/>
              <a:ext cx="89990" cy="89990"/>
            </a:xfrm>
            <a:custGeom>
              <a:avLst/>
              <a:pathLst>
                <a:path w="89990" h="89990">
                  <a:moveTo>
                    <a:pt x="76870" y="13119"/>
                  </a:moveTo>
                  <a:lnTo>
                    <a:pt x="74770" y="11149"/>
                  </a:lnTo>
                  <a:lnTo>
                    <a:pt x="72547" y="9319"/>
                  </a:lnTo>
                  <a:lnTo>
                    <a:pt x="70211" y="7635"/>
                  </a:lnTo>
                  <a:lnTo>
                    <a:pt x="67771" y="6105"/>
                  </a:lnTo>
                  <a:lnTo>
                    <a:pt x="65237" y="4734"/>
                  </a:lnTo>
                  <a:lnTo>
                    <a:pt x="62621" y="3529"/>
                  </a:lnTo>
                  <a:lnTo>
                    <a:pt x="59932" y="2494"/>
                  </a:lnTo>
                  <a:lnTo>
                    <a:pt x="57181" y="1634"/>
                  </a:lnTo>
                  <a:lnTo>
                    <a:pt x="54381" y="952"/>
                  </a:lnTo>
                  <a:lnTo>
                    <a:pt x="51542" y="451"/>
                  </a:lnTo>
                  <a:lnTo>
                    <a:pt x="48676" y="133"/>
                  </a:lnTo>
                  <a:lnTo>
                    <a:pt x="45795" y="0"/>
                  </a:lnTo>
                  <a:lnTo>
                    <a:pt x="42911" y="51"/>
                  </a:lnTo>
                  <a:lnTo>
                    <a:pt x="40035" y="287"/>
                  </a:lnTo>
                  <a:lnTo>
                    <a:pt x="37180" y="707"/>
                  </a:lnTo>
                  <a:lnTo>
                    <a:pt x="34356" y="1308"/>
                  </a:lnTo>
                  <a:lnTo>
                    <a:pt x="31577" y="2089"/>
                  </a:lnTo>
                  <a:lnTo>
                    <a:pt x="28852" y="3047"/>
                  </a:lnTo>
                  <a:lnTo>
                    <a:pt x="26194" y="4177"/>
                  </a:lnTo>
                  <a:lnTo>
                    <a:pt x="23613" y="5474"/>
                  </a:lnTo>
                  <a:lnTo>
                    <a:pt x="21120" y="6935"/>
                  </a:lnTo>
                  <a:lnTo>
                    <a:pt x="18726" y="8551"/>
                  </a:lnTo>
                  <a:lnTo>
                    <a:pt x="16439" y="10317"/>
                  </a:lnTo>
                  <a:lnTo>
                    <a:pt x="14269" y="12226"/>
                  </a:lnTo>
                  <a:lnTo>
                    <a:pt x="12226" y="14269"/>
                  </a:lnTo>
                  <a:lnTo>
                    <a:pt x="10317" y="16439"/>
                  </a:lnTo>
                  <a:lnTo>
                    <a:pt x="8551" y="18726"/>
                  </a:lnTo>
                  <a:lnTo>
                    <a:pt x="6935" y="21120"/>
                  </a:lnTo>
                  <a:lnTo>
                    <a:pt x="5474" y="23613"/>
                  </a:lnTo>
                  <a:lnTo>
                    <a:pt x="4177" y="26194"/>
                  </a:lnTo>
                  <a:lnTo>
                    <a:pt x="3047" y="28852"/>
                  </a:lnTo>
                  <a:lnTo>
                    <a:pt x="2089" y="31577"/>
                  </a:lnTo>
                  <a:lnTo>
                    <a:pt x="1308" y="34356"/>
                  </a:lnTo>
                  <a:lnTo>
                    <a:pt x="707" y="37180"/>
                  </a:lnTo>
                  <a:lnTo>
                    <a:pt x="287" y="40035"/>
                  </a:lnTo>
                  <a:lnTo>
                    <a:pt x="51" y="42911"/>
                  </a:lnTo>
                  <a:lnTo>
                    <a:pt x="0" y="45795"/>
                  </a:lnTo>
                  <a:lnTo>
                    <a:pt x="133" y="48676"/>
                  </a:lnTo>
                  <a:lnTo>
                    <a:pt x="451" y="51542"/>
                  </a:lnTo>
                  <a:lnTo>
                    <a:pt x="952" y="54381"/>
                  </a:lnTo>
                  <a:lnTo>
                    <a:pt x="1634" y="57181"/>
                  </a:lnTo>
                  <a:lnTo>
                    <a:pt x="2494" y="59932"/>
                  </a:lnTo>
                  <a:lnTo>
                    <a:pt x="3529" y="62621"/>
                  </a:lnTo>
                  <a:lnTo>
                    <a:pt x="4734" y="65237"/>
                  </a:lnTo>
                  <a:lnTo>
                    <a:pt x="6105" y="67771"/>
                  </a:lnTo>
                  <a:lnTo>
                    <a:pt x="7635" y="70211"/>
                  </a:lnTo>
                  <a:lnTo>
                    <a:pt x="9319" y="72547"/>
                  </a:lnTo>
                  <a:lnTo>
                    <a:pt x="11149" y="74770"/>
                  </a:lnTo>
                  <a:lnTo>
                    <a:pt x="13119" y="76870"/>
                  </a:lnTo>
                  <a:lnTo>
                    <a:pt x="15220" y="78840"/>
                  </a:lnTo>
                  <a:lnTo>
                    <a:pt x="17443" y="80670"/>
                  </a:lnTo>
                  <a:lnTo>
                    <a:pt x="19779" y="82354"/>
                  </a:lnTo>
                  <a:lnTo>
                    <a:pt x="22218" y="83885"/>
                  </a:lnTo>
                  <a:lnTo>
                    <a:pt x="24752" y="85255"/>
                  </a:lnTo>
                  <a:lnTo>
                    <a:pt x="27368" y="86460"/>
                  </a:lnTo>
                  <a:lnTo>
                    <a:pt x="30057" y="87495"/>
                  </a:lnTo>
                  <a:lnTo>
                    <a:pt x="32808" y="88355"/>
                  </a:lnTo>
                  <a:lnTo>
                    <a:pt x="35608" y="89037"/>
                  </a:lnTo>
                  <a:lnTo>
                    <a:pt x="38447" y="89538"/>
                  </a:lnTo>
                  <a:lnTo>
                    <a:pt x="41313" y="89856"/>
                  </a:lnTo>
                  <a:lnTo>
                    <a:pt x="44194" y="89990"/>
                  </a:lnTo>
                  <a:lnTo>
                    <a:pt x="47078" y="89938"/>
                  </a:lnTo>
                  <a:lnTo>
                    <a:pt x="49954" y="89702"/>
                  </a:lnTo>
                  <a:lnTo>
                    <a:pt x="52810" y="89283"/>
                  </a:lnTo>
                  <a:lnTo>
                    <a:pt x="55633" y="88681"/>
                  </a:lnTo>
                  <a:lnTo>
                    <a:pt x="58412" y="87900"/>
                  </a:lnTo>
                  <a:lnTo>
                    <a:pt x="61137" y="86942"/>
                  </a:lnTo>
                  <a:lnTo>
                    <a:pt x="63795" y="85812"/>
                  </a:lnTo>
                  <a:lnTo>
                    <a:pt x="66376" y="84515"/>
                  </a:lnTo>
                  <a:lnTo>
                    <a:pt x="68869" y="83055"/>
                  </a:lnTo>
                  <a:lnTo>
                    <a:pt x="71264" y="81438"/>
                  </a:lnTo>
                  <a:lnTo>
                    <a:pt x="73550" y="79672"/>
                  </a:lnTo>
                  <a:lnTo>
                    <a:pt x="75720" y="77763"/>
                  </a:lnTo>
                  <a:lnTo>
                    <a:pt x="77763" y="75720"/>
                  </a:lnTo>
                  <a:lnTo>
                    <a:pt x="79672" y="73550"/>
                  </a:lnTo>
                  <a:lnTo>
                    <a:pt x="81438" y="71264"/>
                  </a:lnTo>
                  <a:lnTo>
                    <a:pt x="83055" y="68869"/>
                  </a:lnTo>
                  <a:lnTo>
                    <a:pt x="84515" y="66376"/>
                  </a:lnTo>
                  <a:lnTo>
                    <a:pt x="85812" y="63795"/>
                  </a:lnTo>
                  <a:lnTo>
                    <a:pt x="86942" y="61137"/>
                  </a:lnTo>
                  <a:lnTo>
                    <a:pt x="87900" y="58412"/>
                  </a:lnTo>
                  <a:lnTo>
                    <a:pt x="88681" y="55633"/>
                  </a:lnTo>
                  <a:lnTo>
                    <a:pt x="89283" y="52810"/>
                  </a:lnTo>
                  <a:lnTo>
                    <a:pt x="89702" y="49954"/>
                  </a:lnTo>
                  <a:lnTo>
                    <a:pt x="89938" y="47078"/>
                  </a:lnTo>
                  <a:lnTo>
                    <a:pt x="89990" y="44194"/>
                  </a:lnTo>
                  <a:lnTo>
                    <a:pt x="89856" y="41313"/>
                  </a:lnTo>
                  <a:lnTo>
                    <a:pt x="89538" y="38447"/>
                  </a:lnTo>
                  <a:lnTo>
                    <a:pt x="89037" y="35608"/>
                  </a:lnTo>
                  <a:lnTo>
                    <a:pt x="88355" y="32808"/>
                  </a:lnTo>
                  <a:lnTo>
                    <a:pt x="87495" y="30057"/>
                  </a:lnTo>
                  <a:lnTo>
                    <a:pt x="86460" y="27368"/>
                  </a:lnTo>
                  <a:lnTo>
                    <a:pt x="85255" y="24752"/>
                  </a:lnTo>
                  <a:lnTo>
                    <a:pt x="83885" y="22218"/>
                  </a:lnTo>
                  <a:lnTo>
                    <a:pt x="82354" y="19779"/>
                  </a:lnTo>
                  <a:lnTo>
                    <a:pt x="80670" y="17443"/>
                  </a:lnTo>
                  <a:lnTo>
                    <a:pt x="78840" y="15220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g928"/>
            <p:cNvSpPr/>
            <p:nvPr/>
          </p:nvSpPr>
          <p:spPr>
            <a:xfrm>
              <a:off x="6486582" y="3722003"/>
              <a:ext cx="89958" cy="89958"/>
            </a:xfrm>
            <a:custGeom>
              <a:avLst/>
              <a:pathLst>
                <a:path w="89958" h="89958">
                  <a:moveTo>
                    <a:pt x="76340" y="13617"/>
                  </a:moveTo>
                  <a:lnTo>
                    <a:pt x="74208" y="11613"/>
                  </a:lnTo>
                  <a:lnTo>
                    <a:pt x="71956" y="9747"/>
                  </a:lnTo>
                  <a:lnTo>
                    <a:pt x="69593" y="8026"/>
                  </a:lnTo>
                  <a:lnTo>
                    <a:pt x="67129" y="6457"/>
                  </a:lnTo>
                  <a:lnTo>
                    <a:pt x="64574" y="5045"/>
                  </a:lnTo>
                  <a:lnTo>
                    <a:pt x="61938" y="3798"/>
                  </a:lnTo>
                  <a:lnTo>
                    <a:pt x="59233" y="2721"/>
                  </a:lnTo>
                  <a:lnTo>
                    <a:pt x="56469" y="1816"/>
                  </a:lnTo>
                  <a:lnTo>
                    <a:pt x="53658" y="1090"/>
                  </a:lnTo>
                  <a:lnTo>
                    <a:pt x="50811" y="543"/>
                  </a:lnTo>
                  <a:lnTo>
                    <a:pt x="47940" y="179"/>
                  </a:lnTo>
                  <a:lnTo>
                    <a:pt x="45057" y="0"/>
                  </a:lnTo>
                  <a:lnTo>
                    <a:pt x="42174" y="5"/>
                  </a:lnTo>
                  <a:lnTo>
                    <a:pt x="39302" y="194"/>
                  </a:lnTo>
                  <a:lnTo>
                    <a:pt x="36454" y="568"/>
                  </a:lnTo>
                  <a:lnTo>
                    <a:pt x="33640" y="1125"/>
                  </a:lnTo>
                  <a:lnTo>
                    <a:pt x="30873" y="1861"/>
                  </a:lnTo>
                  <a:lnTo>
                    <a:pt x="28165" y="2775"/>
                  </a:lnTo>
                  <a:lnTo>
                    <a:pt x="25525" y="3862"/>
                  </a:lnTo>
                  <a:lnTo>
                    <a:pt x="22965" y="5118"/>
                  </a:lnTo>
                  <a:lnTo>
                    <a:pt x="20496" y="6538"/>
                  </a:lnTo>
                  <a:lnTo>
                    <a:pt x="18127" y="8116"/>
                  </a:lnTo>
                  <a:lnTo>
                    <a:pt x="15868" y="9845"/>
                  </a:lnTo>
                  <a:lnTo>
                    <a:pt x="13730" y="11719"/>
                  </a:lnTo>
                  <a:lnTo>
                    <a:pt x="11719" y="13730"/>
                  </a:lnTo>
                  <a:lnTo>
                    <a:pt x="9845" y="15868"/>
                  </a:lnTo>
                  <a:lnTo>
                    <a:pt x="8116" y="18127"/>
                  </a:lnTo>
                  <a:lnTo>
                    <a:pt x="6538" y="20496"/>
                  </a:lnTo>
                  <a:lnTo>
                    <a:pt x="5118" y="22965"/>
                  </a:lnTo>
                  <a:lnTo>
                    <a:pt x="3862" y="25525"/>
                  </a:lnTo>
                  <a:lnTo>
                    <a:pt x="2775" y="28165"/>
                  </a:lnTo>
                  <a:lnTo>
                    <a:pt x="1861" y="30873"/>
                  </a:lnTo>
                  <a:lnTo>
                    <a:pt x="1125" y="33640"/>
                  </a:lnTo>
                  <a:lnTo>
                    <a:pt x="568" y="36454"/>
                  </a:lnTo>
                  <a:lnTo>
                    <a:pt x="194" y="39302"/>
                  </a:lnTo>
                  <a:lnTo>
                    <a:pt x="5" y="42174"/>
                  </a:lnTo>
                  <a:lnTo>
                    <a:pt x="0" y="45057"/>
                  </a:lnTo>
                  <a:lnTo>
                    <a:pt x="179" y="47940"/>
                  </a:lnTo>
                  <a:lnTo>
                    <a:pt x="543" y="50811"/>
                  </a:lnTo>
                  <a:lnTo>
                    <a:pt x="1090" y="53658"/>
                  </a:lnTo>
                  <a:lnTo>
                    <a:pt x="1816" y="56469"/>
                  </a:lnTo>
                  <a:lnTo>
                    <a:pt x="2721" y="59233"/>
                  </a:lnTo>
                  <a:lnTo>
                    <a:pt x="3798" y="61938"/>
                  </a:lnTo>
                  <a:lnTo>
                    <a:pt x="5045" y="64574"/>
                  </a:lnTo>
                  <a:lnTo>
                    <a:pt x="6457" y="67129"/>
                  </a:lnTo>
                  <a:lnTo>
                    <a:pt x="8026" y="69593"/>
                  </a:lnTo>
                  <a:lnTo>
                    <a:pt x="9747" y="71956"/>
                  </a:lnTo>
                  <a:lnTo>
                    <a:pt x="11613" y="74208"/>
                  </a:lnTo>
                  <a:lnTo>
                    <a:pt x="13617" y="76340"/>
                  </a:lnTo>
                  <a:lnTo>
                    <a:pt x="15749" y="78344"/>
                  </a:lnTo>
                  <a:lnTo>
                    <a:pt x="18001" y="80210"/>
                  </a:lnTo>
                  <a:lnTo>
                    <a:pt x="20364" y="81931"/>
                  </a:lnTo>
                  <a:lnTo>
                    <a:pt x="22828" y="83500"/>
                  </a:lnTo>
                  <a:lnTo>
                    <a:pt x="25383" y="84912"/>
                  </a:lnTo>
                  <a:lnTo>
                    <a:pt x="28019" y="86159"/>
                  </a:lnTo>
                  <a:lnTo>
                    <a:pt x="30724" y="87236"/>
                  </a:lnTo>
                  <a:lnTo>
                    <a:pt x="33488" y="88141"/>
                  </a:lnTo>
                  <a:lnTo>
                    <a:pt x="36299" y="88867"/>
                  </a:lnTo>
                  <a:lnTo>
                    <a:pt x="39146" y="89414"/>
                  </a:lnTo>
                  <a:lnTo>
                    <a:pt x="42017" y="89778"/>
                  </a:lnTo>
                  <a:lnTo>
                    <a:pt x="44900" y="89958"/>
                  </a:lnTo>
                  <a:lnTo>
                    <a:pt x="47783" y="89952"/>
                  </a:lnTo>
                  <a:lnTo>
                    <a:pt x="50655" y="89763"/>
                  </a:lnTo>
                  <a:lnTo>
                    <a:pt x="53503" y="89389"/>
                  </a:lnTo>
                  <a:lnTo>
                    <a:pt x="56317" y="88832"/>
                  </a:lnTo>
                  <a:lnTo>
                    <a:pt x="59084" y="88096"/>
                  </a:lnTo>
                  <a:lnTo>
                    <a:pt x="61792" y="87182"/>
                  </a:lnTo>
                  <a:lnTo>
                    <a:pt x="64432" y="86095"/>
                  </a:lnTo>
                  <a:lnTo>
                    <a:pt x="66992" y="84839"/>
                  </a:lnTo>
                  <a:lnTo>
                    <a:pt x="69461" y="83419"/>
                  </a:lnTo>
                  <a:lnTo>
                    <a:pt x="71830" y="81841"/>
                  </a:lnTo>
                  <a:lnTo>
                    <a:pt x="74089" y="80112"/>
                  </a:lnTo>
                  <a:lnTo>
                    <a:pt x="76227" y="78238"/>
                  </a:lnTo>
                  <a:lnTo>
                    <a:pt x="78238" y="76227"/>
                  </a:lnTo>
                  <a:lnTo>
                    <a:pt x="80112" y="74089"/>
                  </a:lnTo>
                  <a:lnTo>
                    <a:pt x="81841" y="71830"/>
                  </a:lnTo>
                  <a:lnTo>
                    <a:pt x="83419" y="69461"/>
                  </a:lnTo>
                  <a:lnTo>
                    <a:pt x="84839" y="66992"/>
                  </a:lnTo>
                  <a:lnTo>
                    <a:pt x="86095" y="64432"/>
                  </a:lnTo>
                  <a:lnTo>
                    <a:pt x="87182" y="61792"/>
                  </a:lnTo>
                  <a:lnTo>
                    <a:pt x="88096" y="59084"/>
                  </a:lnTo>
                  <a:lnTo>
                    <a:pt x="88832" y="56317"/>
                  </a:lnTo>
                  <a:lnTo>
                    <a:pt x="89389" y="53503"/>
                  </a:lnTo>
                  <a:lnTo>
                    <a:pt x="89763" y="50655"/>
                  </a:lnTo>
                  <a:lnTo>
                    <a:pt x="89952" y="47783"/>
                  </a:lnTo>
                  <a:lnTo>
                    <a:pt x="89958" y="44900"/>
                  </a:lnTo>
                  <a:lnTo>
                    <a:pt x="89778" y="42017"/>
                  </a:lnTo>
                  <a:lnTo>
                    <a:pt x="89414" y="39146"/>
                  </a:lnTo>
                  <a:lnTo>
                    <a:pt x="88867" y="36299"/>
                  </a:lnTo>
                  <a:lnTo>
                    <a:pt x="88141" y="33488"/>
                  </a:lnTo>
                  <a:lnTo>
                    <a:pt x="87236" y="30724"/>
                  </a:lnTo>
                  <a:lnTo>
                    <a:pt x="86159" y="28019"/>
                  </a:lnTo>
                  <a:lnTo>
                    <a:pt x="84912" y="25383"/>
                  </a:lnTo>
                  <a:lnTo>
                    <a:pt x="83500" y="22828"/>
                  </a:lnTo>
                  <a:lnTo>
                    <a:pt x="81931" y="20364"/>
                  </a:lnTo>
                  <a:lnTo>
                    <a:pt x="80210" y="18001"/>
                  </a:lnTo>
                  <a:lnTo>
                    <a:pt x="78344" y="15749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g929"/>
            <p:cNvSpPr/>
            <p:nvPr/>
          </p:nvSpPr>
          <p:spPr>
            <a:xfrm>
              <a:off x="6486561" y="3827864"/>
              <a:ext cx="89999" cy="89999"/>
            </a:xfrm>
            <a:custGeom>
              <a:avLst/>
              <a:pathLst>
                <a:path w="89999" h="89999">
                  <a:moveTo>
                    <a:pt x="77273" y="12725"/>
                  </a:moveTo>
                  <a:lnTo>
                    <a:pt x="75197" y="10783"/>
                  </a:lnTo>
                  <a:lnTo>
                    <a:pt x="72998" y="8980"/>
                  </a:lnTo>
                  <a:lnTo>
                    <a:pt x="70683" y="7326"/>
                  </a:lnTo>
                  <a:lnTo>
                    <a:pt x="68263" y="5827"/>
                  </a:lnTo>
                  <a:lnTo>
                    <a:pt x="65747" y="4488"/>
                  </a:lnTo>
                  <a:lnTo>
                    <a:pt x="63146" y="3316"/>
                  </a:lnTo>
                  <a:lnTo>
                    <a:pt x="60470" y="2315"/>
                  </a:lnTo>
                  <a:lnTo>
                    <a:pt x="57731" y="1490"/>
                  </a:lnTo>
                  <a:lnTo>
                    <a:pt x="54940" y="844"/>
                  </a:lnTo>
                  <a:lnTo>
                    <a:pt x="52108" y="378"/>
                  </a:lnTo>
                  <a:lnTo>
                    <a:pt x="49246" y="97"/>
                  </a:lnTo>
                  <a:lnTo>
                    <a:pt x="46367" y="0"/>
                  </a:lnTo>
                  <a:lnTo>
                    <a:pt x="43482" y="87"/>
                  </a:lnTo>
                  <a:lnTo>
                    <a:pt x="40604" y="359"/>
                  </a:lnTo>
                  <a:lnTo>
                    <a:pt x="37744" y="815"/>
                  </a:lnTo>
                  <a:lnTo>
                    <a:pt x="34913" y="1452"/>
                  </a:lnTo>
                  <a:lnTo>
                    <a:pt x="32124" y="2268"/>
                  </a:lnTo>
                  <a:lnTo>
                    <a:pt x="29388" y="3260"/>
                  </a:lnTo>
                  <a:lnTo>
                    <a:pt x="26716" y="4424"/>
                  </a:lnTo>
                  <a:lnTo>
                    <a:pt x="24119" y="5754"/>
                  </a:lnTo>
                  <a:lnTo>
                    <a:pt x="21608" y="7245"/>
                  </a:lnTo>
                  <a:lnTo>
                    <a:pt x="19193" y="8891"/>
                  </a:lnTo>
                  <a:lnTo>
                    <a:pt x="16884" y="10686"/>
                  </a:lnTo>
                  <a:lnTo>
                    <a:pt x="14691" y="12622"/>
                  </a:lnTo>
                  <a:lnTo>
                    <a:pt x="12622" y="14691"/>
                  </a:lnTo>
                  <a:lnTo>
                    <a:pt x="10686" y="16884"/>
                  </a:lnTo>
                  <a:lnTo>
                    <a:pt x="8891" y="19193"/>
                  </a:lnTo>
                  <a:lnTo>
                    <a:pt x="7245" y="21608"/>
                  </a:lnTo>
                  <a:lnTo>
                    <a:pt x="5754" y="24119"/>
                  </a:lnTo>
                  <a:lnTo>
                    <a:pt x="4424" y="26716"/>
                  </a:lnTo>
                  <a:lnTo>
                    <a:pt x="3260" y="29388"/>
                  </a:lnTo>
                  <a:lnTo>
                    <a:pt x="2268" y="32124"/>
                  </a:lnTo>
                  <a:lnTo>
                    <a:pt x="1452" y="34913"/>
                  </a:lnTo>
                  <a:lnTo>
                    <a:pt x="815" y="37744"/>
                  </a:lnTo>
                  <a:lnTo>
                    <a:pt x="359" y="40604"/>
                  </a:lnTo>
                  <a:lnTo>
                    <a:pt x="87" y="43482"/>
                  </a:lnTo>
                  <a:lnTo>
                    <a:pt x="0" y="46367"/>
                  </a:lnTo>
                  <a:lnTo>
                    <a:pt x="97" y="49246"/>
                  </a:lnTo>
                  <a:lnTo>
                    <a:pt x="378" y="52108"/>
                  </a:lnTo>
                  <a:lnTo>
                    <a:pt x="844" y="54940"/>
                  </a:lnTo>
                  <a:lnTo>
                    <a:pt x="1490" y="57731"/>
                  </a:lnTo>
                  <a:lnTo>
                    <a:pt x="2315" y="60470"/>
                  </a:lnTo>
                  <a:lnTo>
                    <a:pt x="3316" y="63146"/>
                  </a:lnTo>
                  <a:lnTo>
                    <a:pt x="4488" y="65747"/>
                  </a:lnTo>
                  <a:lnTo>
                    <a:pt x="5827" y="68263"/>
                  </a:lnTo>
                  <a:lnTo>
                    <a:pt x="7326" y="70683"/>
                  </a:lnTo>
                  <a:lnTo>
                    <a:pt x="8980" y="72998"/>
                  </a:lnTo>
                  <a:lnTo>
                    <a:pt x="10783" y="75197"/>
                  </a:lnTo>
                  <a:lnTo>
                    <a:pt x="12725" y="77273"/>
                  </a:lnTo>
                  <a:lnTo>
                    <a:pt x="14801" y="79216"/>
                  </a:lnTo>
                  <a:lnTo>
                    <a:pt x="17001" y="81018"/>
                  </a:lnTo>
                  <a:lnTo>
                    <a:pt x="19315" y="82672"/>
                  </a:lnTo>
                  <a:lnTo>
                    <a:pt x="21735" y="84172"/>
                  </a:lnTo>
                  <a:lnTo>
                    <a:pt x="24251" y="85510"/>
                  </a:lnTo>
                  <a:lnTo>
                    <a:pt x="26852" y="86682"/>
                  </a:lnTo>
                  <a:lnTo>
                    <a:pt x="29528" y="87683"/>
                  </a:lnTo>
                  <a:lnTo>
                    <a:pt x="32267" y="88508"/>
                  </a:lnTo>
                  <a:lnTo>
                    <a:pt x="35058" y="89155"/>
                  </a:lnTo>
                  <a:lnTo>
                    <a:pt x="37891" y="89620"/>
                  </a:lnTo>
                  <a:lnTo>
                    <a:pt x="40752" y="89901"/>
                  </a:lnTo>
                  <a:lnTo>
                    <a:pt x="43631" y="89999"/>
                  </a:lnTo>
                  <a:lnTo>
                    <a:pt x="46516" y="89911"/>
                  </a:lnTo>
                  <a:lnTo>
                    <a:pt x="49394" y="89639"/>
                  </a:lnTo>
                  <a:lnTo>
                    <a:pt x="52255" y="89183"/>
                  </a:lnTo>
                  <a:lnTo>
                    <a:pt x="55085" y="88546"/>
                  </a:lnTo>
                  <a:lnTo>
                    <a:pt x="57874" y="87730"/>
                  </a:lnTo>
                  <a:lnTo>
                    <a:pt x="60610" y="86738"/>
                  </a:lnTo>
                  <a:lnTo>
                    <a:pt x="63282" y="85575"/>
                  </a:lnTo>
                  <a:lnTo>
                    <a:pt x="65879" y="84245"/>
                  </a:lnTo>
                  <a:lnTo>
                    <a:pt x="68390" y="82753"/>
                  </a:lnTo>
                  <a:lnTo>
                    <a:pt x="70805" y="81107"/>
                  </a:lnTo>
                  <a:lnTo>
                    <a:pt x="73114" y="79312"/>
                  </a:lnTo>
                  <a:lnTo>
                    <a:pt x="75308" y="77376"/>
                  </a:lnTo>
                  <a:lnTo>
                    <a:pt x="77376" y="75308"/>
                  </a:lnTo>
                  <a:lnTo>
                    <a:pt x="79312" y="73114"/>
                  </a:lnTo>
                  <a:lnTo>
                    <a:pt x="81107" y="70805"/>
                  </a:lnTo>
                  <a:lnTo>
                    <a:pt x="82753" y="68390"/>
                  </a:lnTo>
                  <a:lnTo>
                    <a:pt x="84245" y="65879"/>
                  </a:lnTo>
                  <a:lnTo>
                    <a:pt x="85575" y="63282"/>
                  </a:lnTo>
                  <a:lnTo>
                    <a:pt x="86738" y="60610"/>
                  </a:lnTo>
                  <a:lnTo>
                    <a:pt x="87730" y="57874"/>
                  </a:lnTo>
                  <a:lnTo>
                    <a:pt x="88546" y="55085"/>
                  </a:lnTo>
                  <a:lnTo>
                    <a:pt x="89183" y="52255"/>
                  </a:lnTo>
                  <a:lnTo>
                    <a:pt x="89639" y="49394"/>
                  </a:lnTo>
                  <a:lnTo>
                    <a:pt x="89911" y="46516"/>
                  </a:lnTo>
                  <a:lnTo>
                    <a:pt x="89999" y="43631"/>
                  </a:lnTo>
                  <a:lnTo>
                    <a:pt x="89901" y="40752"/>
                  </a:lnTo>
                  <a:lnTo>
                    <a:pt x="89620" y="37891"/>
                  </a:lnTo>
                  <a:lnTo>
                    <a:pt x="89155" y="35058"/>
                  </a:lnTo>
                  <a:lnTo>
                    <a:pt x="88508" y="32267"/>
                  </a:lnTo>
                  <a:lnTo>
                    <a:pt x="87683" y="29528"/>
                  </a:lnTo>
                  <a:lnTo>
                    <a:pt x="86682" y="26852"/>
                  </a:lnTo>
                  <a:lnTo>
                    <a:pt x="85510" y="24251"/>
                  </a:lnTo>
                  <a:lnTo>
                    <a:pt x="84172" y="21735"/>
                  </a:lnTo>
                  <a:lnTo>
                    <a:pt x="82672" y="19315"/>
                  </a:lnTo>
                  <a:lnTo>
                    <a:pt x="81018" y="17001"/>
                  </a:lnTo>
                  <a:lnTo>
                    <a:pt x="79216" y="14801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g930"/>
            <p:cNvSpPr/>
            <p:nvPr/>
          </p:nvSpPr>
          <p:spPr>
            <a:xfrm>
              <a:off x="6486568" y="3933752"/>
              <a:ext cx="89986" cy="89986"/>
            </a:xfrm>
            <a:custGeom>
              <a:avLst/>
              <a:pathLst>
                <a:path w="89986" h="89986">
                  <a:moveTo>
                    <a:pt x="75805" y="14181"/>
                  </a:moveTo>
                  <a:lnTo>
                    <a:pt x="73640" y="12143"/>
                  </a:lnTo>
                  <a:lnTo>
                    <a:pt x="71358" y="10240"/>
                  </a:lnTo>
                  <a:lnTo>
                    <a:pt x="68967" y="8480"/>
                  </a:lnTo>
                  <a:lnTo>
                    <a:pt x="66478" y="6870"/>
                  </a:lnTo>
                  <a:lnTo>
                    <a:pt x="63901" y="5416"/>
                  </a:lnTo>
                  <a:lnTo>
                    <a:pt x="61245" y="4125"/>
                  </a:lnTo>
                  <a:lnTo>
                    <a:pt x="58524" y="3002"/>
                  </a:lnTo>
                  <a:lnTo>
                    <a:pt x="55746" y="2052"/>
                  </a:lnTo>
                  <a:lnTo>
                    <a:pt x="52924" y="1278"/>
                  </a:lnTo>
                  <a:lnTo>
                    <a:pt x="50070" y="684"/>
                  </a:lnTo>
                  <a:lnTo>
                    <a:pt x="47195" y="272"/>
                  </a:lnTo>
                  <a:lnTo>
                    <a:pt x="44311" y="43"/>
                  </a:lnTo>
                  <a:lnTo>
                    <a:pt x="41429" y="0"/>
                  </a:lnTo>
                  <a:lnTo>
                    <a:pt x="38563" y="141"/>
                  </a:lnTo>
                  <a:lnTo>
                    <a:pt x="35722" y="466"/>
                  </a:lnTo>
                  <a:lnTo>
                    <a:pt x="32920" y="975"/>
                  </a:lnTo>
                  <a:lnTo>
                    <a:pt x="30167" y="1664"/>
                  </a:lnTo>
                  <a:lnTo>
                    <a:pt x="27476" y="2531"/>
                  </a:lnTo>
                  <a:lnTo>
                    <a:pt x="24856" y="3573"/>
                  </a:lnTo>
                  <a:lnTo>
                    <a:pt x="22319" y="4785"/>
                  </a:lnTo>
                  <a:lnTo>
                    <a:pt x="19875" y="6162"/>
                  </a:lnTo>
                  <a:lnTo>
                    <a:pt x="17534" y="7699"/>
                  </a:lnTo>
                  <a:lnTo>
                    <a:pt x="15307" y="9389"/>
                  </a:lnTo>
                  <a:lnTo>
                    <a:pt x="13201" y="11226"/>
                  </a:lnTo>
                  <a:lnTo>
                    <a:pt x="11226" y="13201"/>
                  </a:lnTo>
                  <a:lnTo>
                    <a:pt x="9389" y="15307"/>
                  </a:lnTo>
                  <a:lnTo>
                    <a:pt x="7699" y="17534"/>
                  </a:lnTo>
                  <a:lnTo>
                    <a:pt x="6162" y="19875"/>
                  </a:lnTo>
                  <a:lnTo>
                    <a:pt x="4785" y="22319"/>
                  </a:lnTo>
                  <a:lnTo>
                    <a:pt x="3573" y="24856"/>
                  </a:lnTo>
                  <a:lnTo>
                    <a:pt x="2531" y="27476"/>
                  </a:lnTo>
                  <a:lnTo>
                    <a:pt x="1664" y="30167"/>
                  </a:lnTo>
                  <a:lnTo>
                    <a:pt x="975" y="32920"/>
                  </a:lnTo>
                  <a:lnTo>
                    <a:pt x="466" y="35722"/>
                  </a:lnTo>
                  <a:lnTo>
                    <a:pt x="141" y="38563"/>
                  </a:lnTo>
                  <a:lnTo>
                    <a:pt x="0" y="41429"/>
                  </a:lnTo>
                  <a:lnTo>
                    <a:pt x="43" y="44311"/>
                  </a:lnTo>
                  <a:lnTo>
                    <a:pt x="272" y="47195"/>
                  </a:lnTo>
                  <a:lnTo>
                    <a:pt x="684" y="50070"/>
                  </a:lnTo>
                  <a:lnTo>
                    <a:pt x="1278" y="52924"/>
                  </a:lnTo>
                  <a:lnTo>
                    <a:pt x="2052" y="55746"/>
                  </a:lnTo>
                  <a:lnTo>
                    <a:pt x="3002" y="58524"/>
                  </a:lnTo>
                  <a:lnTo>
                    <a:pt x="4125" y="61245"/>
                  </a:lnTo>
                  <a:lnTo>
                    <a:pt x="5416" y="63901"/>
                  </a:lnTo>
                  <a:lnTo>
                    <a:pt x="6870" y="66478"/>
                  </a:lnTo>
                  <a:lnTo>
                    <a:pt x="8480" y="68967"/>
                  </a:lnTo>
                  <a:lnTo>
                    <a:pt x="10240" y="71358"/>
                  </a:lnTo>
                  <a:lnTo>
                    <a:pt x="12143" y="73640"/>
                  </a:lnTo>
                  <a:lnTo>
                    <a:pt x="14181" y="75805"/>
                  </a:lnTo>
                  <a:lnTo>
                    <a:pt x="16345" y="77843"/>
                  </a:lnTo>
                  <a:lnTo>
                    <a:pt x="18628" y="79746"/>
                  </a:lnTo>
                  <a:lnTo>
                    <a:pt x="21018" y="81506"/>
                  </a:lnTo>
                  <a:lnTo>
                    <a:pt x="23507" y="83116"/>
                  </a:lnTo>
                  <a:lnTo>
                    <a:pt x="26085" y="84569"/>
                  </a:lnTo>
                  <a:lnTo>
                    <a:pt x="28740" y="85860"/>
                  </a:lnTo>
                  <a:lnTo>
                    <a:pt x="31462" y="86983"/>
                  </a:lnTo>
                  <a:lnTo>
                    <a:pt x="34239" y="87933"/>
                  </a:lnTo>
                  <a:lnTo>
                    <a:pt x="37061" y="88707"/>
                  </a:lnTo>
                  <a:lnTo>
                    <a:pt x="39915" y="89302"/>
                  </a:lnTo>
                  <a:lnTo>
                    <a:pt x="42791" y="89714"/>
                  </a:lnTo>
                  <a:lnTo>
                    <a:pt x="45675" y="89942"/>
                  </a:lnTo>
                  <a:lnTo>
                    <a:pt x="48556" y="89986"/>
                  </a:lnTo>
                  <a:lnTo>
                    <a:pt x="51423" y="89845"/>
                  </a:lnTo>
                  <a:lnTo>
                    <a:pt x="54263" y="89519"/>
                  </a:lnTo>
                  <a:lnTo>
                    <a:pt x="57066" y="89011"/>
                  </a:lnTo>
                  <a:lnTo>
                    <a:pt x="59818" y="88322"/>
                  </a:lnTo>
                  <a:lnTo>
                    <a:pt x="62510" y="87454"/>
                  </a:lnTo>
                  <a:lnTo>
                    <a:pt x="65130" y="86412"/>
                  </a:lnTo>
                  <a:lnTo>
                    <a:pt x="67667" y="85200"/>
                  </a:lnTo>
                  <a:lnTo>
                    <a:pt x="70110" y="83823"/>
                  </a:lnTo>
                  <a:lnTo>
                    <a:pt x="72451" y="82286"/>
                  </a:lnTo>
                  <a:lnTo>
                    <a:pt x="74679" y="80596"/>
                  </a:lnTo>
                  <a:lnTo>
                    <a:pt x="76785" y="78760"/>
                  </a:lnTo>
                  <a:lnTo>
                    <a:pt x="78760" y="76785"/>
                  </a:lnTo>
                  <a:lnTo>
                    <a:pt x="80596" y="74679"/>
                  </a:lnTo>
                  <a:lnTo>
                    <a:pt x="82286" y="72451"/>
                  </a:lnTo>
                  <a:lnTo>
                    <a:pt x="83823" y="70110"/>
                  </a:lnTo>
                  <a:lnTo>
                    <a:pt x="85200" y="67667"/>
                  </a:lnTo>
                  <a:lnTo>
                    <a:pt x="86412" y="65130"/>
                  </a:lnTo>
                  <a:lnTo>
                    <a:pt x="87454" y="62510"/>
                  </a:lnTo>
                  <a:lnTo>
                    <a:pt x="88322" y="59818"/>
                  </a:lnTo>
                  <a:lnTo>
                    <a:pt x="89011" y="57066"/>
                  </a:lnTo>
                  <a:lnTo>
                    <a:pt x="89519" y="54263"/>
                  </a:lnTo>
                  <a:lnTo>
                    <a:pt x="89845" y="51423"/>
                  </a:lnTo>
                  <a:lnTo>
                    <a:pt x="89986" y="48556"/>
                  </a:lnTo>
                  <a:lnTo>
                    <a:pt x="89942" y="45675"/>
                  </a:lnTo>
                  <a:lnTo>
                    <a:pt x="89714" y="42791"/>
                  </a:lnTo>
                  <a:lnTo>
                    <a:pt x="89302" y="39915"/>
                  </a:lnTo>
                  <a:lnTo>
                    <a:pt x="88707" y="37061"/>
                  </a:lnTo>
                  <a:lnTo>
                    <a:pt x="87933" y="34239"/>
                  </a:lnTo>
                  <a:lnTo>
                    <a:pt x="86983" y="31462"/>
                  </a:lnTo>
                  <a:lnTo>
                    <a:pt x="85860" y="28740"/>
                  </a:lnTo>
                  <a:lnTo>
                    <a:pt x="84569" y="26085"/>
                  </a:lnTo>
                  <a:lnTo>
                    <a:pt x="83116" y="23507"/>
                  </a:lnTo>
                  <a:lnTo>
                    <a:pt x="81506" y="21018"/>
                  </a:lnTo>
                  <a:lnTo>
                    <a:pt x="79746" y="18628"/>
                  </a:lnTo>
                  <a:lnTo>
                    <a:pt x="77843" y="16345"/>
                  </a:lnTo>
                  <a:close/>
                </a:path>
              </a:pathLst>
            </a:custGeom>
            <a:solidFill>
              <a:srgbClr val="FEF3EC">
                <a:alpha val="100000"/>
              </a:srgbClr>
            </a:solidFill>
            <a:ln w="9525" cap="rnd">
              <a:solidFill>
                <a:srgbClr val="FEF3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g931"/>
            <p:cNvSpPr/>
            <p:nvPr/>
          </p:nvSpPr>
          <p:spPr>
            <a:xfrm>
              <a:off x="6486581" y="4039647"/>
              <a:ext cx="89959" cy="89959"/>
            </a:xfrm>
            <a:custGeom>
              <a:avLst/>
              <a:pathLst>
                <a:path w="89959" h="89959">
                  <a:moveTo>
                    <a:pt x="76361" y="13598"/>
                  </a:moveTo>
                  <a:lnTo>
                    <a:pt x="74230" y="11596"/>
                  </a:lnTo>
                  <a:lnTo>
                    <a:pt x="71979" y="9731"/>
                  </a:lnTo>
                  <a:lnTo>
                    <a:pt x="69617" y="8011"/>
                  </a:lnTo>
                  <a:lnTo>
                    <a:pt x="67154" y="6443"/>
                  </a:lnTo>
                  <a:lnTo>
                    <a:pt x="64599" y="5034"/>
                  </a:lnTo>
                  <a:lnTo>
                    <a:pt x="61964" y="3788"/>
                  </a:lnTo>
                  <a:lnTo>
                    <a:pt x="59260" y="2712"/>
                  </a:lnTo>
                  <a:lnTo>
                    <a:pt x="56496" y="1810"/>
                  </a:lnTo>
                  <a:lnTo>
                    <a:pt x="53685" y="1084"/>
                  </a:lnTo>
                  <a:lnTo>
                    <a:pt x="50839" y="540"/>
                  </a:lnTo>
                  <a:lnTo>
                    <a:pt x="47968" y="178"/>
                  </a:lnTo>
                  <a:lnTo>
                    <a:pt x="45085" y="0"/>
                  </a:lnTo>
                  <a:lnTo>
                    <a:pt x="42202" y="6"/>
                  </a:lnTo>
                  <a:lnTo>
                    <a:pt x="39330" y="198"/>
                  </a:lnTo>
                  <a:lnTo>
                    <a:pt x="36481" y="574"/>
                  </a:lnTo>
                  <a:lnTo>
                    <a:pt x="33668" y="1132"/>
                  </a:lnTo>
                  <a:lnTo>
                    <a:pt x="30900" y="1870"/>
                  </a:lnTo>
                  <a:lnTo>
                    <a:pt x="28191" y="2785"/>
                  </a:lnTo>
                  <a:lnTo>
                    <a:pt x="25550" y="3874"/>
                  </a:lnTo>
                  <a:lnTo>
                    <a:pt x="22990" y="5132"/>
                  </a:lnTo>
                  <a:lnTo>
                    <a:pt x="20519" y="6553"/>
                  </a:lnTo>
                  <a:lnTo>
                    <a:pt x="18150" y="8133"/>
                  </a:lnTo>
                  <a:lnTo>
                    <a:pt x="15890" y="9863"/>
                  </a:lnTo>
                  <a:lnTo>
                    <a:pt x="13750" y="11738"/>
                  </a:lnTo>
                  <a:lnTo>
                    <a:pt x="11738" y="13750"/>
                  </a:lnTo>
                  <a:lnTo>
                    <a:pt x="9863" y="15890"/>
                  </a:lnTo>
                  <a:lnTo>
                    <a:pt x="8133" y="18150"/>
                  </a:lnTo>
                  <a:lnTo>
                    <a:pt x="6553" y="20519"/>
                  </a:lnTo>
                  <a:lnTo>
                    <a:pt x="5132" y="22990"/>
                  </a:lnTo>
                  <a:lnTo>
                    <a:pt x="3874" y="25550"/>
                  </a:lnTo>
                  <a:lnTo>
                    <a:pt x="2785" y="28191"/>
                  </a:lnTo>
                  <a:lnTo>
                    <a:pt x="1870" y="30900"/>
                  </a:lnTo>
                  <a:lnTo>
                    <a:pt x="1132" y="33668"/>
                  </a:lnTo>
                  <a:lnTo>
                    <a:pt x="574" y="36481"/>
                  </a:lnTo>
                  <a:lnTo>
                    <a:pt x="198" y="39330"/>
                  </a:lnTo>
                  <a:lnTo>
                    <a:pt x="6" y="42202"/>
                  </a:lnTo>
                  <a:lnTo>
                    <a:pt x="0" y="45085"/>
                  </a:lnTo>
                  <a:lnTo>
                    <a:pt x="178" y="47968"/>
                  </a:lnTo>
                  <a:lnTo>
                    <a:pt x="540" y="50839"/>
                  </a:lnTo>
                  <a:lnTo>
                    <a:pt x="1084" y="53685"/>
                  </a:lnTo>
                  <a:lnTo>
                    <a:pt x="1810" y="56496"/>
                  </a:lnTo>
                  <a:lnTo>
                    <a:pt x="2712" y="59260"/>
                  </a:lnTo>
                  <a:lnTo>
                    <a:pt x="3788" y="61964"/>
                  </a:lnTo>
                  <a:lnTo>
                    <a:pt x="5034" y="64599"/>
                  </a:lnTo>
                  <a:lnTo>
                    <a:pt x="6443" y="67154"/>
                  </a:lnTo>
                  <a:lnTo>
                    <a:pt x="8011" y="69617"/>
                  </a:lnTo>
                  <a:lnTo>
                    <a:pt x="9731" y="71979"/>
                  </a:lnTo>
                  <a:lnTo>
                    <a:pt x="11596" y="74230"/>
                  </a:lnTo>
                  <a:lnTo>
                    <a:pt x="13598" y="76361"/>
                  </a:lnTo>
                  <a:lnTo>
                    <a:pt x="15729" y="78363"/>
                  </a:lnTo>
                  <a:lnTo>
                    <a:pt x="17980" y="80227"/>
                  </a:lnTo>
                  <a:lnTo>
                    <a:pt x="20342" y="81947"/>
                  </a:lnTo>
                  <a:lnTo>
                    <a:pt x="22805" y="83515"/>
                  </a:lnTo>
                  <a:lnTo>
                    <a:pt x="25359" y="84925"/>
                  </a:lnTo>
                  <a:lnTo>
                    <a:pt x="27994" y="86170"/>
                  </a:lnTo>
                  <a:lnTo>
                    <a:pt x="30699" y="87247"/>
                  </a:lnTo>
                  <a:lnTo>
                    <a:pt x="33462" y="88149"/>
                  </a:lnTo>
                  <a:lnTo>
                    <a:pt x="36273" y="88874"/>
                  </a:lnTo>
                  <a:lnTo>
                    <a:pt x="39120" y="89419"/>
                  </a:lnTo>
                  <a:lnTo>
                    <a:pt x="41990" y="89781"/>
                  </a:lnTo>
                  <a:lnTo>
                    <a:pt x="44873" y="89959"/>
                  </a:lnTo>
                  <a:lnTo>
                    <a:pt x="47757" y="89952"/>
                  </a:lnTo>
                  <a:lnTo>
                    <a:pt x="50629" y="89761"/>
                  </a:lnTo>
                  <a:lnTo>
                    <a:pt x="53477" y="89385"/>
                  </a:lnTo>
                  <a:lnTo>
                    <a:pt x="56291" y="88827"/>
                  </a:lnTo>
                  <a:lnTo>
                    <a:pt x="59058" y="88089"/>
                  </a:lnTo>
                  <a:lnTo>
                    <a:pt x="61768" y="87173"/>
                  </a:lnTo>
                  <a:lnTo>
                    <a:pt x="64408" y="86085"/>
                  </a:lnTo>
                  <a:lnTo>
                    <a:pt x="66969" y="84827"/>
                  </a:lnTo>
                  <a:lnTo>
                    <a:pt x="69439" y="83405"/>
                  </a:lnTo>
                  <a:lnTo>
                    <a:pt x="71809" y="81826"/>
                  </a:lnTo>
                  <a:lnTo>
                    <a:pt x="74069" y="80095"/>
                  </a:lnTo>
                  <a:lnTo>
                    <a:pt x="76209" y="78220"/>
                  </a:lnTo>
                  <a:lnTo>
                    <a:pt x="78220" y="76209"/>
                  </a:lnTo>
                  <a:lnTo>
                    <a:pt x="80095" y="74069"/>
                  </a:lnTo>
                  <a:lnTo>
                    <a:pt x="81826" y="71809"/>
                  </a:lnTo>
                  <a:lnTo>
                    <a:pt x="83405" y="69439"/>
                  </a:lnTo>
                  <a:lnTo>
                    <a:pt x="84827" y="66969"/>
                  </a:lnTo>
                  <a:lnTo>
                    <a:pt x="86085" y="64408"/>
                  </a:lnTo>
                  <a:lnTo>
                    <a:pt x="87173" y="61768"/>
                  </a:lnTo>
                  <a:lnTo>
                    <a:pt x="88089" y="59058"/>
                  </a:lnTo>
                  <a:lnTo>
                    <a:pt x="88827" y="56291"/>
                  </a:lnTo>
                  <a:lnTo>
                    <a:pt x="89385" y="53477"/>
                  </a:lnTo>
                  <a:lnTo>
                    <a:pt x="89761" y="50629"/>
                  </a:lnTo>
                  <a:lnTo>
                    <a:pt x="89952" y="47757"/>
                  </a:lnTo>
                  <a:lnTo>
                    <a:pt x="89959" y="44873"/>
                  </a:lnTo>
                  <a:lnTo>
                    <a:pt x="89781" y="41990"/>
                  </a:lnTo>
                  <a:lnTo>
                    <a:pt x="89419" y="39120"/>
                  </a:lnTo>
                  <a:lnTo>
                    <a:pt x="88874" y="36273"/>
                  </a:lnTo>
                  <a:lnTo>
                    <a:pt x="88149" y="33462"/>
                  </a:lnTo>
                  <a:lnTo>
                    <a:pt x="87247" y="30699"/>
                  </a:lnTo>
                  <a:lnTo>
                    <a:pt x="86170" y="27994"/>
                  </a:lnTo>
                  <a:lnTo>
                    <a:pt x="84925" y="25359"/>
                  </a:lnTo>
                  <a:lnTo>
                    <a:pt x="83515" y="22805"/>
                  </a:lnTo>
                  <a:lnTo>
                    <a:pt x="81947" y="20342"/>
                  </a:lnTo>
                  <a:lnTo>
                    <a:pt x="80227" y="17980"/>
                  </a:lnTo>
                  <a:lnTo>
                    <a:pt x="78363" y="15729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g932"/>
            <p:cNvSpPr/>
            <p:nvPr/>
          </p:nvSpPr>
          <p:spPr>
            <a:xfrm>
              <a:off x="6486563" y="4145510"/>
              <a:ext cx="89996" cy="89996"/>
            </a:xfrm>
            <a:custGeom>
              <a:avLst/>
              <a:pathLst>
                <a:path w="89996" h="89996">
                  <a:moveTo>
                    <a:pt x="77055" y="12940"/>
                  </a:moveTo>
                  <a:lnTo>
                    <a:pt x="74966" y="10983"/>
                  </a:lnTo>
                  <a:lnTo>
                    <a:pt x="72753" y="9165"/>
                  </a:lnTo>
                  <a:lnTo>
                    <a:pt x="70427" y="7494"/>
                  </a:lnTo>
                  <a:lnTo>
                    <a:pt x="67996" y="5978"/>
                  </a:lnTo>
                  <a:lnTo>
                    <a:pt x="65471" y="4622"/>
                  </a:lnTo>
                  <a:lnTo>
                    <a:pt x="62861" y="3432"/>
                  </a:lnTo>
                  <a:lnTo>
                    <a:pt x="60178" y="2413"/>
                  </a:lnTo>
                  <a:lnTo>
                    <a:pt x="57433" y="1568"/>
                  </a:lnTo>
                  <a:lnTo>
                    <a:pt x="54637" y="903"/>
                  </a:lnTo>
                  <a:lnTo>
                    <a:pt x="51801" y="418"/>
                  </a:lnTo>
                  <a:lnTo>
                    <a:pt x="48937" y="117"/>
                  </a:lnTo>
                  <a:lnTo>
                    <a:pt x="46056" y="0"/>
                  </a:lnTo>
                  <a:lnTo>
                    <a:pt x="43172" y="67"/>
                  </a:lnTo>
                  <a:lnTo>
                    <a:pt x="40295" y="320"/>
                  </a:lnTo>
                  <a:lnTo>
                    <a:pt x="37437" y="756"/>
                  </a:lnTo>
                  <a:lnTo>
                    <a:pt x="34611" y="1374"/>
                  </a:lnTo>
                  <a:lnTo>
                    <a:pt x="31827" y="2171"/>
                  </a:lnTo>
                  <a:lnTo>
                    <a:pt x="29097" y="3144"/>
                  </a:lnTo>
                  <a:lnTo>
                    <a:pt x="26432" y="4289"/>
                  </a:lnTo>
                  <a:lnTo>
                    <a:pt x="23844" y="5602"/>
                  </a:lnTo>
                  <a:lnTo>
                    <a:pt x="21343" y="7076"/>
                  </a:lnTo>
                  <a:lnTo>
                    <a:pt x="18939" y="8706"/>
                  </a:lnTo>
                  <a:lnTo>
                    <a:pt x="16642" y="10485"/>
                  </a:lnTo>
                  <a:lnTo>
                    <a:pt x="14461" y="12406"/>
                  </a:lnTo>
                  <a:lnTo>
                    <a:pt x="12406" y="14461"/>
                  </a:lnTo>
                  <a:lnTo>
                    <a:pt x="10485" y="16642"/>
                  </a:lnTo>
                  <a:lnTo>
                    <a:pt x="8706" y="18939"/>
                  </a:lnTo>
                  <a:lnTo>
                    <a:pt x="7076" y="21343"/>
                  </a:lnTo>
                  <a:lnTo>
                    <a:pt x="5602" y="23844"/>
                  </a:lnTo>
                  <a:lnTo>
                    <a:pt x="4289" y="26432"/>
                  </a:lnTo>
                  <a:lnTo>
                    <a:pt x="3144" y="29097"/>
                  </a:lnTo>
                  <a:lnTo>
                    <a:pt x="2171" y="31827"/>
                  </a:lnTo>
                  <a:lnTo>
                    <a:pt x="1374" y="34611"/>
                  </a:lnTo>
                  <a:lnTo>
                    <a:pt x="756" y="37437"/>
                  </a:lnTo>
                  <a:lnTo>
                    <a:pt x="320" y="40295"/>
                  </a:lnTo>
                  <a:lnTo>
                    <a:pt x="67" y="43172"/>
                  </a:lnTo>
                  <a:lnTo>
                    <a:pt x="0" y="46056"/>
                  </a:lnTo>
                  <a:lnTo>
                    <a:pt x="117" y="48937"/>
                  </a:lnTo>
                  <a:lnTo>
                    <a:pt x="418" y="51801"/>
                  </a:lnTo>
                  <a:lnTo>
                    <a:pt x="903" y="54637"/>
                  </a:lnTo>
                  <a:lnTo>
                    <a:pt x="1568" y="57433"/>
                  </a:lnTo>
                  <a:lnTo>
                    <a:pt x="2413" y="60178"/>
                  </a:lnTo>
                  <a:lnTo>
                    <a:pt x="3432" y="62861"/>
                  </a:lnTo>
                  <a:lnTo>
                    <a:pt x="4622" y="65471"/>
                  </a:lnTo>
                  <a:lnTo>
                    <a:pt x="5978" y="67996"/>
                  </a:lnTo>
                  <a:lnTo>
                    <a:pt x="7494" y="70427"/>
                  </a:lnTo>
                  <a:lnTo>
                    <a:pt x="9165" y="72753"/>
                  </a:lnTo>
                  <a:lnTo>
                    <a:pt x="10983" y="74966"/>
                  </a:lnTo>
                  <a:lnTo>
                    <a:pt x="12940" y="77055"/>
                  </a:lnTo>
                  <a:lnTo>
                    <a:pt x="15029" y="79012"/>
                  </a:lnTo>
                  <a:lnTo>
                    <a:pt x="17242" y="80830"/>
                  </a:lnTo>
                  <a:lnTo>
                    <a:pt x="19568" y="82501"/>
                  </a:lnTo>
                  <a:lnTo>
                    <a:pt x="21999" y="84017"/>
                  </a:lnTo>
                  <a:lnTo>
                    <a:pt x="24524" y="85373"/>
                  </a:lnTo>
                  <a:lnTo>
                    <a:pt x="27134" y="86563"/>
                  </a:lnTo>
                  <a:lnTo>
                    <a:pt x="29817" y="87582"/>
                  </a:lnTo>
                  <a:lnTo>
                    <a:pt x="32562" y="88427"/>
                  </a:lnTo>
                  <a:lnTo>
                    <a:pt x="35358" y="89092"/>
                  </a:lnTo>
                  <a:lnTo>
                    <a:pt x="38195" y="89577"/>
                  </a:lnTo>
                  <a:lnTo>
                    <a:pt x="41058" y="89879"/>
                  </a:lnTo>
                  <a:lnTo>
                    <a:pt x="43939" y="89996"/>
                  </a:lnTo>
                  <a:lnTo>
                    <a:pt x="46823" y="89928"/>
                  </a:lnTo>
                  <a:lnTo>
                    <a:pt x="49700" y="89675"/>
                  </a:lnTo>
                  <a:lnTo>
                    <a:pt x="52558" y="89239"/>
                  </a:lnTo>
                  <a:lnTo>
                    <a:pt x="55385" y="88621"/>
                  </a:lnTo>
                  <a:lnTo>
                    <a:pt x="58168" y="87824"/>
                  </a:lnTo>
                  <a:lnTo>
                    <a:pt x="60898" y="86851"/>
                  </a:lnTo>
                  <a:lnTo>
                    <a:pt x="63563" y="85706"/>
                  </a:lnTo>
                  <a:lnTo>
                    <a:pt x="66151" y="84393"/>
                  </a:lnTo>
                  <a:lnTo>
                    <a:pt x="68652" y="82919"/>
                  </a:lnTo>
                  <a:lnTo>
                    <a:pt x="71056" y="81289"/>
                  </a:lnTo>
                  <a:lnTo>
                    <a:pt x="73353" y="79510"/>
                  </a:lnTo>
                  <a:lnTo>
                    <a:pt x="75534" y="77589"/>
                  </a:lnTo>
                  <a:lnTo>
                    <a:pt x="77589" y="75534"/>
                  </a:lnTo>
                  <a:lnTo>
                    <a:pt x="79510" y="73353"/>
                  </a:lnTo>
                  <a:lnTo>
                    <a:pt x="81289" y="71056"/>
                  </a:lnTo>
                  <a:lnTo>
                    <a:pt x="82919" y="68652"/>
                  </a:lnTo>
                  <a:lnTo>
                    <a:pt x="84393" y="66151"/>
                  </a:lnTo>
                  <a:lnTo>
                    <a:pt x="85706" y="63563"/>
                  </a:lnTo>
                  <a:lnTo>
                    <a:pt x="86851" y="60898"/>
                  </a:lnTo>
                  <a:lnTo>
                    <a:pt x="87824" y="58168"/>
                  </a:lnTo>
                  <a:lnTo>
                    <a:pt x="88621" y="55385"/>
                  </a:lnTo>
                  <a:lnTo>
                    <a:pt x="89239" y="52558"/>
                  </a:lnTo>
                  <a:lnTo>
                    <a:pt x="89675" y="49700"/>
                  </a:lnTo>
                  <a:lnTo>
                    <a:pt x="89928" y="46823"/>
                  </a:lnTo>
                  <a:lnTo>
                    <a:pt x="89996" y="43939"/>
                  </a:lnTo>
                  <a:lnTo>
                    <a:pt x="89879" y="41058"/>
                  </a:lnTo>
                  <a:lnTo>
                    <a:pt x="89577" y="38195"/>
                  </a:lnTo>
                  <a:lnTo>
                    <a:pt x="89092" y="35358"/>
                  </a:lnTo>
                  <a:lnTo>
                    <a:pt x="88427" y="32562"/>
                  </a:lnTo>
                  <a:lnTo>
                    <a:pt x="87582" y="29817"/>
                  </a:lnTo>
                  <a:lnTo>
                    <a:pt x="86563" y="27134"/>
                  </a:lnTo>
                  <a:lnTo>
                    <a:pt x="85373" y="24524"/>
                  </a:lnTo>
                  <a:lnTo>
                    <a:pt x="84017" y="21999"/>
                  </a:lnTo>
                  <a:lnTo>
                    <a:pt x="82501" y="19568"/>
                  </a:lnTo>
                  <a:lnTo>
                    <a:pt x="80830" y="17242"/>
                  </a:lnTo>
                  <a:lnTo>
                    <a:pt x="79012" y="15029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g933"/>
            <p:cNvSpPr/>
            <p:nvPr/>
          </p:nvSpPr>
          <p:spPr>
            <a:xfrm>
              <a:off x="6486561" y="4251390"/>
              <a:ext cx="89999" cy="89999"/>
            </a:xfrm>
            <a:custGeom>
              <a:avLst/>
              <a:pathLst>
                <a:path w="89999" h="89999">
                  <a:moveTo>
                    <a:pt x="77302" y="12697"/>
                  </a:moveTo>
                  <a:lnTo>
                    <a:pt x="75228" y="10756"/>
                  </a:lnTo>
                  <a:lnTo>
                    <a:pt x="73030" y="8956"/>
                  </a:lnTo>
                  <a:lnTo>
                    <a:pt x="70717" y="7304"/>
                  </a:lnTo>
                  <a:lnTo>
                    <a:pt x="68298" y="5806"/>
                  </a:lnTo>
                  <a:lnTo>
                    <a:pt x="65784" y="4470"/>
                  </a:lnTo>
                  <a:lnTo>
                    <a:pt x="63184" y="3301"/>
                  </a:lnTo>
                  <a:lnTo>
                    <a:pt x="60509" y="2302"/>
                  </a:lnTo>
                  <a:lnTo>
                    <a:pt x="57771" y="1480"/>
                  </a:lnTo>
                  <a:lnTo>
                    <a:pt x="54980" y="836"/>
                  </a:lnTo>
                  <a:lnTo>
                    <a:pt x="52148" y="373"/>
                  </a:lnTo>
                  <a:lnTo>
                    <a:pt x="49287" y="94"/>
                  </a:lnTo>
                  <a:lnTo>
                    <a:pt x="46408" y="0"/>
                  </a:lnTo>
                  <a:lnTo>
                    <a:pt x="43524" y="90"/>
                  </a:lnTo>
                  <a:lnTo>
                    <a:pt x="40645" y="365"/>
                  </a:lnTo>
                  <a:lnTo>
                    <a:pt x="37785" y="823"/>
                  </a:lnTo>
                  <a:lnTo>
                    <a:pt x="34954" y="1463"/>
                  </a:lnTo>
                  <a:lnTo>
                    <a:pt x="32164" y="2282"/>
                  </a:lnTo>
                  <a:lnTo>
                    <a:pt x="29427" y="3276"/>
                  </a:lnTo>
                  <a:lnTo>
                    <a:pt x="26754" y="4442"/>
                  </a:lnTo>
                  <a:lnTo>
                    <a:pt x="24156" y="5774"/>
                  </a:lnTo>
                  <a:lnTo>
                    <a:pt x="21643" y="7267"/>
                  </a:lnTo>
                  <a:lnTo>
                    <a:pt x="19227" y="8916"/>
                  </a:lnTo>
                  <a:lnTo>
                    <a:pt x="16917" y="10713"/>
                  </a:lnTo>
                  <a:lnTo>
                    <a:pt x="14721" y="12651"/>
                  </a:lnTo>
                  <a:lnTo>
                    <a:pt x="12651" y="14721"/>
                  </a:lnTo>
                  <a:lnTo>
                    <a:pt x="10713" y="16917"/>
                  </a:lnTo>
                  <a:lnTo>
                    <a:pt x="8916" y="19227"/>
                  </a:lnTo>
                  <a:lnTo>
                    <a:pt x="7267" y="21643"/>
                  </a:lnTo>
                  <a:lnTo>
                    <a:pt x="5774" y="24156"/>
                  </a:lnTo>
                  <a:lnTo>
                    <a:pt x="4442" y="26754"/>
                  </a:lnTo>
                  <a:lnTo>
                    <a:pt x="3276" y="29427"/>
                  </a:lnTo>
                  <a:lnTo>
                    <a:pt x="2282" y="32164"/>
                  </a:lnTo>
                  <a:lnTo>
                    <a:pt x="1463" y="34954"/>
                  </a:lnTo>
                  <a:lnTo>
                    <a:pt x="823" y="37785"/>
                  </a:lnTo>
                  <a:lnTo>
                    <a:pt x="365" y="40645"/>
                  </a:lnTo>
                  <a:lnTo>
                    <a:pt x="90" y="43524"/>
                  </a:lnTo>
                  <a:lnTo>
                    <a:pt x="0" y="46408"/>
                  </a:lnTo>
                  <a:lnTo>
                    <a:pt x="94" y="49287"/>
                  </a:lnTo>
                  <a:lnTo>
                    <a:pt x="373" y="52148"/>
                  </a:lnTo>
                  <a:lnTo>
                    <a:pt x="836" y="54980"/>
                  </a:lnTo>
                  <a:lnTo>
                    <a:pt x="1480" y="57771"/>
                  </a:lnTo>
                  <a:lnTo>
                    <a:pt x="2302" y="60509"/>
                  </a:lnTo>
                  <a:lnTo>
                    <a:pt x="3301" y="63184"/>
                  </a:lnTo>
                  <a:lnTo>
                    <a:pt x="4470" y="65784"/>
                  </a:lnTo>
                  <a:lnTo>
                    <a:pt x="5806" y="68298"/>
                  </a:lnTo>
                  <a:lnTo>
                    <a:pt x="7304" y="70717"/>
                  </a:lnTo>
                  <a:lnTo>
                    <a:pt x="8956" y="73030"/>
                  </a:lnTo>
                  <a:lnTo>
                    <a:pt x="10756" y="75228"/>
                  </a:lnTo>
                  <a:lnTo>
                    <a:pt x="12697" y="77302"/>
                  </a:lnTo>
                  <a:lnTo>
                    <a:pt x="14770" y="79243"/>
                  </a:lnTo>
                  <a:lnTo>
                    <a:pt x="16968" y="81043"/>
                  </a:lnTo>
                  <a:lnTo>
                    <a:pt x="19281" y="82695"/>
                  </a:lnTo>
                  <a:lnTo>
                    <a:pt x="21700" y="84192"/>
                  </a:lnTo>
                  <a:lnTo>
                    <a:pt x="24214" y="85528"/>
                  </a:lnTo>
                  <a:lnTo>
                    <a:pt x="26814" y="86698"/>
                  </a:lnTo>
                  <a:lnTo>
                    <a:pt x="29489" y="87696"/>
                  </a:lnTo>
                  <a:lnTo>
                    <a:pt x="32227" y="88519"/>
                  </a:lnTo>
                  <a:lnTo>
                    <a:pt x="35018" y="89163"/>
                  </a:lnTo>
                  <a:lnTo>
                    <a:pt x="37850" y="89625"/>
                  </a:lnTo>
                  <a:lnTo>
                    <a:pt x="40711" y="89904"/>
                  </a:lnTo>
                  <a:lnTo>
                    <a:pt x="43590" y="89999"/>
                  </a:lnTo>
                  <a:lnTo>
                    <a:pt x="46474" y="89908"/>
                  </a:lnTo>
                  <a:lnTo>
                    <a:pt x="49353" y="89634"/>
                  </a:lnTo>
                  <a:lnTo>
                    <a:pt x="52214" y="89175"/>
                  </a:lnTo>
                  <a:lnTo>
                    <a:pt x="55045" y="88535"/>
                  </a:lnTo>
                  <a:lnTo>
                    <a:pt x="57834" y="87717"/>
                  </a:lnTo>
                  <a:lnTo>
                    <a:pt x="60571" y="86722"/>
                  </a:lnTo>
                  <a:lnTo>
                    <a:pt x="63244" y="85557"/>
                  </a:lnTo>
                  <a:lnTo>
                    <a:pt x="65843" y="84224"/>
                  </a:lnTo>
                  <a:lnTo>
                    <a:pt x="68355" y="82731"/>
                  </a:lnTo>
                  <a:lnTo>
                    <a:pt x="70771" y="81082"/>
                  </a:lnTo>
                  <a:lnTo>
                    <a:pt x="73082" y="79285"/>
                  </a:lnTo>
                  <a:lnTo>
                    <a:pt x="75277" y="77348"/>
                  </a:lnTo>
                  <a:lnTo>
                    <a:pt x="77348" y="75277"/>
                  </a:lnTo>
                  <a:lnTo>
                    <a:pt x="79285" y="73082"/>
                  </a:lnTo>
                  <a:lnTo>
                    <a:pt x="81082" y="70771"/>
                  </a:lnTo>
                  <a:lnTo>
                    <a:pt x="82731" y="68355"/>
                  </a:lnTo>
                  <a:lnTo>
                    <a:pt x="84224" y="65843"/>
                  </a:lnTo>
                  <a:lnTo>
                    <a:pt x="85557" y="63244"/>
                  </a:lnTo>
                  <a:lnTo>
                    <a:pt x="86722" y="60571"/>
                  </a:lnTo>
                  <a:lnTo>
                    <a:pt x="87717" y="57834"/>
                  </a:lnTo>
                  <a:lnTo>
                    <a:pt x="88535" y="55045"/>
                  </a:lnTo>
                  <a:lnTo>
                    <a:pt x="89175" y="52214"/>
                  </a:lnTo>
                  <a:lnTo>
                    <a:pt x="89634" y="49353"/>
                  </a:lnTo>
                  <a:lnTo>
                    <a:pt x="89908" y="46474"/>
                  </a:lnTo>
                  <a:lnTo>
                    <a:pt x="89999" y="43590"/>
                  </a:lnTo>
                  <a:lnTo>
                    <a:pt x="89904" y="40711"/>
                  </a:lnTo>
                  <a:lnTo>
                    <a:pt x="89625" y="37850"/>
                  </a:lnTo>
                  <a:lnTo>
                    <a:pt x="89163" y="35018"/>
                  </a:lnTo>
                  <a:lnTo>
                    <a:pt x="88519" y="32227"/>
                  </a:lnTo>
                  <a:lnTo>
                    <a:pt x="87696" y="29489"/>
                  </a:lnTo>
                  <a:lnTo>
                    <a:pt x="86698" y="26814"/>
                  </a:lnTo>
                  <a:lnTo>
                    <a:pt x="85528" y="24214"/>
                  </a:lnTo>
                  <a:lnTo>
                    <a:pt x="84192" y="21700"/>
                  </a:lnTo>
                  <a:lnTo>
                    <a:pt x="82695" y="19281"/>
                  </a:lnTo>
                  <a:lnTo>
                    <a:pt x="81043" y="16968"/>
                  </a:lnTo>
                  <a:lnTo>
                    <a:pt x="79243" y="14770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g934"/>
            <p:cNvSpPr/>
            <p:nvPr/>
          </p:nvSpPr>
          <p:spPr>
            <a:xfrm>
              <a:off x="6486568" y="4357279"/>
              <a:ext cx="89985" cy="89985"/>
            </a:xfrm>
            <a:custGeom>
              <a:avLst/>
              <a:pathLst>
                <a:path w="89985" h="89985">
                  <a:moveTo>
                    <a:pt x="76767" y="13218"/>
                  </a:moveTo>
                  <a:lnTo>
                    <a:pt x="74660" y="11242"/>
                  </a:lnTo>
                  <a:lnTo>
                    <a:pt x="72431" y="9404"/>
                  </a:lnTo>
                  <a:lnTo>
                    <a:pt x="70090" y="7713"/>
                  </a:lnTo>
                  <a:lnTo>
                    <a:pt x="67645" y="6175"/>
                  </a:lnTo>
                  <a:lnTo>
                    <a:pt x="65107" y="4796"/>
                  </a:lnTo>
                  <a:lnTo>
                    <a:pt x="62487" y="3582"/>
                  </a:lnTo>
                  <a:lnTo>
                    <a:pt x="59794" y="2539"/>
                  </a:lnTo>
                  <a:lnTo>
                    <a:pt x="57041" y="1670"/>
                  </a:lnTo>
                  <a:lnTo>
                    <a:pt x="54239" y="979"/>
                  </a:lnTo>
                  <a:lnTo>
                    <a:pt x="51398" y="469"/>
                  </a:lnTo>
                  <a:lnTo>
                    <a:pt x="48531" y="142"/>
                  </a:lnTo>
                  <a:lnTo>
                    <a:pt x="45650" y="0"/>
                  </a:lnTo>
                  <a:lnTo>
                    <a:pt x="42766" y="42"/>
                  </a:lnTo>
                  <a:lnTo>
                    <a:pt x="39890" y="268"/>
                  </a:lnTo>
                  <a:lnTo>
                    <a:pt x="37036" y="679"/>
                  </a:lnTo>
                  <a:lnTo>
                    <a:pt x="34215" y="1272"/>
                  </a:lnTo>
                  <a:lnTo>
                    <a:pt x="31438" y="2044"/>
                  </a:lnTo>
                  <a:lnTo>
                    <a:pt x="28717" y="2993"/>
                  </a:lnTo>
                  <a:lnTo>
                    <a:pt x="26062" y="4115"/>
                  </a:lnTo>
                  <a:lnTo>
                    <a:pt x="23485" y="5404"/>
                  </a:lnTo>
                  <a:lnTo>
                    <a:pt x="20997" y="6856"/>
                  </a:lnTo>
                  <a:lnTo>
                    <a:pt x="18607" y="8465"/>
                  </a:lnTo>
                  <a:lnTo>
                    <a:pt x="16326" y="10224"/>
                  </a:lnTo>
                  <a:lnTo>
                    <a:pt x="14162" y="12126"/>
                  </a:lnTo>
                  <a:lnTo>
                    <a:pt x="12126" y="14162"/>
                  </a:lnTo>
                  <a:lnTo>
                    <a:pt x="10224" y="16326"/>
                  </a:lnTo>
                  <a:lnTo>
                    <a:pt x="8465" y="18607"/>
                  </a:lnTo>
                  <a:lnTo>
                    <a:pt x="6856" y="20997"/>
                  </a:lnTo>
                  <a:lnTo>
                    <a:pt x="5404" y="23485"/>
                  </a:lnTo>
                  <a:lnTo>
                    <a:pt x="4115" y="26062"/>
                  </a:lnTo>
                  <a:lnTo>
                    <a:pt x="2993" y="28717"/>
                  </a:lnTo>
                  <a:lnTo>
                    <a:pt x="2044" y="31438"/>
                  </a:lnTo>
                  <a:lnTo>
                    <a:pt x="1272" y="34215"/>
                  </a:lnTo>
                  <a:lnTo>
                    <a:pt x="679" y="37036"/>
                  </a:lnTo>
                  <a:lnTo>
                    <a:pt x="268" y="39890"/>
                  </a:lnTo>
                  <a:lnTo>
                    <a:pt x="42" y="42766"/>
                  </a:lnTo>
                  <a:lnTo>
                    <a:pt x="0" y="45650"/>
                  </a:lnTo>
                  <a:lnTo>
                    <a:pt x="142" y="48531"/>
                  </a:lnTo>
                  <a:lnTo>
                    <a:pt x="469" y="51398"/>
                  </a:lnTo>
                  <a:lnTo>
                    <a:pt x="979" y="54239"/>
                  </a:lnTo>
                  <a:lnTo>
                    <a:pt x="1670" y="57041"/>
                  </a:lnTo>
                  <a:lnTo>
                    <a:pt x="2539" y="59794"/>
                  </a:lnTo>
                  <a:lnTo>
                    <a:pt x="3582" y="62487"/>
                  </a:lnTo>
                  <a:lnTo>
                    <a:pt x="4796" y="65107"/>
                  </a:lnTo>
                  <a:lnTo>
                    <a:pt x="6175" y="67645"/>
                  </a:lnTo>
                  <a:lnTo>
                    <a:pt x="7713" y="70090"/>
                  </a:lnTo>
                  <a:lnTo>
                    <a:pt x="9404" y="72431"/>
                  </a:lnTo>
                  <a:lnTo>
                    <a:pt x="11242" y="74660"/>
                  </a:lnTo>
                  <a:lnTo>
                    <a:pt x="13218" y="76767"/>
                  </a:lnTo>
                  <a:lnTo>
                    <a:pt x="15325" y="78743"/>
                  </a:lnTo>
                  <a:lnTo>
                    <a:pt x="17554" y="80581"/>
                  </a:lnTo>
                  <a:lnTo>
                    <a:pt x="19895" y="82272"/>
                  </a:lnTo>
                  <a:lnTo>
                    <a:pt x="22340" y="83810"/>
                  </a:lnTo>
                  <a:lnTo>
                    <a:pt x="24877" y="85189"/>
                  </a:lnTo>
                  <a:lnTo>
                    <a:pt x="27498" y="86402"/>
                  </a:lnTo>
                  <a:lnTo>
                    <a:pt x="30190" y="87446"/>
                  </a:lnTo>
                  <a:lnTo>
                    <a:pt x="32943" y="88314"/>
                  </a:lnTo>
                  <a:lnTo>
                    <a:pt x="35746" y="89005"/>
                  </a:lnTo>
                  <a:lnTo>
                    <a:pt x="38587" y="89515"/>
                  </a:lnTo>
                  <a:lnTo>
                    <a:pt x="41453" y="89842"/>
                  </a:lnTo>
                  <a:lnTo>
                    <a:pt x="44335" y="89985"/>
                  </a:lnTo>
                  <a:lnTo>
                    <a:pt x="47219" y="89943"/>
                  </a:lnTo>
                  <a:lnTo>
                    <a:pt x="50094" y="89716"/>
                  </a:lnTo>
                  <a:lnTo>
                    <a:pt x="52948" y="89306"/>
                  </a:lnTo>
                  <a:lnTo>
                    <a:pt x="55770" y="88713"/>
                  </a:lnTo>
                  <a:lnTo>
                    <a:pt x="58547" y="87940"/>
                  </a:lnTo>
                  <a:lnTo>
                    <a:pt x="61268" y="86992"/>
                  </a:lnTo>
                  <a:lnTo>
                    <a:pt x="63923" y="85870"/>
                  </a:lnTo>
                  <a:lnTo>
                    <a:pt x="66499" y="84581"/>
                  </a:lnTo>
                  <a:lnTo>
                    <a:pt x="68988" y="83129"/>
                  </a:lnTo>
                  <a:lnTo>
                    <a:pt x="71377" y="81520"/>
                  </a:lnTo>
                  <a:lnTo>
                    <a:pt x="73659" y="79761"/>
                  </a:lnTo>
                  <a:lnTo>
                    <a:pt x="75822" y="77859"/>
                  </a:lnTo>
                  <a:lnTo>
                    <a:pt x="77859" y="75822"/>
                  </a:lnTo>
                  <a:lnTo>
                    <a:pt x="79761" y="73659"/>
                  </a:lnTo>
                  <a:lnTo>
                    <a:pt x="81520" y="71377"/>
                  </a:lnTo>
                  <a:lnTo>
                    <a:pt x="83129" y="68988"/>
                  </a:lnTo>
                  <a:lnTo>
                    <a:pt x="84581" y="66499"/>
                  </a:lnTo>
                  <a:lnTo>
                    <a:pt x="85870" y="63923"/>
                  </a:lnTo>
                  <a:lnTo>
                    <a:pt x="86992" y="61268"/>
                  </a:lnTo>
                  <a:lnTo>
                    <a:pt x="87940" y="58547"/>
                  </a:lnTo>
                  <a:lnTo>
                    <a:pt x="88713" y="55770"/>
                  </a:lnTo>
                  <a:lnTo>
                    <a:pt x="89306" y="52948"/>
                  </a:lnTo>
                  <a:lnTo>
                    <a:pt x="89716" y="50094"/>
                  </a:lnTo>
                  <a:lnTo>
                    <a:pt x="89943" y="47219"/>
                  </a:lnTo>
                  <a:lnTo>
                    <a:pt x="89985" y="44335"/>
                  </a:lnTo>
                  <a:lnTo>
                    <a:pt x="89842" y="41453"/>
                  </a:lnTo>
                  <a:lnTo>
                    <a:pt x="89515" y="38587"/>
                  </a:lnTo>
                  <a:lnTo>
                    <a:pt x="89005" y="35746"/>
                  </a:lnTo>
                  <a:lnTo>
                    <a:pt x="88314" y="32943"/>
                  </a:lnTo>
                  <a:lnTo>
                    <a:pt x="87446" y="30190"/>
                  </a:lnTo>
                  <a:lnTo>
                    <a:pt x="86402" y="27498"/>
                  </a:lnTo>
                  <a:lnTo>
                    <a:pt x="85189" y="24877"/>
                  </a:lnTo>
                  <a:lnTo>
                    <a:pt x="83810" y="22340"/>
                  </a:lnTo>
                  <a:lnTo>
                    <a:pt x="82272" y="19895"/>
                  </a:lnTo>
                  <a:lnTo>
                    <a:pt x="80581" y="17554"/>
                  </a:lnTo>
                  <a:lnTo>
                    <a:pt x="78743" y="15325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g935"/>
            <p:cNvSpPr/>
            <p:nvPr/>
          </p:nvSpPr>
          <p:spPr>
            <a:xfrm>
              <a:off x="6486584" y="4463176"/>
              <a:ext cx="89954" cy="89954"/>
            </a:xfrm>
            <a:custGeom>
              <a:avLst/>
              <a:pathLst>
                <a:path w="89954" h="89954">
                  <a:moveTo>
                    <a:pt x="76269" y="13685"/>
                  </a:moveTo>
                  <a:lnTo>
                    <a:pt x="74132" y="11677"/>
                  </a:lnTo>
                  <a:lnTo>
                    <a:pt x="71876" y="9806"/>
                  </a:lnTo>
                  <a:lnTo>
                    <a:pt x="69510" y="8080"/>
                  </a:lnTo>
                  <a:lnTo>
                    <a:pt x="67042" y="6505"/>
                  </a:lnTo>
                  <a:lnTo>
                    <a:pt x="64484" y="5089"/>
                  </a:lnTo>
                  <a:lnTo>
                    <a:pt x="61846" y="3836"/>
                  </a:lnTo>
                  <a:lnTo>
                    <a:pt x="59138" y="2752"/>
                  </a:lnTo>
                  <a:lnTo>
                    <a:pt x="56373" y="1842"/>
                  </a:lnTo>
                  <a:lnTo>
                    <a:pt x="53560" y="1109"/>
                  </a:lnTo>
                  <a:lnTo>
                    <a:pt x="50712" y="557"/>
                  </a:lnTo>
                  <a:lnTo>
                    <a:pt x="47841" y="187"/>
                  </a:lnTo>
                  <a:lnTo>
                    <a:pt x="44958" y="1"/>
                  </a:lnTo>
                  <a:lnTo>
                    <a:pt x="42075" y="0"/>
                  </a:lnTo>
                  <a:lnTo>
                    <a:pt x="39203" y="183"/>
                  </a:lnTo>
                  <a:lnTo>
                    <a:pt x="36356" y="551"/>
                  </a:lnTo>
                  <a:lnTo>
                    <a:pt x="33544" y="1101"/>
                  </a:lnTo>
                  <a:lnTo>
                    <a:pt x="30779" y="1832"/>
                  </a:lnTo>
                  <a:lnTo>
                    <a:pt x="28072" y="2739"/>
                  </a:lnTo>
                  <a:lnTo>
                    <a:pt x="25435" y="3821"/>
                  </a:lnTo>
                  <a:lnTo>
                    <a:pt x="22878" y="5071"/>
                  </a:lnTo>
                  <a:lnTo>
                    <a:pt x="20412" y="6486"/>
                  </a:lnTo>
                  <a:lnTo>
                    <a:pt x="18047" y="8058"/>
                  </a:lnTo>
                  <a:lnTo>
                    <a:pt x="15792" y="9783"/>
                  </a:lnTo>
                  <a:lnTo>
                    <a:pt x="13658" y="11652"/>
                  </a:lnTo>
                  <a:lnTo>
                    <a:pt x="11652" y="13658"/>
                  </a:lnTo>
                  <a:lnTo>
                    <a:pt x="9783" y="15792"/>
                  </a:lnTo>
                  <a:lnTo>
                    <a:pt x="8058" y="18047"/>
                  </a:lnTo>
                  <a:lnTo>
                    <a:pt x="6486" y="20412"/>
                  </a:lnTo>
                  <a:lnTo>
                    <a:pt x="5071" y="22878"/>
                  </a:lnTo>
                  <a:lnTo>
                    <a:pt x="3821" y="25435"/>
                  </a:lnTo>
                  <a:lnTo>
                    <a:pt x="2739" y="28072"/>
                  </a:lnTo>
                  <a:lnTo>
                    <a:pt x="1832" y="30779"/>
                  </a:lnTo>
                  <a:lnTo>
                    <a:pt x="1101" y="33544"/>
                  </a:lnTo>
                  <a:lnTo>
                    <a:pt x="551" y="36356"/>
                  </a:lnTo>
                  <a:lnTo>
                    <a:pt x="183" y="39203"/>
                  </a:lnTo>
                  <a:lnTo>
                    <a:pt x="0" y="42075"/>
                  </a:lnTo>
                  <a:lnTo>
                    <a:pt x="1" y="44958"/>
                  </a:lnTo>
                  <a:lnTo>
                    <a:pt x="187" y="47841"/>
                  </a:lnTo>
                  <a:lnTo>
                    <a:pt x="557" y="50712"/>
                  </a:lnTo>
                  <a:lnTo>
                    <a:pt x="1109" y="53560"/>
                  </a:lnTo>
                  <a:lnTo>
                    <a:pt x="1842" y="56373"/>
                  </a:lnTo>
                  <a:lnTo>
                    <a:pt x="2752" y="59138"/>
                  </a:lnTo>
                  <a:lnTo>
                    <a:pt x="3836" y="61846"/>
                  </a:lnTo>
                  <a:lnTo>
                    <a:pt x="5089" y="64484"/>
                  </a:lnTo>
                  <a:lnTo>
                    <a:pt x="6505" y="67042"/>
                  </a:lnTo>
                  <a:lnTo>
                    <a:pt x="8080" y="69510"/>
                  </a:lnTo>
                  <a:lnTo>
                    <a:pt x="9806" y="71876"/>
                  </a:lnTo>
                  <a:lnTo>
                    <a:pt x="11677" y="74132"/>
                  </a:lnTo>
                  <a:lnTo>
                    <a:pt x="13685" y="76269"/>
                  </a:lnTo>
                  <a:lnTo>
                    <a:pt x="15821" y="78276"/>
                  </a:lnTo>
                  <a:lnTo>
                    <a:pt x="18077" y="80147"/>
                  </a:lnTo>
                  <a:lnTo>
                    <a:pt x="20444" y="81873"/>
                  </a:lnTo>
                  <a:lnTo>
                    <a:pt x="22911" y="83448"/>
                  </a:lnTo>
                  <a:lnTo>
                    <a:pt x="25469" y="84865"/>
                  </a:lnTo>
                  <a:lnTo>
                    <a:pt x="28107" y="86117"/>
                  </a:lnTo>
                  <a:lnTo>
                    <a:pt x="30815" y="87201"/>
                  </a:lnTo>
                  <a:lnTo>
                    <a:pt x="33581" y="88111"/>
                  </a:lnTo>
                  <a:lnTo>
                    <a:pt x="36393" y="88844"/>
                  </a:lnTo>
                  <a:lnTo>
                    <a:pt x="39241" y="89396"/>
                  </a:lnTo>
                  <a:lnTo>
                    <a:pt x="42112" y="89767"/>
                  </a:lnTo>
                  <a:lnTo>
                    <a:pt x="44996" y="89953"/>
                  </a:lnTo>
                  <a:lnTo>
                    <a:pt x="47879" y="89954"/>
                  </a:lnTo>
                  <a:lnTo>
                    <a:pt x="50750" y="89770"/>
                  </a:lnTo>
                  <a:lnTo>
                    <a:pt x="53597" y="89403"/>
                  </a:lnTo>
                  <a:lnTo>
                    <a:pt x="56409" y="88852"/>
                  </a:lnTo>
                  <a:lnTo>
                    <a:pt x="59174" y="88122"/>
                  </a:lnTo>
                  <a:lnTo>
                    <a:pt x="61881" y="87214"/>
                  </a:lnTo>
                  <a:lnTo>
                    <a:pt x="64518" y="86133"/>
                  </a:lnTo>
                  <a:lnTo>
                    <a:pt x="67075" y="84882"/>
                  </a:lnTo>
                  <a:lnTo>
                    <a:pt x="69541" y="83468"/>
                  </a:lnTo>
                  <a:lnTo>
                    <a:pt x="71907" y="81895"/>
                  </a:lnTo>
                  <a:lnTo>
                    <a:pt x="74161" y="80171"/>
                  </a:lnTo>
                  <a:lnTo>
                    <a:pt x="76296" y="78302"/>
                  </a:lnTo>
                  <a:lnTo>
                    <a:pt x="78302" y="76296"/>
                  </a:lnTo>
                  <a:lnTo>
                    <a:pt x="80171" y="74161"/>
                  </a:lnTo>
                  <a:lnTo>
                    <a:pt x="81895" y="71907"/>
                  </a:lnTo>
                  <a:lnTo>
                    <a:pt x="83468" y="69541"/>
                  </a:lnTo>
                  <a:lnTo>
                    <a:pt x="84882" y="67075"/>
                  </a:lnTo>
                  <a:lnTo>
                    <a:pt x="86133" y="64518"/>
                  </a:lnTo>
                  <a:lnTo>
                    <a:pt x="87214" y="61881"/>
                  </a:lnTo>
                  <a:lnTo>
                    <a:pt x="88122" y="59174"/>
                  </a:lnTo>
                  <a:lnTo>
                    <a:pt x="88852" y="56409"/>
                  </a:lnTo>
                  <a:lnTo>
                    <a:pt x="89403" y="53597"/>
                  </a:lnTo>
                  <a:lnTo>
                    <a:pt x="89770" y="50750"/>
                  </a:lnTo>
                  <a:lnTo>
                    <a:pt x="89954" y="47879"/>
                  </a:lnTo>
                  <a:lnTo>
                    <a:pt x="89953" y="44996"/>
                  </a:lnTo>
                  <a:lnTo>
                    <a:pt x="89767" y="42112"/>
                  </a:lnTo>
                  <a:lnTo>
                    <a:pt x="89396" y="39241"/>
                  </a:lnTo>
                  <a:lnTo>
                    <a:pt x="88844" y="36393"/>
                  </a:lnTo>
                  <a:lnTo>
                    <a:pt x="88111" y="33581"/>
                  </a:lnTo>
                  <a:lnTo>
                    <a:pt x="87201" y="30815"/>
                  </a:lnTo>
                  <a:lnTo>
                    <a:pt x="86117" y="28107"/>
                  </a:lnTo>
                  <a:lnTo>
                    <a:pt x="84865" y="25469"/>
                  </a:lnTo>
                  <a:lnTo>
                    <a:pt x="83448" y="22911"/>
                  </a:lnTo>
                  <a:lnTo>
                    <a:pt x="81873" y="20444"/>
                  </a:lnTo>
                  <a:lnTo>
                    <a:pt x="80147" y="18077"/>
                  </a:lnTo>
                  <a:lnTo>
                    <a:pt x="78276" y="15821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g936"/>
            <p:cNvSpPr/>
            <p:nvPr/>
          </p:nvSpPr>
          <p:spPr>
            <a:xfrm>
              <a:off x="6486582" y="4569056"/>
              <a:ext cx="89957" cy="89957"/>
            </a:xfrm>
            <a:custGeom>
              <a:avLst/>
              <a:pathLst>
                <a:path w="89957" h="89957">
                  <a:moveTo>
                    <a:pt x="76339" y="13618"/>
                  </a:moveTo>
                  <a:lnTo>
                    <a:pt x="74207" y="11615"/>
                  </a:lnTo>
                  <a:lnTo>
                    <a:pt x="71954" y="9749"/>
                  </a:lnTo>
                  <a:lnTo>
                    <a:pt x="69591" y="8027"/>
                  </a:lnTo>
                  <a:lnTo>
                    <a:pt x="67127" y="6458"/>
                  </a:lnTo>
                  <a:lnTo>
                    <a:pt x="64572" y="5046"/>
                  </a:lnTo>
                  <a:lnTo>
                    <a:pt x="61936" y="3799"/>
                  </a:lnTo>
                  <a:lnTo>
                    <a:pt x="59231" y="2721"/>
                  </a:lnTo>
                  <a:lnTo>
                    <a:pt x="56467" y="1817"/>
                  </a:lnTo>
                  <a:lnTo>
                    <a:pt x="53656" y="1090"/>
                  </a:lnTo>
                  <a:lnTo>
                    <a:pt x="50809" y="543"/>
                  </a:lnTo>
                  <a:lnTo>
                    <a:pt x="47938" y="179"/>
                  </a:lnTo>
                  <a:lnTo>
                    <a:pt x="45055" y="0"/>
                  </a:lnTo>
                  <a:lnTo>
                    <a:pt x="42172" y="4"/>
                  </a:lnTo>
                  <a:lnTo>
                    <a:pt x="39300" y="194"/>
                  </a:lnTo>
                  <a:lnTo>
                    <a:pt x="36451" y="568"/>
                  </a:lnTo>
                  <a:lnTo>
                    <a:pt x="33638" y="1124"/>
                  </a:lnTo>
                  <a:lnTo>
                    <a:pt x="30871" y="1861"/>
                  </a:lnTo>
                  <a:lnTo>
                    <a:pt x="28162" y="2774"/>
                  </a:lnTo>
                  <a:lnTo>
                    <a:pt x="25523" y="3861"/>
                  </a:lnTo>
                  <a:lnTo>
                    <a:pt x="22963" y="5117"/>
                  </a:lnTo>
                  <a:lnTo>
                    <a:pt x="20494" y="6537"/>
                  </a:lnTo>
                  <a:lnTo>
                    <a:pt x="18125" y="8115"/>
                  </a:lnTo>
                  <a:lnTo>
                    <a:pt x="15867" y="9844"/>
                  </a:lnTo>
                  <a:lnTo>
                    <a:pt x="13728" y="11718"/>
                  </a:lnTo>
                  <a:lnTo>
                    <a:pt x="11718" y="13728"/>
                  </a:lnTo>
                  <a:lnTo>
                    <a:pt x="9844" y="15867"/>
                  </a:lnTo>
                  <a:lnTo>
                    <a:pt x="8115" y="18125"/>
                  </a:lnTo>
                  <a:lnTo>
                    <a:pt x="6537" y="20494"/>
                  </a:lnTo>
                  <a:lnTo>
                    <a:pt x="5117" y="22963"/>
                  </a:lnTo>
                  <a:lnTo>
                    <a:pt x="3861" y="25523"/>
                  </a:lnTo>
                  <a:lnTo>
                    <a:pt x="2774" y="28162"/>
                  </a:lnTo>
                  <a:lnTo>
                    <a:pt x="1861" y="30871"/>
                  </a:lnTo>
                  <a:lnTo>
                    <a:pt x="1124" y="33638"/>
                  </a:lnTo>
                  <a:lnTo>
                    <a:pt x="568" y="36451"/>
                  </a:lnTo>
                  <a:lnTo>
                    <a:pt x="194" y="39300"/>
                  </a:lnTo>
                  <a:lnTo>
                    <a:pt x="4" y="42172"/>
                  </a:lnTo>
                  <a:lnTo>
                    <a:pt x="0" y="45055"/>
                  </a:lnTo>
                  <a:lnTo>
                    <a:pt x="179" y="47938"/>
                  </a:lnTo>
                  <a:lnTo>
                    <a:pt x="543" y="50809"/>
                  </a:lnTo>
                  <a:lnTo>
                    <a:pt x="1090" y="53656"/>
                  </a:lnTo>
                  <a:lnTo>
                    <a:pt x="1817" y="56467"/>
                  </a:lnTo>
                  <a:lnTo>
                    <a:pt x="2721" y="59231"/>
                  </a:lnTo>
                  <a:lnTo>
                    <a:pt x="3799" y="61936"/>
                  </a:lnTo>
                  <a:lnTo>
                    <a:pt x="5046" y="64572"/>
                  </a:lnTo>
                  <a:lnTo>
                    <a:pt x="6458" y="67127"/>
                  </a:lnTo>
                  <a:lnTo>
                    <a:pt x="8027" y="69591"/>
                  </a:lnTo>
                  <a:lnTo>
                    <a:pt x="9749" y="71954"/>
                  </a:lnTo>
                  <a:lnTo>
                    <a:pt x="11615" y="74207"/>
                  </a:lnTo>
                  <a:lnTo>
                    <a:pt x="13618" y="76339"/>
                  </a:lnTo>
                  <a:lnTo>
                    <a:pt x="15750" y="78342"/>
                  </a:lnTo>
                  <a:lnTo>
                    <a:pt x="18002" y="80208"/>
                  </a:lnTo>
                  <a:lnTo>
                    <a:pt x="20365" y="81930"/>
                  </a:lnTo>
                  <a:lnTo>
                    <a:pt x="22830" y="83499"/>
                  </a:lnTo>
                  <a:lnTo>
                    <a:pt x="25385" y="84910"/>
                  </a:lnTo>
                  <a:lnTo>
                    <a:pt x="28021" y="86158"/>
                  </a:lnTo>
                  <a:lnTo>
                    <a:pt x="30726" y="87236"/>
                  </a:lnTo>
                  <a:lnTo>
                    <a:pt x="33490" y="88140"/>
                  </a:lnTo>
                  <a:lnTo>
                    <a:pt x="36301" y="88867"/>
                  </a:lnTo>
                  <a:lnTo>
                    <a:pt x="39148" y="89413"/>
                  </a:lnTo>
                  <a:lnTo>
                    <a:pt x="42019" y="89777"/>
                  </a:lnTo>
                  <a:lnTo>
                    <a:pt x="44902" y="89957"/>
                  </a:lnTo>
                  <a:lnTo>
                    <a:pt x="47785" y="89952"/>
                  </a:lnTo>
                  <a:lnTo>
                    <a:pt x="50657" y="89763"/>
                  </a:lnTo>
                  <a:lnTo>
                    <a:pt x="53505" y="89389"/>
                  </a:lnTo>
                  <a:lnTo>
                    <a:pt x="56319" y="88833"/>
                  </a:lnTo>
                  <a:lnTo>
                    <a:pt x="59086" y="88096"/>
                  </a:lnTo>
                  <a:lnTo>
                    <a:pt x="61794" y="87183"/>
                  </a:lnTo>
                  <a:lnTo>
                    <a:pt x="64434" y="86096"/>
                  </a:lnTo>
                  <a:lnTo>
                    <a:pt x="66994" y="84840"/>
                  </a:lnTo>
                  <a:lnTo>
                    <a:pt x="69463" y="83420"/>
                  </a:lnTo>
                  <a:lnTo>
                    <a:pt x="71832" y="81842"/>
                  </a:lnTo>
                  <a:lnTo>
                    <a:pt x="74090" y="80113"/>
                  </a:lnTo>
                  <a:lnTo>
                    <a:pt x="76229" y="78239"/>
                  </a:lnTo>
                  <a:lnTo>
                    <a:pt x="78239" y="76229"/>
                  </a:lnTo>
                  <a:lnTo>
                    <a:pt x="80113" y="74090"/>
                  </a:lnTo>
                  <a:lnTo>
                    <a:pt x="81842" y="71832"/>
                  </a:lnTo>
                  <a:lnTo>
                    <a:pt x="83420" y="69463"/>
                  </a:lnTo>
                  <a:lnTo>
                    <a:pt x="84840" y="66994"/>
                  </a:lnTo>
                  <a:lnTo>
                    <a:pt x="86096" y="64434"/>
                  </a:lnTo>
                  <a:lnTo>
                    <a:pt x="87183" y="61794"/>
                  </a:lnTo>
                  <a:lnTo>
                    <a:pt x="88096" y="59086"/>
                  </a:lnTo>
                  <a:lnTo>
                    <a:pt x="88833" y="56319"/>
                  </a:lnTo>
                  <a:lnTo>
                    <a:pt x="89389" y="53505"/>
                  </a:lnTo>
                  <a:lnTo>
                    <a:pt x="89763" y="50657"/>
                  </a:lnTo>
                  <a:lnTo>
                    <a:pt x="89952" y="47785"/>
                  </a:lnTo>
                  <a:lnTo>
                    <a:pt x="89957" y="44902"/>
                  </a:lnTo>
                  <a:lnTo>
                    <a:pt x="89777" y="42019"/>
                  </a:lnTo>
                  <a:lnTo>
                    <a:pt x="89413" y="39148"/>
                  </a:lnTo>
                  <a:lnTo>
                    <a:pt x="88867" y="36301"/>
                  </a:lnTo>
                  <a:lnTo>
                    <a:pt x="88140" y="33490"/>
                  </a:lnTo>
                  <a:lnTo>
                    <a:pt x="87236" y="30726"/>
                  </a:lnTo>
                  <a:lnTo>
                    <a:pt x="86158" y="28021"/>
                  </a:lnTo>
                  <a:lnTo>
                    <a:pt x="84910" y="25385"/>
                  </a:lnTo>
                  <a:lnTo>
                    <a:pt x="83499" y="22830"/>
                  </a:lnTo>
                  <a:lnTo>
                    <a:pt x="81930" y="20365"/>
                  </a:lnTo>
                  <a:lnTo>
                    <a:pt x="80208" y="18002"/>
                  </a:lnTo>
                  <a:lnTo>
                    <a:pt x="78342" y="15750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g937"/>
            <p:cNvSpPr/>
            <p:nvPr/>
          </p:nvSpPr>
          <p:spPr>
            <a:xfrm>
              <a:off x="6486577" y="4674932"/>
              <a:ext cx="89968" cy="89968"/>
            </a:xfrm>
            <a:custGeom>
              <a:avLst/>
              <a:pathLst>
                <a:path w="89968" h="89968">
                  <a:moveTo>
                    <a:pt x="76475" y="13492"/>
                  </a:moveTo>
                  <a:lnTo>
                    <a:pt x="74351" y="11498"/>
                  </a:lnTo>
                  <a:lnTo>
                    <a:pt x="72106" y="9640"/>
                  </a:lnTo>
                  <a:lnTo>
                    <a:pt x="69749" y="7928"/>
                  </a:lnTo>
                  <a:lnTo>
                    <a:pt x="67291" y="6369"/>
                  </a:lnTo>
                  <a:lnTo>
                    <a:pt x="64741" y="4968"/>
                  </a:lnTo>
                  <a:lnTo>
                    <a:pt x="62110" y="3731"/>
                  </a:lnTo>
                  <a:lnTo>
                    <a:pt x="59409" y="2664"/>
                  </a:lnTo>
                  <a:lnTo>
                    <a:pt x="56649" y="1771"/>
                  </a:lnTo>
                  <a:lnTo>
                    <a:pt x="53840" y="1055"/>
                  </a:lnTo>
                  <a:lnTo>
                    <a:pt x="50995" y="520"/>
                  </a:lnTo>
                  <a:lnTo>
                    <a:pt x="48125" y="168"/>
                  </a:lnTo>
                  <a:lnTo>
                    <a:pt x="45243" y="0"/>
                  </a:lnTo>
                  <a:lnTo>
                    <a:pt x="42359" y="16"/>
                  </a:lnTo>
                  <a:lnTo>
                    <a:pt x="39486" y="218"/>
                  </a:lnTo>
                  <a:lnTo>
                    <a:pt x="36636" y="603"/>
                  </a:lnTo>
                  <a:lnTo>
                    <a:pt x="33820" y="1171"/>
                  </a:lnTo>
                  <a:lnTo>
                    <a:pt x="31050" y="1918"/>
                  </a:lnTo>
                  <a:lnTo>
                    <a:pt x="28337" y="2843"/>
                  </a:lnTo>
                  <a:lnTo>
                    <a:pt x="25693" y="3941"/>
                  </a:lnTo>
                  <a:lnTo>
                    <a:pt x="23128" y="5207"/>
                  </a:lnTo>
                  <a:lnTo>
                    <a:pt x="20652" y="6637"/>
                  </a:lnTo>
                  <a:lnTo>
                    <a:pt x="18277" y="8225"/>
                  </a:lnTo>
                  <a:lnTo>
                    <a:pt x="16011" y="9964"/>
                  </a:lnTo>
                  <a:lnTo>
                    <a:pt x="13865" y="11846"/>
                  </a:lnTo>
                  <a:lnTo>
                    <a:pt x="11846" y="13865"/>
                  </a:lnTo>
                  <a:lnTo>
                    <a:pt x="9964" y="16011"/>
                  </a:lnTo>
                  <a:lnTo>
                    <a:pt x="8225" y="18277"/>
                  </a:lnTo>
                  <a:lnTo>
                    <a:pt x="6637" y="20652"/>
                  </a:lnTo>
                  <a:lnTo>
                    <a:pt x="5207" y="23128"/>
                  </a:lnTo>
                  <a:lnTo>
                    <a:pt x="3941" y="25693"/>
                  </a:lnTo>
                  <a:lnTo>
                    <a:pt x="2843" y="28337"/>
                  </a:lnTo>
                  <a:lnTo>
                    <a:pt x="1918" y="31050"/>
                  </a:lnTo>
                  <a:lnTo>
                    <a:pt x="1171" y="33820"/>
                  </a:lnTo>
                  <a:lnTo>
                    <a:pt x="603" y="36636"/>
                  </a:lnTo>
                  <a:lnTo>
                    <a:pt x="218" y="39486"/>
                  </a:lnTo>
                  <a:lnTo>
                    <a:pt x="16" y="42359"/>
                  </a:lnTo>
                  <a:lnTo>
                    <a:pt x="0" y="45243"/>
                  </a:lnTo>
                  <a:lnTo>
                    <a:pt x="168" y="48125"/>
                  </a:lnTo>
                  <a:lnTo>
                    <a:pt x="520" y="50995"/>
                  </a:lnTo>
                  <a:lnTo>
                    <a:pt x="1055" y="53840"/>
                  </a:lnTo>
                  <a:lnTo>
                    <a:pt x="1771" y="56649"/>
                  </a:lnTo>
                  <a:lnTo>
                    <a:pt x="2664" y="59409"/>
                  </a:lnTo>
                  <a:lnTo>
                    <a:pt x="3731" y="62110"/>
                  </a:lnTo>
                  <a:lnTo>
                    <a:pt x="4968" y="64741"/>
                  </a:lnTo>
                  <a:lnTo>
                    <a:pt x="6369" y="67291"/>
                  </a:lnTo>
                  <a:lnTo>
                    <a:pt x="7928" y="69749"/>
                  </a:lnTo>
                  <a:lnTo>
                    <a:pt x="9640" y="72106"/>
                  </a:lnTo>
                  <a:lnTo>
                    <a:pt x="11498" y="74351"/>
                  </a:lnTo>
                  <a:lnTo>
                    <a:pt x="13492" y="76475"/>
                  </a:lnTo>
                  <a:lnTo>
                    <a:pt x="15617" y="78470"/>
                  </a:lnTo>
                  <a:lnTo>
                    <a:pt x="17862" y="80327"/>
                  </a:lnTo>
                  <a:lnTo>
                    <a:pt x="20218" y="82039"/>
                  </a:lnTo>
                  <a:lnTo>
                    <a:pt x="22676" y="83598"/>
                  </a:lnTo>
                  <a:lnTo>
                    <a:pt x="25226" y="85000"/>
                  </a:lnTo>
                  <a:lnTo>
                    <a:pt x="27857" y="86236"/>
                  </a:lnTo>
                  <a:lnTo>
                    <a:pt x="30558" y="87303"/>
                  </a:lnTo>
                  <a:lnTo>
                    <a:pt x="33319" y="88196"/>
                  </a:lnTo>
                  <a:lnTo>
                    <a:pt x="36127" y="88912"/>
                  </a:lnTo>
                  <a:lnTo>
                    <a:pt x="38972" y="89447"/>
                  </a:lnTo>
                  <a:lnTo>
                    <a:pt x="41842" y="89799"/>
                  </a:lnTo>
                  <a:lnTo>
                    <a:pt x="44724" y="89968"/>
                  </a:lnTo>
                  <a:lnTo>
                    <a:pt x="47608" y="89951"/>
                  </a:lnTo>
                  <a:lnTo>
                    <a:pt x="50481" y="89750"/>
                  </a:lnTo>
                  <a:lnTo>
                    <a:pt x="53331" y="89364"/>
                  </a:lnTo>
                  <a:lnTo>
                    <a:pt x="56147" y="88797"/>
                  </a:lnTo>
                  <a:lnTo>
                    <a:pt x="58917" y="88049"/>
                  </a:lnTo>
                  <a:lnTo>
                    <a:pt x="61630" y="87124"/>
                  </a:lnTo>
                  <a:lnTo>
                    <a:pt x="64274" y="86026"/>
                  </a:lnTo>
                  <a:lnTo>
                    <a:pt x="66840" y="84760"/>
                  </a:lnTo>
                  <a:lnTo>
                    <a:pt x="69315" y="83330"/>
                  </a:lnTo>
                  <a:lnTo>
                    <a:pt x="71690" y="81742"/>
                  </a:lnTo>
                  <a:lnTo>
                    <a:pt x="73956" y="80004"/>
                  </a:lnTo>
                  <a:lnTo>
                    <a:pt x="76102" y="78121"/>
                  </a:lnTo>
                  <a:lnTo>
                    <a:pt x="78121" y="76102"/>
                  </a:lnTo>
                  <a:lnTo>
                    <a:pt x="80004" y="73956"/>
                  </a:lnTo>
                  <a:lnTo>
                    <a:pt x="81742" y="71690"/>
                  </a:lnTo>
                  <a:lnTo>
                    <a:pt x="83330" y="69315"/>
                  </a:lnTo>
                  <a:lnTo>
                    <a:pt x="84760" y="66840"/>
                  </a:lnTo>
                  <a:lnTo>
                    <a:pt x="86026" y="64274"/>
                  </a:lnTo>
                  <a:lnTo>
                    <a:pt x="87124" y="61630"/>
                  </a:lnTo>
                  <a:lnTo>
                    <a:pt x="88049" y="58917"/>
                  </a:lnTo>
                  <a:lnTo>
                    <a:pt x="88797" y="56147"/>
                  </a:lnTo>
                  <a:lnTo>
                    <a:pt x="89364" y="53331"/>
                  </a:lnTo>
                  <a:lnTo>
                    <a:pt x="89750" y="50481"/>
                  </a:lnTo>
                  <a:lnTo>
                    <a:pt x="89951" y="47608"/>
                  </a:lnTo>
                  <a:lnTo>
                    <a:pt x="89968" y="44724"/>
                  </a:lnTo>
                  <a:lnTo>
                    <a:pt x="89799" y="41842"/>
                  </a:lnTo>
                  <a:lnTo>
                    <a:pt x="89447" y="38972"/>
                  </a:lnTo>
                  <a:lnTo>
                    <a:pt x="88912" y="36127"/>
                  </a:lnTo>
                  <a:lnTo>
                    <a:pt x="88196" y="33319"/>
                  </a:lnTo>
                  <a:lnTo>
                    <a:pt x="87303" y="30558"/>
                  </a:lnTo>
                  <a:lnTo>
                    <a:pt x="86236" y="27857"/>
                  </a:lnTo>
                  <a:lnTo>
                    <a:pt x="85000" y="25226"/>
                  </a:lnTo>
                  <a:lnTo>
                    <a:pt x="83598" y="22676"/>
                  </a:lnTo>
                  <a:lnTo>
                    <a:pt x="82039" y="20218"/>
                  </a:lnTo>
                  <a:lnTo>
                    <a:pt x="80327" y="17862"/>
                  </a:lnTo>
                  <a:lnTo>
                    <a:pt x="78470" y="15617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g938"/>
            <p:cNvSpPr/>
            <p:nvPr/>
          </p:nvSpPr>
          <p:spPr>
            <a:xfrm>
              <a:off x="6486570" y="4780807"/>
              <a:ext cx="89981" cy="89981"/>
            </a:xfrm>
            <a:custGeom>
              <a:avLst/>
              <a:pathLst>
                <a:path w="89981" h="89981">
                  <a:moveTo>
                    <a:pt x="75905" y="14075"/>
                  </a:moveTo>
                  <a:lnTo>
                    <a:pt x="73746" y="12044"/>
                  </a:lnTo>
                  <a:lnTo>
                    <a:pt x="71470" y="10148"/>
                  </a:lnTo>
                  <a:lnTo>
                    <a:pt x="69084" y="8395"/>
                  </a:lnTo>
                  <a:lnTo>
                    <a:pt x="66600" y="6792"/>
                  </a:lnTo>
                  <a:lnTo>
                    <a:pt x="64026" y="5346"/>
                  </a:lnTo>
                  <a:lnTo>
                    <a:pt x="61375" y="4064"/>
                  </a:lnTo>
                  <a:lnTo>
                    <a:pt x="58656" y="2949"/>
                  </a:lnTo>
                  <a:lnTo>
                    <a:pt x="55881" y="2007"/>
                  </a:lnTo>
                  <a:lnTo>
                    <a:pt x="53061" y="1242"/>
                  </a:lnTo>
                  <a:lnTo>
                    <a:pt x="50208" y="657"/>
                  </a:lnTo>
                  <a:lnTo>
                    <a:pt x="47333" y="254"/>
                  </a:lnTo>
                  <a:lnTo>
                    <a:pt x="44449" y="34"/>
                  </a:lnTo>
                  <a:lnTo>
                    <a:pt x="41568" y="0"/>
                  </a:lnTo>
                  <a:lnTo>
                    <a:pt x="38700" y="150"/>
                  </a:lnTo>
                  <a:lnTo>
                    <a:pt x="35858" y="484"/>
                  </a:lnTo>
                  <a:lnTo>
                    <a:pt x="33054" y="1002"/>
                  </a:lnTo>
                  <a:lnTo>
                    <a:pt x="30298" y="1700"/>
                  </a:lnTo>
                  <a:lnTo>
                    <a:pt x="27603" y="2576"/>
                  </a:lnTo>
                  <a:lnTo>
                    <a:pt x="24980" y="3626"/>
                  </a:lnTo>
                  <a:lnTo>
                    <a:pt x="22438" y="4846"/>
                  </a:lnTo>
                  <a:lnTo>
                    <a:pt x="19990" y="6231"/>
                  </a:lnTo>
                  <a:lnTo>
                    <a:pt x="17644" y="7776"/>
                  </a:lnTo>
                  <a:lnTo>
                    <a:pt x="15410" y="9473"/>
                  </a:lnTo>
                  <a:lnTo>
                    <a:pt x="13298" y="11317"/>
                  </a:lnTo>
                  <a:lnTo>
                    <a:pt x="11317" y="13298"/>
                  </a:lnTo>
                  <a:lnTo>
                    <a:pt x="9473" y="15410"/>
                  </a:lnTo>
                  <a:lnTo>
                    <a:pt x="7776" y="17644"/>
                  </a:lnTo>
                  <a:lnTo>
                    <a:pt x="6231" y="19990"/>
                  </a:lnTo>
                  <a:lnTo>
                    <a:pt x="4846" y="22438"/>
                  </a:lnTo>
                  <a:lnTo>
                    <a:pt x="3626" y="24980"/>
                  </a:lnTo>
                  <a:lnTo>
                    <a:pt x="2576" y="27603"/>
                  </a:lnTo>
                  <a:lnTo>
                    <a:pt x="1700" y="30298"/>
                  </a:lnTo>
                  <a:lnTo>
                    <a:pt x="1002" y="33054"/>
                  </a:lnTo>
                  <a:lnTo>
                    <a:pt x="484" y="35858"/>
                  </a:lnTo>
                  <a:lnTo>
                    <a:pt x="150" y="38700"/>
                  </a:lnTo>
                  <a:lnTo>
                    <a:pt x="0" y="41568"/>
                  </a:lnTo>
                  <a:lnTo>
                    <a:pt x="34" y="44449"/>
                  </a:lnTo>
                  <a:lnTo>
                    <a:pt x="254" y="47333"/>
                  </a:lnTo>
                  <a:lnTo>
                    <a:pt x="657" y="50208"/>
                  </a:lnTo>
                  <a:lnTo>
                    <a:pt x="1242" y="53061"/>
                  </a:lnTo>
                  <a:lnTo>
                    <a:pt x="2007" y="55881"/>
                  </a:lnTo>
                  <a:lnTo>
                    <a:pt x="2949" y="58656"/>
                  </a:lnTo>
                  <a:lnTo>
                    <a:pt x="4064" y="61375"/>
                  </a:lnTo>
                  <a:lnTo>
                    <a:pt x="5346" y="64026"/>
                  </a:lnTo>
                  <a:lnTo>
                    <a:pt x="6792" y="66600"/>
                  </a:lnTo>
                  <a:lnTo>
                    <a:pt x="8395" y="69084"/>
                  </a:lnTo>
                  <a:lnTo>
                    <a:pt x="10148" y="71470"/>
                  </a:lnTo>
                  <a:lnTo>
                    <a:pt x="12044" y="73746"/>
                  </a:lnTo>
                  <a:lnTo>
                    <a:pt x="14075" y="75905"/>
                  </a:lnTo>
                  <a:lnTo>
                    <a:pt x="16234" y="77936"/>
                  </a:lnTo>
                  <a:lnTo>
                    <a:pt x="18511" y="79833"/>
                  </a:lnTo>
                  <a:lnTo>
                    <a:pt x="20896" y="81586"/>
                  </a:lnTo>
                  <a:lnTo>
                    <a:pt x="23381" y="83188"/>
                  </a:lnTo>
                  <a:lnTo>
                    <a:pt x="25954" y="84634"/>
                  </a:lnTo>
                  <a:lnTo>
                    <a:pt x="28606" y="85917"/>
                  </a:lnTo>
                  <a:lnTo>
                    <a:pt x="31325" y="87031"/>
                  </a:lnTo>
                  <a:lnTo>
                    <a:pt x="34100" y="87973"/>
                  </a:lnTo>
                  <a:lnTo>
                    <a:pt x="36919" y="88738"/>
                  </a:lnTo>
                  <a:lnTo>
                    <a:pt x="39772" y="89323"/>
                  </a:lnTo>
                  <a:lnTo>
                    <a:pt x="42647" y="89727"/>
                  </a:lnTo>
                  <a:lnTo>
                    <a:pt x="45531" y="89946"/>
                  </a:lnTo>
                  <a:lnTo>
                    <a:pt x="48413" y="89981"/>
                  </a:lnTo>
                  <a:lnTo>
                    <a:pt x="51280" y="89831"/>
                  </a:lnTo>
                  <a:lnTo>
                    <a:pt x="54122" y="89496"/>
                  </a:lnTo>
                  <a:lnTo>
                    <a:pt x="56927" y="88979"/>
                  </a:lnTo>
                  <a:lnTo>
                    <a:pt x="59682" y="88281"/>
                  </a:lnTo>
                  <a:lnTo>
                    <a:pt x="62377" y="87405"/>
                  </a:lnTo>
                  <a:lnTo>
                    <a:pt x="65001" y="86354"/>
                  </a:lnTo>
                  <a:lnTo>
                    <a:pt x="67542" y="85134"/>
                  </a:lnTo>
                  <a:lnTo>
                    <a:pt x="69990" y="83749"/>
                  </a:lnTo>
                  <a:lnTo>
                    <a:pt x="72336" y="82204"/>
                  </a:lnTo>
                  <a:lnTo>
                    <a:pt x="74570" y="80507"/>
                  </a:lnTo>
                  <a:lnTo>
                    <a:pt x="76682" y="78664"/>
                  </a:lnTo>
                  <a:lnTo>
                    <a:pt x="78664" y="76682"/>
                  </a:lnTo>
                  <a:lnTo>
                    <a:pt x="80507" y="74570"/>
                  </a:lnTo>
                  <a:lnTo>
                    <a:pt x="82204" y="72336"/>
                  </a:lnTo>
                  <a:lnTo>
                    <a:pt x="83749" y="69990"/>
                  </a:lnTo>
                  <a:lnTo>
                    <a:pt x="85134" y="67542"/>
                  </a:lnTo>
                  <a:lnTo>
                    <a:pt x="86354" y="65001"/>
                  </a:lnTo>
                  <a:lnTo>
                    <a:pt x="87405" y="62377"/>
                  </a:lnTo>
                  <a:lnTo>
                    <a:pt x="88281" y="59682"/>
                  </a:lnTo>
                  <a:lnTo>
                    <a:pt x="88979" y="56927"/>
                  </a:lnTo>
                  <a:lnTo>
                    <a:pt x="89496" y="54122"/>
                  </a:lnTo>
                  <a:lnTo>
                    <a:pt x="89831" y="51280"/>
                  </a:lnTo>
                  <a:lnTo>
                    <a:pt x="89981" y="48413"/>
                  </a:lnTo>
                  <a:lnTo>
                    <a:pt x="89946" y="45531"/>
                  </a:lnTo>
                  <a:lnTo>
                    <a:pt x="89727" y="42647"/>
                  </a:lnTo>
                  <a:lnTo>
                    <a:pt x="89323" y="39772"/>
                  </a:lnTo>
                  <a:lnTo>
                    <a:pt x="88738" y="36919"/>
                  </a:lnTo>
                  <a:lnTo>
                    <a:pt x="87973" y="34100"/>
                  </a:lnTo>
                  <a:lnTo>
                    <a:pt x="87031" y="31325"/>
                  </a:lnTo>
                  <a:lnTo>
                    <a:pt x="85917" y="28606"/>
                  </a:lnTo>
                  <a:lnTo>
                    <a:pt x="84634" y="25954"/>
                  </a:lnTo>
                  <a:lnTo>
                    <a:pt x="83188" y="23381"/>
                  </a:lnTo>
                  <a:lnTo>
                    <a:pt x="81586" y="20896"/>
                  </a:lnTo>
                  <a:lnTo>
                    <a:pt x="79833" y="18511"/>
                  </a:lnTo>
                  <a:lnTo>
                    <a:pt x="77936" y="16234"/>
                  </a:lnTo>
                  <a:close/>
                </a:path>
              </a:pathLst>
            </a:custGeom>
            <a:solidFill>
              <a:srgbClr val="FEF5EF">
                <a:alpha val="100000"/>
              </a:srgbClr>
            </a:solidFill>
            <a:ln w="9525" cap="rnd">
              <a:solidFill>
                <a:srgbClr val="FEF5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g939"/>
            <p:cNvSpPr/>
            <p:nvPr/>
          </p:nvSpPr>
          <p:spPr>
            <a:xfrm>
              <a:off x="6486564" y="4886682"/>
              <a:ext cx="89994" cy="89994"/>
            </a:xfrm>
            <a:custGeom>
              <a:avLst/>
              <a:pathLst>
                <a:path w="89994" h="89994">
                  <a:moveTo>
                    <a:pt x="77640" y="12353"/>
                  </a:moveTo>
                  <a:lnTo>
                    <a:pt x="75589" y="10436"/>
                  </a:lnTo>
                  <a:lnTo>
                    <a:pt x="73411" y="8661"/>
                  </a:lnTo>
                  <a:lnTo>
                    <a:pt x="71117" y="7035"/>
                  </a:lnTo>
                  <a:lnTo>
                    <a:pt x="68716" y="5564"/>
                  </a:lnTo>
                  <a:lnTo>
                    <a:pt x="66217" y="4256"/>
                  </a:lnTo>
                  <a:lnTo>
                    <a:pt x="63631" y="3116"/>
                  </a:lnTo>
                  <a:lnTo>
                    <a:pt x="60968" y="2147"/>
                  </a:lnTo>
                  <a:lnTo>
                    <a:pt x="58240" y="1355"/>
                  </a:lnTo>
                  <a:lnTo>
                    <a:pt x="55457" y="741"/>
                  </a:lnTo>
                  <a:lnTo>
                    <a:pt x="52632" y="310"/>
                  </a:lnTo>
                  <a:lnTo>
                    <a:pt x="49775" y="63"/>
                  </a:lnTo>
                  <a:lnTo>
                    <a:pt x="46898" y="0"/>
                  </a:lnTo>
                  <a:lnTo>
                    <a:pt x="44014" y="121"/>
                  </a:lnTo>
                  <a:lnTo>
                    <a:pt x="41133" y="428"/>
                  </a:lnTo>
                  <a:lnTo>
                    <a:pt x="38269" y="917"/>
                  </a:lnTo>
                  <a:lnTo>
                    <a:pt x="35432" y="1588"/>
                  </a:lnTo>
                  <a:lnTo>
                    <a:pt x="32634" y="2437"/>
                  </a:lnTo>
                  <a:lnTo>
                    <a:pt x="29887" y="3460"/>
                  </a:lnTo>
                  <a:lnTo>
                    <a:pt x="27203" y="4655"/>
                  </a:lnTo>
                  <a:lnTo>
                    <a:pt x="24591" y="6015"/>
                  </a:lnTo>
                  <a:lnTo>
                    <a:pt x="22063" y="7536"/>
                  </a:lnTo>
                  <a:lnTo>
                    <a:pt x="19630" y="9210"/>
                  </a:lnTo>
                  <a:lnTo>
                    <a:pt x="17301" y="11032"/>
                  </a:lnTo>
                  <a:lnTo>
                    <a:pt x="15085" y="12993"/>
                  </a:lnTo>
                  <a:lnTo>
                    <a:pt x="12993" y="15085"/>
                  </a:lnTo>
                  <a:lnTo>
                    <a:pt x="11032" y="17301"/>
                  </a:lnTo>
                  <a:lnTo>
                    <a:pt x="9210" y="19630"/>
                  </a:lnTo>
                  <a:lnTo>
                    <a:pt x="7536" y="22063"/>
                  </a:lnTo>
                  <a:lnTo>
                    <a:pt x="6015" y="24591"/>
                  </a:lnTo>
                  <a:lnTo>
                    <a:pt x="4655" y="27203"/>
                  </a:lnTo>
                  <a:lnTo>
                    <a:pt x="3460" y="29887"/>
                  </a:lnTo>
                  <a:lnTo>
                    <a:pt x="2437" y="32634"/>
                  </a:lnTo>
                  <a:lnTo>
                    <a:pt x="1588" y="35432"/>
                  </a:lnTo>
                  <a:lnTo>
                    <a:pt x="917" y="38269"/>
                  </a:lnTo>
                  <a:lnTo>
                    <a:pt x="428" y="41133"/>
                  </a:lnTo>
                  <a:lnTo>
                    <a:pt x="121" y="44014"/>
                  </a:lnTo>
                  <a:lnTo>
                    <a:pt x="0" y="46898"/>
                  </a:lnTo>
                  <a:lnTo>
                    <a:pt x="63" y="49775"/>
                  </a:lnTo>
                  <a:lnTo>
                    <a:pt x="310" y="52632"/>
                  </a:lnTo>
                  <a:lnTo>
                    <a:pt x="741" y="55457"/>
                  </a:lnTo>
                  <a:lnTo>
                    <a:pt x="1355" y="58240"/>
                  </a:lnTo>
                  <a:lnTo>
                    <a:pt x="2147" y="60968"/>
                  </a:lnTo>
                  <a:lnTo>
                    <a:pt x="3116" y="63631"/>
                  </a:lnTo>
                  <a:lnTo>
                    <a:pt x="4256" y="66217"/>
                  </a:lnTo>
                  <a:lnTo>
                    <a:pt x="5564" y="68716"/>
                  </a:lnTo>
                  <a:lnTo>
                    <a:pt x="7035" y="71117"/>
                  </a:lnTo>
                  <a:lnTo>
                    <a:pt x="8661" y="73411"/>
                  </a:lnTo>
                  <a:lnTo>
                    <a:pt x="10436" y="75589"/>
                  </a:lnTo>
                  <a:lnTo>
                    <a:pt x="12353" y="77640"/>
                  </a:lnTo>
                  <a:lnTo>
                    <a:pt x="14405" y="79558"/>
                  </a:lnTo>
                  <a:lnTo>
                    <a:pt x="16582" y="81333"/>
                  </a:lnTo>
                  <a:lnTo>
                    <a:pt x="18876" y="82959"/>
                  </a:lnTo>
                  <a:lnTo>
                    <a:pt x="21278" y="84429"/>
                  </a:lnTo>
                  <a:lnTo>
                    <a:pt x="23777" y="85737"/>
                  </a:lnTo>
                  <a:lnTo>
                    <a:pt x="26363" y="86878"/>
                  </a:lnTo>
                  <a:lnTo>
                    <a:pt x="29025" y="87847"/>
                  </a:lnTo>
                  <a:lnTo>
                    <a:pt x="31754" y="88639"/>
                  </a:lnTo>
                  <a:lnTo>
                    <a:pt x="34536" y="89252"/>
                  </a:lnTo>
                  <a:lnTo>
                    <a:pt x="37362" y="89683"/>
                  </a:lnTo>
                  <a:lnTo>
                    <a:pt x="40219" y="89931"/>
                  </a:lnTo>
                  <a:lnTo>
                    <a:pt x="43096" y="89994"/>
                  </a:lnTo>
                  <a:lnTo>
                    <a:pt x="45980" y="89872"/>
                  </a:lnTo>
                  <a:lnTo>
                    <a:pt x="48860" y="89566"/>
                  </a:lnTo>
                  <a:lnTo>
                    <a:pt x="51725" y="89077"/>
                  </a:lnTo>
                  <a:lnTo>
                    <a:pt x="54562" y="88406"/>
                  </a:lnTo>
                  <a:lnTo>
                    <a:pt x="57359" y="87557"/>
                  </a:lnTo>
                  <a:lnTo>
                    <a:pt x="60106" y="86533"/>
                  </a:lnTo>
                  <a:lnTo>
                    <a:pt x="62791" y="85339"/>
                  </a:lnTo>
                  <a:lnTo>
                    <a:pt x="65403" y="83978"/>
                  </a:lnTo>
                  <a:lnTo>
                    <a:pt x="67930" y="82458"/>
                  </a:lnTo>
                  <a:lnTo>
                    <a:pt x="70364" y="80784"/>
                  </a:lnTo>
                  <a:lnTo>
                    <a:pt x="72693" y="78962"/>
                  </a:lnTo>
                  <a:lnTo>
                    <a:pt x="74909" y="77001"/>
                  </a:lnTo>
                  <a:lnTo>
                    <a:pt x="77001" y="74909"/>
                  </a:lnTo>
                  <a:lnTo>
                    <a:pt x="78962" y="72693"/>
                  </a:lnTo>
                  <a:lnTo>
                    <a:pt x="80784" y="70364"/>
                  </a:lnTo>
                  <a:lnTo>
                    <a:pt x="82458" y="67930"/>
                  </a:lnTo>
                  <a:lnTo>
                    <a:pt x="83978" y="65403"/>
                  </a:lnTo>
                  <a:lnTo>
                    <a:pt x="85339" y="62791"/>
                  </a:lnTo>
                  <a:lnTo>
                    <a:pt x="86533" y="60106"/>
                  </a:lnTo>
                  <a:lnTo>
                    <a:pt x="87557" y="57359"/>
                  </a:lnTo>
                  <a:lnTo>
                    <a:pt x="88406" y="54562"/>
                  </a:lnTo>
                  <a:lnTo>
                    <a:pt x="89077" y="51725"/>
                  </a:lnTo>
                  <a:lnTo>
                    <a:pt x="89566" y="48860"/>
                  </a:lnTo>
                  <a:lnTo>
                    <a:pt x="89872" y="45980"/>
                  </a:lnTo>
                  <a:lnTo>
                    <a:pt x="89994" y="43096"/>
                  </a:lnTo>
                  <a:lnTo>
                    <a:pt x="89931" y="40219"/>
                  </a:lnTo>
                  <a:lnTo>
                    <a:pt x="89683" y="37362"/>
                  </a:lnTo>
                  <a:lnTo>
                    <a:pt x="89252" y="34536"/>
                  </a:lnTo>
                  <a:lnTo>
                    <a:pt x="88639" y="31754"/>
                  </a:lnTo>
                  <a:lnTo>
                    <a:pt x="87847" y="29025"/>
                  </a:lnTo>
                  <a:lnTo>
                    <a:pt x="86878" y="26363"/>
                  </a:lnTo>
                  <a:lnTo>
                    <a:pt x="85737" y="23777"/>
                  </a:lnTo>
                  <a:lnTo>
                    <a:pt x="84429" y="21278"/>
                  </a:lnTo>
                  <a:lnTo>
                    <a:pt x="82959" y="18876"/>
                  </a:lnTo>
                  <a:lnTo>
                    <a:pt x="81333" y="16582"/>
                  </a:lnTo>
                  <a:lnTo>
                    <a:pt x="79558" y="14405"/>
                  </a:lnTo>
                  <a:close/>
                </a:path>
              </a:pathLst>
            </a:custGeom>
            <a:solidFill>
              <a:srgbClr val="F2F7FA">
                <a:alpha val="100000"/>
              </a:srgbClr>
            </a:solidFill>
            <a:ln w="9525" cap="rnd">
              <a:solidFill>
                <a:srgbClr val="F2F7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g940"/>
            <p:cNvSpPr/>
            <p:nvPr/>
          </p:nvSpPr>
          <p:spPr>
            <a:xfrm>
              <a:off x="6486576" y="4992576"/>
              <a:ext cx="89970" cy="89970"/>
            </a:xfrm>
            <a:custGeom>
              <a:avLst/>
              <a:pathLst>
                <a:path w="89970" h="89970">
                  <a:moveTo>
                    <a:pt x="76075" y="13894"/>
                  </a:moveTo>
                  <a:lnTo>
                    <a:pt x="73927" y="11873"/>
                  </a:lnTo>
                  <a:lnTo>
                    <a:pt x="71660" y="9989"/>
                  </a:lnTo>
                  <a:lnTo>
                    <a:pt x="69283" y="8248"/>
                  </a:lnTo>
                  <a:lnTo>
                    <a:pt x="66807" y="6659"/>
                  </a:lnTo>
                  <a:lnTo>
                    <a:pt x="64240" y="5227"/>
                  </a:lnTo>
                  <a:lnTo>
                    <a:pt x="61595" y="3958"/>
                  </a:lnTo>
                  <a:lnTo>
                    <a:pt x="58881" y="2858"/>
                  </a:lnTo>
                  <a:lnTo>
                    <a:pt x="56110" y="1931"/>
                  </a:lnTo>
                  <a:lnTo>
                    <a:pt x="53294" y="1180"/>
                  </a:lnTo>
                  <a:lnTo>
                    <a:pt x="50443" y="610"/>
                  </a:lnTo>
                  <a:lnTo>
                    <a:pt x="47570" y="222"/>
                  </a:lnTo>
                  <a:lnTo>
                    <a:pt x="44687" y="19"/>
                  </a:lnTo>
                  <a:lnTo>
                    <a:pt x="41804" y="0"/>
                  </a:lnTo>
                  <a:lnTo>
                    <a:pt x="38935" y="165"/>
                  </a:lnTo>
                  <a:lnTo>
                    <a:pt x="36090" y="515"/>
                  </a:lnTo>
                  <a:lnTo>
                    <a:pt x="33282" y="1048"/>
                  </a:lnTo>
                  <a:lnTo>
                    <a:pt x="30522" y="1761"/>
                  </a:lnTo>
                  <a:lnTo>
                    <a:pt x="27822" y="2652"/>
                  </a:lnTo>
                  <a:lnTo>
                    <a:pt x="25192" y="3717"/>
                  </a:lnTo>
                  <a:lnTo>
                    <a:pt x="22643" y="4951"/>
                  </a:lnTo>
                  <a:lnTo>
                    <a:pt x="20186" y="6350"/>
                  </a:lnTo>
                  <a:lnTo>
                    <a:pt x="17832" y="7907"/>
                  </a:lnTo>
                  <a:lnTo>
                    <a:pt x="15588" y="9617"/>
                  </a:lnTo>
                  <a:lnTo>
                    <a:pt x="13466" y="11473"/>
                  </a:lnTo>
                  <a:lnTo>
                    <a:pt x="11473" y="13466"/>
                  </a:lnTo>
                  <a:lnTo>
                    <a:pt x="9617" y="15588"/>
                  </a:lnTo>
                  <a:lnTo>
                    <a:pt x="7907" y="17832"/>
                  </a:lnTo>
                  <a:lnTo>
                    <a:pt x="6350" y="20186"/>
                  </a:lnTo>
                  <a:lnTo>
                    <a:pt x="4951" y="22643"/>
                  </a:lnTo>
                  <a:lnTo>
                    <a:pt x="3717" y="25192"/>
                  </a:lnTo>
                  <a:lnTo>
                    <a:pt x="2652" y="27822"/>
                  </a:lnTo>
                  <a:lnTo>
                    <a:pt x="1761" y="30522"/>
                  </a:lnTo>
                  <a:lnTo>
                    <a:pt x="1048" y="33282"/>
                  </a:lnTo>
                  <a:lnTo>
                    <a:pt x="515" y="36090"/>
                  </a:lnTo>
                  <a:lnTo>
                    <a:pt x="165" y="38935"/>
                  </a:lnTo>
                  <a:lnTo>
                    <a:pt x="0" y="41804"/>
                  </a:lnTo>
                  <a:lnTo>
                    <a:pt x="19" y="44687"/>
                  </a:lnTo>
                  <a:lnTo>
                    <a:pt x="222" y="47570"/>
                  </a:lnTo>
                  <a:lnTo>
                    <a:pt x="610" y="50443"/>
                  </a:lnTo>
                  <a:lnTo>
                    <a:pt x="1180" y="53294"/>
                  </a:lnTo>
                  <a:lnTo>
                    <a:pt x="1931" y="56110"/>
                  </a:lnTo>
                  <a:lnTo>
                    <a:pt x="2858" y="58881"/>
                  </a:lnTo>
                  <a:lnTo>
                    <a:pt x="3958" y="61595"/>
                  </a:lnTo>
                  <a:lnTo>
                    <a:pt x="5227" y="64240"/>
                  </a:lnTo>
                  <a:lnTo>
                    <a:pt x="6659" y="66807"/>
                  </a:lnTo>
                  <a:lnTo>
                    <a:pt x="8248" y="69283"/>
                  </a:lnTo>
                  <a:lnTo>
                    <a:pt x="9989" y="71660"/>
                  </a:lnTo>
                  <a:lnTo>
                    <a:pt x="11873" y="73927"/>
                  </a:lnTo>
                  <a:lnTo>
                    <a:pt x="13894" y="76075"/>
                  </a:lnTo>
                  <a:lnTo>
                    <a:pt x="16042" y="78096"/>
                  </a:lnTo>
                  <a:lnTo>
                    <a:pt x="18309" y="79980"/>
                  </a:lnTo>
                  <a:lnTo>
                    <a:pt x="20686" y="81721"/>
                  </a:lnTo>
                  <a:lnTo>
                    <a:pt x="23163" y="83310"/>
                  </a:lnTo>
                  <a:lnTo>
                    <a:pt x="25729" y="84743"/>
                  </a:lnTo>
                  <a:lnTo>
                    <a:pt x="28374" y="86011"/>
                  </a:lnTo>
                  <a:lnTo>
                    <a:pt x="31088" y="87112"/>
                  </a:lnTo>
                  <a:lnTo>
                    <a:pt x="33859" y="88039"/>
                  </a:lnTo>
                  <a:lnTo>
                    <a:pt x="36675" y="88789"/>
                  </a:lnTo>
                  <a:lnTo>
                    <a:pt x="39526" y="89359"/>
                  </a:lnTo>
                  <a:lnTo>
                    <a:pt x="42399" y="89747"/>
                  </a:lnTo>
                  <a:lnTo>
                    <a:pt x="45283" y="89951"/>
                  </a:lnTo>
                  <a:lnTo>
                    <a:pt x="48165" y="89970"/>
                  </a:lnTo>
                  <a:lnTo>
                    <a:pt x="51035" y="89804"/>
                  </a:lnTo>
                  <a:lnTo>
                    <a:pt x="53879" y="89454"/>
                  </a:lnTo>
                  <a:lnTo>
                    <a:pt x="56687" y="88921"/>
                  </a:lnTo>
                  <a:lnTo>
                    <a:pt x="59447" y="88208"/>
                  </a:lnTo>
                  <a:lnTo>
                    <a:pt x="62147" y="87317"/>
                  </a:lnTo>
                  <a:lnTo>
                    <a:pt x="64777" y="86253"/>
                  </a:lnTo>
                  <a:lnTo>
                    <a:pt x="67326" y="85018"/>
                  </a:lnTo>
                  <a:lnTo>
                    <a:pt x="69783" y="83619"/>
                  </a:lnTo>
                  <a:lnTo>
                    <a:pt x="72138" y="82062"/>
                  </a:lnTo>
                  <a:lnTo>
                    <a:pt x="74381" y="80352"/>
                  </a:lnTo>
                  <a:lnTo>
                    <a:pt x="76504" y="78497"/>
                  </a:lnTo>
                  <a:lnTo>
                    <a:pt x="78497" y="76504"/>
                  </a:lnTo>
                  <a:lnTo>
                    <a:pt x="80352" y="74381"/>
                  </a:lnTo>
                  <a:lnTo>
                    <a:pt x="82062" y="72138"/>
                  </a:lnTo>
                  <a:lnTo>
                    <a:pt x="83619" y="69783"/>
                  </a:lnTo>
                  <a:lnTo>
                    <a:pt x="85018" y="67326"/>
                  </a:lnTo>
                  <a:lnTo>
                    <a:pt x="86253" y="64777"/>
                  </a:lnTo>
                  <a:lnTo>
                    <a:pt x="87317" y="62147"/>
                  </a:lnTo>
                  <a:lnTo>
                    <a:pt x="88208" y="59447"/>
                  </a:lnTo>
                  <a:lnTo>
                    <a:pt x="88921" y="56687"/>
                  </a:lnTo>
                  <a:lnTo>
                    <a:pt x="89454" y="53879"/>
                  </a:lnTo>
                  <a:lnTo>
                    <a:pt x="89804" y="51035"/>
                  </a:lnTo>
                  <a:lnTo>
                    <a:pt x="89970" y="48165"/>
                  </a:lnTo>
                  <a:lnTo>
                    <a:pt x="89951" y="45283"/>
                  </a:lnTo>
                  <a:lnTo>
                    <a:pt x="89747" y="42399"/>
                  </a:lnTo>
                  <a:lnTo>
                    <a:pt x="89359" y="39526"/>
                  </a:lnTo>
                  <a:lnTo>
                    <a:pt x="88789" y="36675"/>
                  </a:lnTo>
                  <a:lnTo>
                    <a:pt x="88039" y="33859"/>
                  </a:lnTo>
                  <a:lnTo>
                    <a:pt x="87112" y="31088"/>
                  </a:lnTo>
                  <a:lnTo>
                    <a:pt x="86011" y="28374"/>
                  </a:lnTo>
                  <a:lnTo>
                    <a:pt x="84743" y="25729"/>
                  </a:lnTo>
                  <a:lnTo>
                    <a:pt x="83310" y="23163"/>
                  </a:lnTo>
                  <a:lnTo>
                    <a:pt x="81721" y="20686"/>
                  </a:lnTo>
                  <a:lnTo>
                    <a:pt x="79980" y="18309"/>
                  </a:lnTo>
                  <a:lnTo>
                    <a:pt x="78096" y="16042"/>
                  </a:lnTo>
                  <a:close/>
                </a:path>
              </a:pathLst>
            </a:cu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g941"/>
            <p:cNvSpPr/>
            <p:nvPr/>
          </p:nvSpPr>
          <p:spPr>
            <a:xfrm>
              <a:off x="6486571" y="5098452"/>
              <a:ext cx="89980" cy="89980"/>
            </a:xfrm>
            <a:custGeom>
              <a:avLst/>
              <a:pathLst>
                <a:path w="89980" h="89980">
                  <a:moveTo>
                    <a:pt x="76666" y="13313"/>
                  </a:moveTo>
                  <a:lnTo>
                    <a:pt x="74554" y="11330"/>
                  </a:lnTo>
                  <a:lnTo>
                    <a:pt x="72319" y="9486"/>
                  </a:lnTo>
                  <a:lnTo>
                    <a:pt x="69972" y="7787"/>
                  </a:lnTo>
                  <a:lnTo>
                    <a:pt x="67523" y="6242"/>
                  </a:lnTo>
                  <a:lnTo>
                    <a:pt x="64981" y="4855"/>
                  </a:lnTo>
                  <a:lnTo>
                    <a:pt x="62357" y="3634"/>
                  </a:lnTo>
                  <a:lnTo>
                    <a:pt x="59662" y="2582"/>
                  </a:lnTo>
                  <a:lnTo>
                    <a:pt x="56906" y="1705"/>
                  </a:lnTo>
                  <a:lnTo>
                    <a:pt x="54101" y="1006"/>
                  </a:lnTo>
                  <a:lnTo>
                    <a:pt x="51259" y="487"/>
                  </a:lnTo>
                  <a:lnTo>
                    <a:pt x="48391" y="151"/>
                  </a:lnTo>
                  <a:lnTo>
                    <a:pt x="45509" y="0"/>
                  </a:lnTo>
                  <a:lnTo>
                    <a:pt x="42625" y="33"/>
                  </a:lnTo>
                  <a:lnTo>
                    <a:pt x="39751" y="251"/>
                  </a:lnTo>
                  <a:lnTo>
                    <a:pt x="36898" y="653"/>
                  </a:lnTo>
                  <a:lnTo>
                    <a:pt x="34079" y="1237"/>
                  </a:lnTo>
                  <a:lnTo>
                    <a:pt x="31304" y="2001"/>
                  </a:lnTo>
                  <a:lnTo>
                    <a:pt x="28586" y="2941"/>
                  </a:lnTo>
                  <a:lnTo>
                    <a:pt x="25935" y="4055"/>
                  </a:lnTo>
                  <a:lnTo>
                    <a:pt x="23362" y="5336"/>
                  </a:lnTo>
                  <a:lnTo>
                    <a:pt x="20878" y="6781"/>
                  </a:lnTo>
                  <a:lnTo>
                    <a:pt x="18493" y="8382"/>
                  </a:lnTo>
                  <a:lnTo>
                    <a:pt x="16217" y="10134"/>
                  </a:lnTo>
                  <a:lnTo>
                    <a:pt x="14060" y="12029"/>
                  </a:lnTo>
                  <a:lnTo>
                    <a:pt x="12029" y="14060"/>
                  </a:lnTo>
                  <a:lnTo>
                    <a:pt x="10134" y="16217"/>
                  </a:lnTo>
                  <a:lnTo>
                    <a:pt x="8382" y="18493"/>
                  </a:lnTo>
                  <a:lnTo>
                    <a:pt x="6781" y="20878"/>
                  </a:lnTo>
                  <a:lnTo>
                    <a:pt x="5336" y="23362"/>
                  </a:lnTo>
                  <a:lnTo>
                    <a:pt x="4055" y="25935"/>
                  </a:lnTo>
                  <a:lnTo>
                    <a:pt x="2941" y="28586"/>
                  </a:lnTo>
                  <a:lnTo>
                    <a:pt x="2001" y="31304"/>
                  </a:lnTo>
                  <a:lnTo>
                    <a:pt x="1237" y="34079"/>
                  </a:lnTo>
                  <a:lnTo>
                    <a:pt x="653" y="36898"/>
                  </a:lnTo>
                  <a:lnTo>
                    <a:pt x="251" y="39751"/>
                  </a:lnTo>
                  <a:lnTo>
                    <a:pt x="33" y="42625"/>
                  </a:lnTo>
                  <a:lnTo>
                    <a:pt x="0" y="45509"/>
                  </a:lnTo>
                  <a:lnTo>
                    <a:pt x="151" y="48391"/>
                  </a:lnTo>
                  <a:lnTo>
                    <a:pt x="487" y="51259"/>
                  </a:lnTo>
                  <a:lnTo>
                    <a:pt x="1006" y="54101"/>
                  </a:lnTo>
                  <a:lnTo>
                    <a:pt x="1705" y="56906"/>
                  </a:lnTo>
                  <a:lnTo>
                    <a:pt x="2582" y="59662"/>
                  </a:lnTo>
                  <a:lnTo>
                    <a:pt x="3634" y="62357"/>
                  </a:lnTo>
                  <a:lnTo>
                    <a:pt x="4855" y="64981"/>
                  </a:lnTo>
                  <a:lnTo>
                    <a:pt x="6242" y="67523"/>
                  </a:lnTo>
                  <a:lnTo>
                    <a:pt x="7787" y="69972"/>
                  </a:lnTo>
                  <a:lnTo>
                    <a:pt x="9486" y="72319"/>
                  </a:lnTo>
                  <a:lnTo>
                    <a:pt x="11330" y="74554"/>
                  </a:lnTo>
                  <a:lnTo>
                    <a:pt x="13313" y="76666"/>
                  </a:lnTo>
                  <a:lnTo>
                    <a:pt x="15426" y="78649"/>
                  </a:lnTo>
                  <a:lnTo>
                    <a:pt x="17660" y="80494"/>
                  </a:lnTo>
                  <a:lnTo>
                    <a:pt x="20007" y="82192"/>
                  </a:lnTo>
                  <a:lnTo>
                    <a:pt x="22456" y="83738"/>
                  </a:lnTo>
                  <a:lnTo>
                    <a:pt x="24998" y="85124"/>
                  </a:lnTo>
                  <a:lnTo>
                    <a:pt x="27622" y="86346"/>
                  </a:lnTo>
                  <a:lnTo>
                    <a:pt x="30318" y="87397"/>
                  </a:lnTo>
                  <a:lnTo>
                    <a:pt x="33073" y="88274"/>
                  </a:lnTo>
                  <a:lnTo>
                    <a:pt x="35878" y="88974"/>
                  </a:lnTo>
                  <a:lnTo>
                    <a:pt x="38720" y="89493"/>
                  </a:lnTo>
                  <a:lnTo>
                    <a:pt x="41588" y="89828"/>
                  </a:lnTo>
                  <a:lnTo>
                    <a:pt x="44470" y="89980"/>
                  </a:lnTo>
                  <a:lnTo>
                    <a:pt x="47354" y="89947"/>
                  </a:lnTo>
                  <a:lnTo>
                    <a:pt x="50228" y="89729"/>
                  </a:lnTo>
                  <a:lnTo>
                    <a:pt x="53081" y="89327"/>
                  </a:lnTo>
                  <a:lnTo>
                    <a:pt x="55901" y="88743"/>
                  </a:lnTo>
                  <a:lnTo>
                    <a:pt x="58675" y="87979"/>
                  </a:lnTo>
                  <a:lnTo>
                    <a:pt x="61394" y="87038"/>
                  </a:lnTo>
                  <a:lnTo>
                    <a:pt x="64045" y="85925"/>
                  </a:lnTo>
                  <a:lnTo>
                    <a:pt x="66618" y="84643"/>
                  </a:lnTo>
                  <a:lnTo>
                    <a:pt x="69101" y="83199"/>
                  </a:lnTo>
                  <a:lnTo>
                    <a:pt x="71486" y="81597"/>
                  </a:lnTo>
                  <a:lnTo>
                    <a:pt x="73762" y="79846"/>
                  </a:lnTo>
                  <a:lnTo>
                    <a:pt x="75920" y="77950"/>
                  </a:lnTo>
                  <a:lnTo>
                    <a:pt x="77950" y="75920"/>
                  </a:lnTo>
                  <a:lnTo>
                    <a:pt x="79846" y="73762"/>
                  </a:lnTo>
                  <a:lnTo>
                    <a:pt x="81597" y="71486"/>
                  </a:lnTo>
                  <a:lnTo>
                    <a:pt x="83199" y="69101"/>
                  </a:lnTo>
                  <a:lnTo>
                    <a:pt x="84643" y="66618"/>
                  </a:lnTo>
                  <a:lnTo>
                    <a:pt x="85925" y="64045"/>
                  </a:lnTo>
                  <a:lnTo>
                    <a:pt x="87038" y="61394"/>
                  </a:lnTo>
                  <a:lnTo>
                    <a:pt x="87979" y="58675"/>
                  </a:lnTo>
                  <a:lnTo>
                    <a:pt x="88743" y="55901"/>
                  </a:lnTo>
                  <a:lnTo>
                    <a:pt x="89327" y="53081"/>
                  </a:lnTo>
                  <a:lnTo>
                    <a:pt x="89729" y="50228"/>
                  </a:lnTo>
                  <a:lnTo>
                    <a:pt x="89947" y="47354"/>
                  </a:lnTo>
                  <a:lnTo>
                    <a:pt x="89980" y="44470"/>
                  </a:lnTo>
                  <a:lnTo>
                    <a:pt x="89828" y="41588"/>
                  </a:lnTo>
                  <a:lnTo>
                    <a:pt x="89493" y="38720"/>
                  </a:lnTo>
                  <a:lnTo>
                    <a:pt x="88974" y="35878"/>
                  </a:lnTo>
                  <a:lnTo>
                    <a:pt x="88274" y="33073"/>
                  </a:lnTo>
                  <a:lnTo>
                    <a:pt x="87397" y="30318"/>
                  </a:lnTo>
                  <a:lnTo>
                    <a:pt x="86346" y="27622"/>
                  </a:lnTo>
                  <a:lnTo>
                    <a:pt x="85124" y="24998"/>
                  </a:lnTo>
                  <a:lnTo>
                    <a:pt x="83738" y="22456"/>
                  </a:lnTo>
                  <a:lnTo>
                    <a:pt x="82192" y="20007"/>
                  </a:lnTo>
                  <a:lnTo>
                    <a:pt x="80494" y="17660"/>
                  </a:lnTo>
                  <a:lnTo>
                    <a:pt x="78649" y="15426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g942"/>
            <p:cNvSpPr/>
            <p:nvPr/>
          </p:nvSpPr>
          <p:spPr>
            <a:xfrm>
              <a:off x="6486578" y="5204341"/>
              <a:ext cx="89965" cy="89965"/>
            </a:xfrm>
            <a:custGeom>
              <a:avLst/>
              <a:pathLst>
                <a:path w="89965" h="89965">
                  <a:moveTo>
                    <a:pt x="76440" y="13525"/>
                  </a:moveTo>
                  <a:lnTo>
                    <a:pt x="74314" y="11528"/>
                  </a:lnTo>
                  <a:lnTo>
                    <a:pt x="72067" y="9668"/>
                  </a:lnTo>
                  <a:lnTo>
                    <a:pt x="69709" y="7954"/>
                  </a:lnTo>
                  <a:lnTo>
                    <a:pt x="67249" y="6392"/>
                  </a:lnTo>
                  <a:lnTo>
                    <a:pt x="64698" y="4988"/>
                  </a:lnTo>
                  <a:lnTo>
                    <a:pt x="62066" y="3749"/>
                  </a:lnTo>
                  <a:lnTo>
                    <a:pt x="59363" y="2679"/>
                  </a:lnTo>
                  <a:lnTo>
                    <a:pt x="56602" y="1783"/>
                  </a:lnTo>
                  <a:lnTo>
                    <a:pt x="53793" y="1064"/>
                  </a:lnTo>
                  <a:lnTo>
                    <a:pt x="50947" y="526"/>
                  </a:lnTo>
                  <a:lnTo>
                    <a:pt x="48077" y="171"/>
                  </a:lnTo>
                  <a:lnTo>
                    <a:pt x="45195" y="0"/>
                  </a:lnTo>
                  <a:lnTo>
                    <a:pt x="42311" y="13"/>
                  </a:lnTo>
                  <a:lnTo>
                    <a:pt x="39438" y="211"/>
                  </a:lnTo>
                  <a:lnTo>
                    <a:pt x="36589" y="594"/>
                  </a:lnTo>
                  <a:lnTo>
                    <a:pt x="33773" y="1159"/>
                  </a:lnTo>
                  <a:lnTo>
                    <a:pt x="31004" y="1903"/>
                  </a:lnTo>
                  <a:lnTo>
                    <a:pt x="28292" y="2825"/>
                  </a:lnTo>
                  <a:lnTo>
                    <a:pt x="25649" y="3920"/>
                  </a:lnTo>
                  <a:lnTo>
                    <a:pt x="23085" y="5184"/>
                  </a:lnTo>
                  <a:lnTo>
                    <a:pt x="20612" y="6612"/>
                  </a:lnTo>
                  <a:lnTo>
                    <a:pt x="18238" y="8197"/>
                  </a:lnTo>
                  <a:lnTo>
                    <a:pt x="15974" y="9933"/>
                  </a:lnTo>
                  <a:lnTo>
                    <a:pt x="13830" y="11813"/>
                  </a:lnTo>
                  <a:lnTo>
                    <a:pt x="11813" y="13830"/>
                  </a:lnTo>
                  <a:lnTo>
                    <a:pt x="9933" y="15974"/>
                  </a:lnTo>
                  <a:lnTo>
                    <a:pt x="8197" y="18238"/>
                  </a:lnTo>
                  <a:lnTo>
                    <a:pt x="6612" y="20612"/>
                  </a:lnTo>
                  <a:lnTo>
                    <a:pt x="5184" y="23085"/>
                  </a:lnTo>
                  <a:lnTo>
                    <a:pt x="3920" y="25649"/>
                  </a:lnTo>
                  <a:lnTo>
                    <a:pt x="2825" y="28292"/>
                  </a:lnTo>
                  <a:lnTo>
                    <a:pt x="1903" y="31004"/>
                  </a:lnTo>
                  <a:lnTo>
                    <a:pt x="1159" y="33773"/>
                  </a:lnTo>
                  <a:lnTo>
                    <a:pt x="594" y="36589"/>
                  </a:lnTo>
                  <a:lnTo>
                    <a:pt x="211" y="39438"/>
                  </a:lnTo>
                  <a:lnTo>
                    <a:pt x="13" y="42311"/>
                  </a:lnTo>
                  <a:lnTo>
                    <a:pt x="0" y="45195"/>
                  </a:lnTo>
                  <a:lnTo>
                    <a:pt x="171" y="48077"/>
                  </a:lnTo>
                  <a:lnTo>
                    <a:pt x="526" y="50947"/>
                  </a:lnTo>
                  <a:lnTo>
                    <a:pt x="1064" y="53793"/>
                  </a:lnTo>
                  <a:lnTo>
                    <a:pt x="1783" y="56602"/>
                  </a:lnTo>
                  <a:lnTo>
                    <a:pt x="2679" y="59363"/>
                  </a:lnTo>
                  <a:lnTo>
                    <a:pt x="3749" y="62066"/>
                  </a:lnTo>
                  <a:lnTo>
                    <a:pt x="4988" y="64698"/>
                  </a:lnTo>
                  <a:lnTo>
                    <a:pt x="6392" y="67249"/>
                  </a:lnTo>
                  <a:lnTo>
                    <a:pt x="7954" y="69709"/>
                  </a:lnTo>
                  <a:lnTo>
                    <a:pt x="9668" y="72067"/>
                  </a:lnTo>
                  <a:lnTo>
                    <a:pt x="11528" y="74314"/>
                  </a:lnTo>
                  <a:lnTo>
                    <a:pt x="13525" y="76440"/>
                  </a:lnTo>
                  <a:lnTo>
                    <a:pt x="15651" y="78437"/>
                  </a:lnTo>
                  <a:lnTo>
                    <a:pt x="17898" y="80296"/>
                  </a:lnTo>
                  <a:lnTo>
                    <a:pt x="20256" y="82011"/>
                  </a:lnTo>
                  <a:lnTo>
                    <a:pt x="22716" y="83573"/>
                  </a:lnTo>
                  <a:lnTo>
                    <a:pt x="25267" y="84977"/>
                  </a:lnTo>
                  <a:lnTo>
                    <a:pt x="27899" y="86216"/>
                  </a:lnTo>
                  <a:lnTo>
                    <a:pt x="30601" y="87286"/>
                  </a:lnTo>
                  <a:lnTo>
                    <a:pt x="33363" y="88182"/>
                  </a:lnTo>
                  <a:lnTo>
                    <a:pt x="36172" y="88901"/>
                  </a:lnTo>
                  <a:lnTo>
                    <a:pt x="39018" y="89439"/>
                  </a:lnTo>
                  <a:lnTo>
                    <a:pt x="41888" y="89794"/>
                  </a:lnTo>
                  <a:lnTo>
                    <a:pt x="44770" y="89965"/>
                  </a:lnTo>
                  <a:lnTo>
                    <a:pt x="47654" y="89952"/>
                  </a:lnTo>
                  <a:lnTo>
                    <a:pt x="50526" y="89753"/>
                  </a:lnTo>
                  <a:lnTo>
                    <a:pt x="53376" y="89371"/>
                  </a:lnTo>
                  <a:lnTo>
                    <a:pt x="56191" y="88806"/>
                  </a:lnTo>
                  <a:lnTo>
                    <a:pt x="58961" y="88061"/>
                  </a:lnTo>
                  <a:lnTo>
                    <a:pt x="61672" y="87139"/>
                  </a:lnTo>
                  <a:lnTo>
                    <a:pt x="64316" y="86044"/>
                  </a:lnTo>
                  <a:lnTo>
                    <a:pt x="66879" y="84780"/>
                  </a:lnTo>
                  <a:lnTo>
                    <a:pt x="69353" y="83353"/>
                  </a:lnTo>
                  <a:lnTo>
                    <a:pt x="71727" y="81768"/>
                  </a:lnTo>
                  <a:lnTo>
                    <a:pt x="73991" y="80032"/>
                  </a:lnTo>
                  <a:lnTo>
                    <a:pt x="76135" y="78152"/>
                  </a:lnTo>
                  <a:lnTo>
                    <a:pt x="78152" y="76135"/>
                  </a:lnTo>
                  <a:lnTo>
                    <a:pt x="80032" y="73991"/>
                  </a:lnTo>
                  <a:lnTo>
                    <a:pt x="81768" y="71727"/>
                  </a:lnTo>
                  <a:lnTo>
                    <a:pt x="83353" y="69353"/>
                  </a:lnTo>
                  <a:lnTo>
                    <a:pt x="84780" y="66879"/>
                  </a:lnTo>
                  <a:lnTo>
                    <a:pt x="86044" y="64316"/>
                  </a:lnTo>
                  <a:lnTo>
                    <a:pt x="87139" y="61672"/>
                  </a:lnTo>
                  <a:lnTo>
                    <a:pt x="88061" y="58961"/>
                  </a:lnTo>
                  <a:lnTo>
                    <a:pt x="88806" y="56191"/>
                  </a:lnTo>
                  <a:lnTo>
                    <a:pt x="89371" y="53376"/>
                  </a:lnTo>
                  <a:lnTo>
                    <a:pt x="89753" y="50526"/>
                  </a:lnTo>
                  <a:lnTo>
                    <a:pt x="89952" y="47654"/>
                  </a:lnTo>
                  <a:lnTo>
                    <a:pt x="89965" y="44770"/>
                  </a:lnTo>
                  <a:lnTo>
                    <a:pt x="89794" y="41888"/>
                  </a:lnTo>
                  <a:lnTo>
                    <a:pt x="89439" y="39018"/>
                  </a:lnTo>
                  <a:lnTo>
                    <a:pt x="88901" y="36172"/>
                  </a:lnTo>
                  <a:lnTo>
                    <a:pt x="88182" y="33363"/>
                  </a:lnTo>
                  <a:lnTo>
                    <a:pt x="87286" y="30601"/>
                  </a:lnTo>
                  <a:lnTo>
                    <a:pt x="86216" y="27899"/>
                  </a:lnTo>
                  <a:lnTo>
                    <a:pt x="84977" y="25267"/>
                  </a:lnTo>
                  <a:lnTo>
                    <a:pt x="83573" y="22716"/>
                  </a:lnTo>
                  <a:lnTo>
                    <a:pt x="82011" y="20256"/>
                  </a:lnTo>
                  <a:lnTo>
                    <a:pt x="80296" y="17898"/>
                  </a:lnTo>
                  <a:lnTo>
                    <a:pt x="78437" y="15651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g943"/>
            <p:cNvSpPr/>
            <p:nvPr/>
          </p:nvSpPr>
          <p:spPr>
            <a:xfrm>
              <a:off x="6486579" y="5310224"/>
              <a:ext cx="89963" cy="89963"/>
            </a:xfrm>
            <a:custGeom>
              <a:avLst/>
              <a:pathLst>
                <a:path w="89963" h="89963">
                  <a:moveTo>
                    <a:pt x="76162" y="13800"/>
                  </a:moveTo>
                  <a:lnTo>
                    <a:pt x="74019" y="11786"/>
                  </a:lnTo>
                  <a:lnTo>
                    <a:pt x="71757" y="9907"/>
                  </a:lnTo>
                  <a:lnTo>
                    <a:pt x="69385" y="8173"/>
                  </a:lnTo>
                  <a:lnTo>
                    <a:pt x="66913" y="6590"/>
                  </a:lnTo>
                  <a:lnTo>
                    <a:pt x="64350" y="5165"/>
                  </a:lnTo>
                  <a:lnTo>
                    <a:pt x="61708" y="3903"/>
                  </a:lnTo>
                  <a:lnTo>
                    <a:pt x="58997" y="2811"/>
                  </a:lnTo>
                  <a:lnTo>
                    <a:pt x="56228" y="1891"/>
                  </a:lnTo>
                  <a:lnTo>
                    <a:pt x="53414" y="1149"/>
                  </a:lnTo>
                  <a:lnTo>
                    <a:pt x="50564" y="586"/>
                  </a:lnTo>
                  <a:lnTo>
                    <a:pt x="47692" y="206"/>
                  </a:lnTo>
                  <a:lnTo>
                    <a:pt x="44808" y="11"/>
                  </a:lnTo>
                  <a:lnTo>
                    <a:pt x="41926" y="0"/>
                  </a:lnTo>
                  <a:lnTo>
                    <a:pt x="39055" y="173"/>
                  </a:lnTo>
                  <a:lnTo>
                    <a:pt x="36209" y="531"/>
                  </a:lnTo>
                  <a:lnTo>
                    <a:pt x="33400" y="1072"/>
                  </a:lnTo>
                  <a:lnTo>
                    <a:pt x="30637" y="1793"/>
                  </a:lnTo>
                  <a:lnTo>
                    <a:pt x="27934" y="2691"/>
                  </a:lnTo>
                  <a:lnTo>
                    <a:pt x="25301" y="3763"/>
                  </a:lnTo>
                  <a:lnTo>
                    <a:pt x="22749" y="5005"/>
                  </a:lnTo>
                  <a:lnTo>
                    <a:pt x="20288" y="6411"/>
                  </a:lnTo>
                  <a:lnTo>
                    <a:pt x="17928" y="7975"/>
                  </a:lnTo>
                  <a:lnTo>
                    <a:pt x="15680" y="9692"/>
                  </a:lnTo>
                  <a:lnTo>
                    <a:pt x="13552" y="11553"/>
                  </a:lnTo>
                  <a:lnTo>
                    <a:pt x="11553" y="13552"/>
                  </a:lnTo>
                  <a:lnTo>
                    <a:pt x="9692" y="15680"/>
                  </a:lnTo>
                  <a:lnTo>
                    <a:pt x="7975" y="17928"/>
                  </a:lnTo>
                  <a:lnTo>
                    <a:pt x="6411" y="20288"/>
                  </a:lnTo>
                  <a:lnTo>
                    <a:pt x="5005" y="22749"/>
                  </a:lnTo>
                  <a:lnTo>
                    <a:pt x="3763" y="25301"/>
                  </a:lnTo>
                  <a:lnTo>
                    <a:pt x="2691" y="27934"/>
                  </a:lnTo>
                  <a:lnTo>
                    <a:pt x="1793" y="30637"/>
                  </a:lnTo>
                  <a:lnTo>
                    <a:pt x="1072" y="33400"/>
                  </a:lnTo>
                  <a:lnTo>
                    <a:pt x="531" y="36209"/>
                  </a:lnTo>
                  <a:lnTo>
                    <a:pt x="173" y="39055"/>
                  </a:lnTo>
                  <a:lnTo>
                    <a:pt x="0" y="41926"/>
                  </a:lnTo>
                  <a:lnTo>
                    <a:pt x="11" y="44808"/>
                  </a:lnTo>
                  <a:lnTo>
                    <a:pt x="206" y="47692"/>
                  </a:lnTo>
                  <a:lnTo>
                    <a:pt x="586" y="50564"/>
                  </a:lnTo>
                  <a:lnTo>
                    <a:pt x="1149" y="53414"/>
                  </a:lnTo>
                  <a:lnTo>
                    <a:pt x="1891" y="56228"/>
                  </a:lnTo>
                  <a:lnTo>
                    <a:pt x="2811" y="58997"/>
                  </a:lnTo>
                  <a:lnTo>
                    <a:pt x="3903" y="61708"/>
                  </a:lnTo>
                  <a:lnTo>
                    <a:pt x="5165" y="64350"/>
                  </a:lnTo>
                  <a:lnTo>
                    <a:pt x="6590" y="66913"/>
                  </a:lnTo>
                  <a:lnTo>
                    <a:pt x="8173" y="69385"/>
                  </a:lnTo>
                  <a:lnTo>
                    <a:pt x="9907" y="71757"/>
                  </a:lnTo>
                  <a:lnTo>
                    <a:pt x="11786" y="74019"/>
                  </a:lnTo>
                  <a:lnTo>
                    <a:pt x="13800" y="76162"/>
                  </a:lnTo>
                  <a:lnTo>
                    <a:pt x="15943" y="78177"/>
                  </a:lnTo>
                  <a:lnTo>
                    <a:pt x="18205" y="80055"/>
                  </a:lnTo>
                  <a:lnTo>
                    <a:pt x="20577" y="81790"/>
                  </a:lnTo>
                  <a:lnTo>
                    <a:pt x="23050" y="83372"/>
                  </a:lnTo>
                  <a:lnTo>
                    <a:pt x="25613" y="84798"/>
                  </a:lnTo>
                  <a:lnTo>
                    <a:pt x="28255" y="86059"/>
                  </a:lnTo>
                  <a:lnTo>
                    <a:pt x="30966" y="87152"/>
                  </a:lnTo>
                  <a:lnTo>
                    <a:pt x="33734" y="88071"/>
                  </a:lnTo>
                  <a:lnTo>
                    <a:pt x="36549" y="88814"/>
                  </a:lnTo>
                  <a:lnTo>
                    <a:pt x="39398" y="89376"/>
                  </a:lnTo>
                  <a:lnTo>
                    <a:pt x="42271" y="89756"/>
                  </a:lnTo>
                  <a:lnTo>
                    <a:pt x="45154" y="89952"/>
                  </a:lnTo>
                  <a:lnTo>
                    <a:pt x="48037" y="89963"/>
                  </a:lnTo>
                  <a:lnTo>
                    <a:pt x="50907" y="89789"/>
                  </a:lnTo>
                  <a:lnTo>
                    <a:pt x="53753" y="89431"/>
                  </a:lnTo>
                  <a:lnTo>
                    <a:pt x="56563" y="88891"/>
                  </a:lnTo>
                  <a:lnTo>
                    <a:pt x="59325" y="88170"/>
                  </a:lnTo>
                  <a:lnTo>
                    <a:pt x="62028" y="87271"/>
                  </a:lnTo>
                  <a:lnTo>
                    <a:pt x="64662" y="86199"/>
                  </a:lnTo>
                  <a:lnTo>
                    <a:pt x="67214" y="84958"/>
                  </a:lnTo>
                  <a:lnTo>
                    <a:pt x="69675" y="83552"/>
                  </a:lnTo>
                  <a:lnTo>
                    <a:pt x="72034" y="81987"/>
                  </a:lnTo>
                  <a:lnTo>
                    <a:pt x="74283" y="80271"/>
                  </a:lnTo>
                  <a:lnTo>
                    <a:pt x="76411" y="78410"/>
                  </a:lnTo>
                  <a:lnTo>
                    <a:pt x="78410" y="76411"/>
                  </a:lnTo>
                  <a:lnTo>
                    <a:pt x="80271" y="74283"/>
                  </a:lnTo>
                  <a:lnTo>
                    <a:pt x="81987" y="72034"/>
                  </a:lnTo>
                  <a:lnTo>
                    <a:pt x="83552" y="69675"/>
                  </a:lnTo>
                  <a:lnTo>
                    <a:pt x="84958" y="67214"/>
                  </a:lnTo>
                  <a:lnTo>
                    <a:pt x="86199" y="64662"/>
                  </a:lnTo>
                  <a:lnTo>
                    <a:pt x="87271" y="62028"/>
                  </a:lnTo>
                  <a:lnTo>
                    <a:pt x="88170" y="59325"/>
                  </a:lnTo>
                  <a:lnTo>
                    <a:pt x="88891" y="56563"/>
                  </a:lnTo>
                  <a:lnTo>
                    <a:pt x="89431" y="53753"/>
                  </a:lnTo>
                  <a:lnTo>
                    <a:pt x="89789" y="50907"/>
                  </a:lnTo>
                  <a:lnTo>
                    <a:pt x="89963" y="48037"/>
                  </a:lnTo>
                  <a:lnTo>
                    <a:pt x="89952" y="45154"/>
                  </a:lnTo>
                  <a:lnTo>
                    <a:pt x="89756" y="42271"/>
                  </a:lnTo>
                  <a:lnTo>
                    <a:pt x="89376" y="39398"/>
                  </a:lnTo>
                  <a:lnTo>
                    <a:pt x="88814" y="36549"/>
                  </a:lnTo>
                  <a:lnTo>
                    <a:pt x="88071" y="33734"/>
                  </a:lnTo>
                  <a:lnTo>
                    <a:pt x="87152" y="30966"/>
                  </a:lnTo>
                  <a:lnTo>
                    <a:pt x="86059" y="28255"/>
                  </a:lnTo>
                  <a:lnTo>
                    <a:pt x="84798" y="25613"/>
                  </a:lnTo>
                  <a:lnTo>
                    <a:pt x="83372" y="23050"/>
                  </a:lnTo>
                  <a:lnTo>
                    <a:pt x="81790" y="20577"/>
                  </a:lnTo>
                  <a:lnTo>
                    <a:pt x="80055" y="18205"/>
                  </a:lnTo>
                  <a:lnTo>
                    <a:pt x="78177" y="15943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g944"/>
            <p:cNvSpPr/>
            <p:nvPr/>
          </p:nvSpPr>
          <p:spPr>
            <a:xfrm>
              <a:off x="6486584" y="5416110"/>
              <a:ext cx="89954" cy="89954"/>
            </a:xfrm>
            <a:custGeom>
              <a:avLst/>
              <a:pathLst>
                <a:path w="89954" h="89954">
                  <a:moveTo>
                    <a:pt x="76268" y="13685"/>
                  </a:moveTo>
                  <a:lnTo>
                    <a:pt x="74132" y="11678"/>
                  </a:lnTo>
                  <a:lnTo>
                    <a:pt x="71876" y="9807"/>
                  </a:lnTo>
                  <a:lnTo>
                    <a:pt x="69509" y="8080"/>
                  </a:lnTo>
                  <a:lnTo>
                    <a:pt x="67042" y="6506"/>
                  </a:lnTo>
                  <a:lnTo>
                    <a:pt x="64484" y="5089"/>
                  </a:lnTo>
                  <a:lnTo>
                    <a:pt x="61845" y="3836"/>
                  </a:lnTo>
                  <a:lnTo>
                    <a:pt x="59138" y="2753"/>
                  </a:lnTo>
                  <a:lnTo>
                    <a:pt x="56372" y="1843"/>
                  </a:lnTo>
                  <a:lnTo>
                    <a:pt x="53560" y="1110"/>
                  </a:lnTo>
                  <a:lnTo>
                    <a:pt x="50712" y="557"/>
                  </a:lnTo>
                  <a:lnTo>
                    <a:pt x="47840" y="187"/>
                  </a:lnTo>
                  <a:lnTo>
                    <a:pt x="44957" y="1"/>
                  </a:lnTo>
                  <a:lnTo>
                    <a:pt x="42074" y="0"/>
                  </a:lnTo>
                  <a:lnTo>
                    <a:pt x="39203" y="183"/>
                  </a:lnTo>
                  <a:lnTo>
                    <a:pt x="36355" y="551"/>
                  </a:lnTo>
                  <a:lnTo>
                    <a:pt x="33543" y="1101"/>
                  </a:lnTo>
                  <a:lnTo>
                    <a:pt x="30778" y="1831"/>
                  </a:lnTo>
                  <a:lnTo>
                    <a:pt x="28072" y="2739"/>
                  </a:lnTo>
                  <a:lnTo>
                    <a:pt x="25434" y="3820"/>
                  </a:lnTo>
                  <a:lnTo>
                    <a:pt x="22878" y="5071"/>
                  </a:lnTo>
                  <a:lnTo>
                    <a:pt x="20411" y="6485"/>
                  </a:lnTo>
                  <a:lnTo>
                    <a:pt x="18046" y="8058"/>
                  </a:lnTo>
                  <a:lnTo>
                    <a:pt x="15792" y="9782"/>
                  </a:lnTo>
                  <a:lnTo>
                    <a:pt x="13657" y="11651"/>
                  </a:lnTo>
                  <a:lnTo>
                    <a:pt x="11651" y="13657"/>
                  </a:lnTo>
                  <a:lnTo>
                    <a:pt x="9782" y="15792"/>
                  </a:lnTo>
                  <a:lnTo>
                    <a:pt x="8058" y="18046"/>
                  </a:lnTo>
                  <a:lnTo>
                    <a:pt x="6485" y="20411"/>
                  </a:lnTo>
                  <a:lnTo>
                    <a:pt x="5071" y="22878"/>
                  </a:lnTo>
                  <a:lnTo>
                    <a:pt x="3820" y="25434"/>
                  </a:lnTo>
                  <a:lnTo>
                    <a:pt x="2739" y="28072"/>
                  </a:lnTo>
                  <a:lnTo>
                    <a:pt x="1831" y="30778"/>
                  </a:lnTo>
                  <a:lnTo>
                    <a:pt x="1101" y="33543"/>
                  </a:lnTo>
                  <a:lnTo>
                    <a:pt x="551" y="36355"/>
                  </a:lnTo>
                  <a:lnTo>
                    <a:pt x="183" y="39203"/>
                  </a:lnTo>
                  <a:lnTo>
                    <a:pt x="0" y="42074"/>
                  </a:lnTo>
                  <a:lnTo>
                    <a:pt x="1" y="44957"/>
                  </a:lnTo>
                  <a:lnTo>
                    <a:pt x="187" y="47840"/>
                  </a:lnTo>
                  <a:lnTo>
                    <a:pt x="557" y="50712"/>
                  </a:lnTo>
                  <a:lnTo>
                    <a:pt x="1110" y="53560"/>
                  </a:lnTo>
                  <a:lnTo>
                    <a:pt x="1843" y="56372"/>
                  </a:lnTo>
                  <a:lnTo>
                    <a:pt x="2753" y="59138"/>
                  </a:lnTo>
                  <a:lnTo>
                    <a:pt x="3836" y="61845"/>
                  </a:lnTo>
                  <a:lnTo>
                    <a:pt x="5089" y="64484"/>
                  </a:lnTo>
                  <a:lnTo>
                    <a:pt x="6506" y="67042"/>
                  </a:lnTo>
                  <a:lnTo>
                    <a:pt x="8080" y="69509"/>
                  </a:lnTo>
                  <a:lnTo>
                    <a:pt x="9807" y="71876"/>
                  </a:lnTo>
                  <a:lnTo>
                    <a:pt x="11678" y="74132"/>
                  </a:lnTo>
                  <a:lnTo>
                    <a:pt x="13685" y="76268"/>
                  </a:lnTo>
                  <a:lnTo>
                    <a:pt x="15822" y="78276"/>
                  </a:lnTo>
                  <a:lnTo>
                    <a:pt x="18078" y="80147"/>
                  </a:lnTo>
                  <a:lnTo>
                    <a:pt x="20444" y="81873"/>
                  </a:lnTo>
                  <a:lnTo>
                    <a:pt x="22912" y="83448"/>
                  </a:lnTo>
                  <a:lnTo>
                    <a:pt x="25470" y="84864"/>
                  </a:lnTo>
                  <a:lnTo>
                    <a:pt x="28108" y="86117"/>
                  </a:lnTo>
                  <a:lnTo>
                    <a:pt x="30815" y="87201"/>
                  </a:lnTo>
                  <a:lnTo>
                    <a:pt x="33581" y="88111"/>
                  </a:lnTo>
                  <a:lnTo>
                    <a:pt x="36394" y="88844"/>
                  </a:lnTo>
                  <a:lnTo>
                    <a:pt x="39242" y="89396"/>
                  </a:lnTo>
                  <a:lnTo>
                    <a:pt x="42113" y="89767"/>
                  </a:lnTo>
                  <a:lnTo>
                    <a:pt x="44996" y="89953"/>
                  </a:lnTo>
                  <a:lnTo>
                    <a:pt x="47879" y="89954"/>
                  </a:lnTo>
                  <a:lnTo>
                    <a:pt x="50750" y="89770"/>
                  </a:lnTo>
                  <a:lnTo>
                    <a:pt x="53598" y="89403"/>
                  </a:lnTo>
                  <a:lnTo>
                    <a:pt x="56410" y="88852"/>
                  </a:lnTo>
                  <a:lnTo>
                    <a:pt x="59175" y="88122"/>
                  </a:lnTo>
                  <a:lnTo>
                    <a:pt x="61882" y="87214"/>
                  </a:lnTo>
                  <a:lnTo>
                    <a:pt x="64519" y="86133"/>
                  </a:lnTo>
                  <a:lnTo>
                    <a:pt x="67076" y="84882"/>
                  </a:lnTo>
                  <a:lnTo>
                    <a:pt x="69542" y="83468"/>
                  </a:lnTo>
                  <a:lnTo>
                    <a:pt x="71907" y="81895"/>
                  </a:lnTo>
                  <a:lnTo>
                    <a:pt x="74162" y="80171"/>
                  </a:lnTo>
                  <a:lnTo>
                    <a:pt x="76296" y="78302"/>
                  </a:lnTo>
                  <a:lnTo>
                    <a:pt x="78302" y="76296"/>
                  </a:lnTo>
                  <a:lnTo>
                    <a:pt x="80171" y="74162"/>
                  </a:lnTo>
                  <a:lnTo>
                    <a:pt x="81895" y="71907"/>
                  </a:lnTo>
                  <a:lnTo>
                    <a:pt x="83468" y="69542"/>
                  </a:lnTo>
                  <a:lnTo>
                    <a:pt x="84882" y="67076"/>
                  </a:lnTo>
                  <a:lnTo>
                    <a:pt x="86133" y="64519"/>
                  </a:lnTo>
                  <a:lnTo>
                    <a:pt x="87214" y="61882"/>
                  </a:lnTo>
                  <a:lnTo>
                    <a:pt x="88122" y="59175"/>
                  </a:lnTo>
                  <a:lnTo>
                    <a:pt x="88852" y="56410"/>
                  </a:lnTo>
                  <a:lnTo>
                    <a:pt x="89403" y="53598"/>
                  </a:lnTo>
                  <a:lnTo>
                    <a:pt x="89770" y="50750"/>
                  </a:lnTo>
                  <a:lnTo>
                    <a:pt x="89954" y="47879"/>
                  </a:lnTo>
                  <a:lnTo>
                    <a:pt x="89953" y="44996"/>
                  </a:lnTo>
                  <a:lnTo>
                    <a:pt x="89767" y="42113"/>
                  </a:lnTo>
                  <a:lnTo>
                    <a:pt x="89396" y="39242"/>
                  </a:lnTo>
                  <a:lnTo>
                    <a:pt x="88844" y="36394"/>
                  </a:lnTo>
                  <a:lnTo>
                    <a:pt x="88111" y="33581"/>
                  </a:lnTo>
                  <a:lnTo>
                    <a:pt x="87201" y="30815"/>
                  </a:lnTo>
                  <a:lnTo>
                    <a:pt x="86117" y="28108"/>
                  </a:lnTo>
                  <a:lnTo>
                    <a:pt x="84864" y="25470"/>
                  </a:lnTo>
                  <a:lnTo>
                    <a:pt x="83448" y="22912"/>
                  </a:lnTo>
                  <a:lnTo>
                    <a:pt x="81873" y="20444"/>
                  </a:lnTo>
                  <a:lnTo>
                    <a:pt x="80147" y="18078"/>
                  </a:lnTo>
                  <a:lnTo>
                    <a:pt x="78276" y="15822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g945"/>
            <p:cNvSpPr/>
            <p:nvPr/>
          </p:nvSpPr>
          <p:spPr>
            <a:xfrm>
              <a:off x="6486577" y="5521985"/>
              <a:ext cx="89968" cy="89968"/>
            </a:xfrm>
            <a:custGeom>
              <a:avLst/>
              <a:pathLst>
                <a:path w="89968" h="89968">
                  <a:moveTo>
                    <a:pt x="76105" y="13862"/>
                  </a:moveTo>
                  <a:lnTo>
                    <a:pt x="73959" y="11843"/>
                  </a:lnTo>
                  <a:lnTo>
                    <a:pt x="71693" y="9961"/>
                  </a:lnTo>
                  <a:lnTo>
                    <a:pt x="69318" y="8223"/>
                  </a:lnTo>
                  <a:lnTo>
                    <a:pt x="66843" y="6635"/>
                  </a:lnTo>
                  <a:lnTo>
                    <a:pt x="64278" y="5205"/>
                  </a:lnTo>
                  <a:lnTo>
                    <a:pt x="61634" y="3939"/>
                  </a:lnTo>
                  <a:lnTo>
                    <a:pt x="58921" y="2842"/>
                  </a:lnTo>
                  <a:lnTo>
                    <a:pt x="56151" y="1917"/>
                  </a:lnTo>
                  <a:lnTo>
                    <a:pt x="53335" y="1170"/>
                  </a:lnTo>
                  <a:lnTo>
                    <a:pt x="50485" y="602"/>
                  </a:lnTo>
                  <a:lnTo>
                    <a:pt x="47612" y="217"/>
                  </a:lnTo>
                  <a:lnTo>
                    <a:pt x="44728" y="16"/>
                  </a:lnTo>
                  <a:lnTo>
                    <a:pt x="41846" y="0"/>
                  </a:lnTo>
                  <a:lnTo>
                    <a:pt x="38976" y="168"/>
                  </a:lnTo>
                  <a:lnTo>
                    <a:pt x="36131" y="521"/>
                  </a:lnTo>
                  <a:lnTo>
                    <a:pt x="33323" y="1056"/>
                  </a:lnTo>
                  <a:lnTo>
                    <a:pt x="30562" y="1772"/>
                  </a:lnTo>
                  <a:lnTo>
                    <a:pt x="27860" y="2665"/>
                  </a:lnTo>
                  <a:lnTo>
                    <a:pt x="25229" y="3733"/>
                  </a:lnTo>
                  <a:lnTo>
                    <a:pt x="22679" y="4969"/>
                  </a:lnTo>
                  <a:lnTo>
                    <a:pt x="20221" y="6371"/>
                  </a:lnTo>
                  <a:lnTo>
                    <a:pt x="17865" y="7931"/>
                  </a:lnTo>
                  <a:lnTo>
                    <a:pt x="15620" y="9643"/>
                  </a:lnTo>
                  <a:lnTo>
                    <a:pt x="13495" y="11500"/>
                  </a:lnTo>
                  <a:lnTo>
                    <a:pt x="11500" y="13495"/>
                  </a:lnTo>
                  <a:lnTo>
                    <a:pt x="9643" y="15620"/>
                  </a:lnTo>
                  <a:lnTo>
                    <a:pt x="7931" y="17865"/>
                  </a:lnTo>
                  <a:lnTo>
                    <a:pt x="6371" y="20221"/>
                  </a:lnTo>
                  <a:lnTo>
                    <a:pt x="4969" y="22679"/>
                  </a:lnTo>
                  <a:lnTo>
                    <a:pt x="3733" y="25229"/>
                  </a:lnTo>
                  <a:lnTo>
                    <a:pt x="2665" y="27860"/>
                  </a:lnTo>
                  <a:lnTo>
                    <a:pt x="1772" y="30562"/>
                  </a:lnTo>
                  <a:lnTo>
                    <a:pt x="1056" y="33323"/>
                  </a:lnTo>
                  <a:lnTo>
                    <a:pt x="521" y="36131"/>
                  </a:lnTo>
                  <a:lnTo>
                    <a:pt x="168" y="38976"/>
                  </a:lnTo>
                  <a:lnTo>
                    <a:pt x="0" y="41846"/>
                  </a:lnTo>
                  <a:lnTo>
                    <a:pt x="16" y="44728"/>
                  </a:lnTo>
                  <a:lnTo>
                    <a:pt x="217" y="47612"/>
                  </a:lnTo>
                  <a:lnTo>
                    <a:pt x="602" y="50485"/>
                  </a:lnTo>
                  <a:lnTo>
                    <a:pt x="1170" y="53335"/>
                  </a:lnTo>
                  <a:lnTo>
                    <a:pt x="1917" y="56151"/>
                  </a:lnTo>
                  <a:lnTo>
                    <a:pt x="2842" y="58921"/>
                  </a:lnTo>
                  <a:lnTo>
                    <a:pt x="3939" y="61634"/>
                  </a:lnTo>
                  <a:lnTo>
                    <a:pt x="5205" y="64278"/>
                  </a:lnTo>
                  <a:lnTo>
                    <a:pt x="6635" y="66843"/>
                  </a:lnTo>
                  <a:lnTo>
                    <a:pt x="8223" y="69318"/>
                  </a:lnTo>
                  <a:lnTo>
                    <a:pt x="9961" y="71693"/>
                  </a:lnTo>
                  <a:lnTo>
                    <a:pt x="11843" y="73959"/>
                  </a:lnTo>
                  <a:lnTo>
                    <a:pt x="13862" y="76105"/>
                  </a:lnTo>
                  <a:lnTo>
                    <a:pt x="16008" y="78124"/>
                  </a:lnTo>
                  <a:lnTo>
                    <a:pt x="18274" y="80006"/>
                  </a:lnTo>
                  <a:lnTo>
                    <a:pt x="20649" y="81744"/>
                  </a:lnTo>
                  <a:lnTo>
                    <a:pt x="23124" y="83332"/>
                  </a:lnTo>
                  <a:lnTo>
                    <a:pt x="25689" y="84762"/>
                  </a:lnTo>
                  <a:lnTo>
                    <a:pt x="28333" y="86028"/>
                  </a:lnTo>
                  <a:lnTo>
                    <a:pt x="31046" y="87125"/>
                  </a:lnTo>
                  <a:lnTo>
                    <a:pt x="33816" y="88050"/>
                  </a:lnTo>
                  <a:lnTo>
                    <a:pt x="36632" y="88797"/>
                  </a:lnTo>
                  <a:lnTo>
                    <a:pt x="39482" y="89365"/>
                  </a:lnTo>
                  <a:lnTo>
                    <a:pt x="42355" y="89750"/>
                  </a:lnTo>
                  <a:lnTo>
                    <a:pt x="45239" y="89951"/>
                  </a:lnTo>
                  <a:lnTo>
                    <a:pt x="48121" y="89968"/>
                  </a:lnTo>
                  <a:lnTo>
                    <a:pt x="50991" y="89799"/>
                  </a:lnTo>
                  <a:lnTo>
                    <a:pt x="53836" y="89446"/>
                  </a:lnTo>
                  <a:lnTo>
                    <a:pt x="56644" y="88911"/>
                  </a:lnTo>
                  <a:lnTo>
                    <a:pt x="59405" y="88195"/>
                  </a:lnTo>
                  <a:lnTo>
                    <a:pt x="62107" y="87302"/>
                  </a:lnTo>
                  <a:lnTo>
                    <a:pt x="64738" y="86234"/>
                  </a:lnTo>
                  <a:lnTo>
                    <a:pt x="67288" y="84998"/>
                  </a:lnTo>
                  <a:lnTo>
                    <a:pt x="69746" y="83596"/>
                  </a:lnTo>
                  <a:lnTo>
                    <a:pt x="72102" y="82036"/>
                  </a:lnTo>
                  <a:lnTo>
                    <a:pt x="74347" y="80324"/>
                  </a:lnTo>
                  <a:lnTo>
                    <a:pt x="76472" y="78467"/>
                  </a:lnTo>
                  <a:lnTo>
                    <a:pt x="78467" y="76472"/>
                  </a:lnTo>
                  <a:lnTo>
                    <a:pt x="80324" y="74347"/>
                  </a:lnTo>
                  <a:lnTo>
                    <a:pt x="82036" y="72102"/>
                  </a:lnTo>
                  <a:lnTo>
                    <a:pt x="83596" y="69746"/>
                  </a:lnTo>
                  <a:lnTo>
                    <a:pt x="84998" y="67288"/>
                  </a:lnTo>
                  <a:lnTo>
                    <a:pt x="86234" y="64738"/>
                  </a:lnTo>
                  <a:lnTo>
                    <a:pt x="87302" y="62107"/>
                  </a:lnTo>
                  <a:lnTo>
                    <a:pt x="88195" y="59405"/>
                  </a:lnTo>
                  <a:lnTo>
                    <a:pt x="88911" y="56644"/>
                  </a:lnTo>
                  <a:lnTo>
                    <a:pt x="89446" y="53836"/>
                  </a:lnTo>
                  <a:lnTo>
                    <a:pt x="89799" y="50991"/>
                  </a:lnTo>
                  <a:lnTo>
                    <a:pt x="89968" y="48121"/>
                  </a:lnTo>
                  <a:lnTo>
                    <a:pt x="89951" y="45239"/>
                  </a:lnTo>
                  <a:lnTo>
                    <a:pt x="89750" y="42355"/>
                  </a:lnTo>
                  <a:lnTo>
                    <a:pt x="89365" y="39482"/>
                  </a:lnTo>
                  <a:lnTo>
                    <a:pt x="88797" y="36632"/>
                  </a:lnTo>
                  <a:lnTo>
                    <a:pt x="88050" y="33816"/>
                  </a:lnTo>
                  <a:lnTo>
                    <a:pt x="87125" y="31046"/>
                  </a:lnTo>
                  <a:lnTo>
                    <a:pt x="86028" y="28333"/>
                  </a:lnTo>
                  <a:lnTo>
                    <a:pt x="84762" y="25689"/>
                  </a:lnTo>
                  <a:lnTo>
                    <a:pt x="83332" y="23124"/>
                  </a:lnTo>
                  <a:lnTo>
                    <a:pt x="81744" y="20649"/>
                  </a:lnTo>
                  <a:lnTo>
                    <a:pt x="80006" y="18274"/>
                  </a:lnTo>
                  <a:lnTo>
                    <a:pt x="78124" y="16008"/>
                  </a:lnTo>
                  <a:close/>
                </a:path>
              </a:pathLst>
            </a:cu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g946"/>
            <p:cNvSpPr/>
            <p:nvPr/>
          </p:nvSpPr>
          <p:spPr>
            <a:xfrm>
              <a:off x="6486572" y="5627861"/>
              <a:ext cx="89978" cy="89978"/>
            </a:xfrm>
            <a:custGeom>
              <a:avLst/>
              <a:pathLst>
                <a:path w="89978" h="89978">
                  <a:moveTo>
                    <a:pt x="75950" y="14028"/>
                  </a:moveTo>
                  <a:lnTo>
                    <a:pt x="73794" y="11999"/>
                  </a:lnTo>
                  <a:lnTo>
                    <a:pt x="71520" y="10106"/>
                  </a:lnTo>
                  <a:lnTo>
                    <a:pt x="69137" y="8356"/>
                  </a:lnTo>
                  <a:lnTo>
                    <a:pt x="66654" y="6757"/>
                  </a:lnTo>
                  <a:lnTo>
                    <a:pt x="64083" y="5315"/>
                  </a:lnTo>
                  <a:lnTo>
                    <a:pt x="61433" y="4036"/>
                  </a:lnTo>
                  <a:lnTo>
                    <a:pt x="58715" y="2925"/>
                  </a:lnTo>
                  <a:lnTo>
                    <a:pt x="55941" y="1987"/>
                  </a:lnTo>
                  <a:lnTo>
                    <a:pt x="53122" y="1226"/>
                  </a:lnTo>
                  <a:lnTo>
                    <a:pt x="50270" y="645"/>
                  </a:lnTo>
                  <a:lnTo>
                    <a:pt x="47396" y="245"/>
                  </a:lnTo>
                  <a:lnTo>
                    <a:pt x="44512" y="30"/>
                  </a:lnTo>
                  <a:lnTo>
                    <a:pt x="41630" y="0"/>
                  </a:lnTo>
                  <a:lnTo>
                    <a:pt x="38762" y="154"/>
                  </a:lnTo>
                  <a:lnTo>
                    <a:pt x="35919" y="492"/>
                  </a:lnTo>
                  <a:lnTo>
                    <a:pt x="33114" y="1014"/>
                  </a:lnTo>
                  <a:lnTo>
                    <a:pt x="30357" y="1716"/>
                  </a:lnTo>
                  <a:lnTo>
                    <a:pt x="27661" y="2596"/>
                  </a:lnTo>
                  <a:lnTo>
                    <a:pt x="25036" y="3650"/>
                  </a:lnTo>
                  <a:lnTo>
                    <a:pt x="22492" y="4874"/>
                  </a:lnTo>
                  <a:lnTo>
                    <a:pt x="20042" y="6263"/>
                  </a:lnTo>
                  <a:lnTo>
                    <a:pt x="17693" y="7810"/>
                  </a:lnTo>
                  <a:lnTo>
                    <a:pt x="15457" y="9511"/>
                  </a:lnTo>
                  <a:lnTo>
                    <a:pt x="13342" y="11358"/>
                  </a:lnTo>
                  <a:lnTo>
                    <a:pt x="11358" y="13342"/>
                  </a:lnTo>
                  <a:lnTo>
                    <a:pt x="9511" y="15457"/>
                  </a:lnTo>
                  <a:lnTo>
                    <a:pt x="7810" y="17693"/>
                  </a:lnTo>
                  <a:lnTo>
                    <a:pt x="6263" y="20042"/>
                  </a:lnTo>
                  <a:lnTo>
                    <a:pt x="4874" y="22492"/>
                  </a:lnTo>
                  <a:lnTo>
                    <a:pt x="3650" y="25036"/>
                  </a:lnTo>
                  <a:lnTo>
                    <a:pt x="2596" y="27661"/>
                  </a:lnTo>
                  <a:lnTo>
                    <a:pt x="1716" y="30357"/>
                  </a:lnTo>
                  <a:lnTo>
                    <a:pt x="1014" y="33114"/>
                  </a:lnTo>
                  <a:lnTo>
                    <a:pt x="492" y="35919"/>
                  </a:lnTo>
                  <a:lnTo>
                    <a:pt x="154" y="38762"/>
                  </a:lnTo>
                  <a:lnTo>
                    <a:pt x="0" y="41630"/>
                  </a:lnTo>
                  <a:lnTo>
                    <a:pt x="30" y="44512"/>
                  </a:lnTo>
                  <a:lnTo>
                    <a:pt x="245" y="47396"/>
                  </a:lnTo>
                  <a:lnTo>
                    <a:pt x="645" y="50270"/>
                  </a:lnTo>
                  <a:lnTo>
                    <a:pt x="1226" y="53122"/>
                  </a:lnTo>
                  <a:lnTo>
                    <a:pt x="1987" y="55941"/>
                  </a:lnTo>
                  <a:lnTo>
                    <a:pt x="2925" y="58715"/>
                  </a:lnTo>
                  <a:lnTo>
                    <a:pt x="4036" y="61433"/>
                  </a:lnTo>
                  <a:lnTo>
                    <a:pt x="5315" y="64083"/>
                  </a:lnTo>
                  <a:lnTo>
                    <a:pt x="6757" y="66654"/>
                  </a:lnTo>
                  <a:lnTo>
                    <a:pt x="8356" y="69137"/>
                  </a:lnTo>
                  <a:lnTo>
                    <a:pt x="10106" y="71520"/>
                  </a:lnTo>
                  <a:lnTo>
                    <a:pt x="11999" y="73794"/>
                  </a:lnTo>
                  <a:lnTo>
                    <a:pt x="14028" y="75950"/>
                  </a:lnTo>
                  <a:lnTo>
                    <a:pt x="16184" y="77979"/>
                  </a:lnTo>
                  <a:lnTo>
                    <a:pt x="18458" y="79872"/>
                  </a:lnTo>
                  <a:lnTo>
                    <a:pt x="20841" y="81621"/>
                  </a:lnTo>
                  <a:lnTo>
                    <a:pt x="23324" y="83221"/>
                  </a:lnTo>
                  <a:lnTo>
                    <a:pt x="25895" y="84663"/>
                  </a:lnTo>
                  <a:lnTo>
                    <a:pt x="28545" y="85942"/>
                  </a:lnTo>
                  <a:lnTo>
                    <a:pt x="31263" y="87052"/>
                  </a:lnTo>
                  <a:lnTo>
                    <a:pt x="34036" y="87990"/>
                  </a:lnTo>
                  <a:lnTo>
                    <a:pt x="36855" y="88752"/>
                  </a:lnTo>
                  <a:lnTo>
                    <a:pt x="39708" y="89333"/>
                  </a:lnTo>
                  <a:lnTo>
                    <a:pt x="42582" y="89732"/>
                  </a:lnTo>
                  <a:lnTo>
                    <a:pt x="45466" y="89948"/>
                  </a:lnTo>
                  <a:lnTo>
                    <a:pt x="48348" y="89978"/>
                  </a:lnTo>
                  <a:lnTo>
                    <a:pt x="51216" y="89824"/>
                  </a:lnTo>
                  <a:lnTo>
                    <a:pt x="54059" y="89485"/>
                  </a:lnTo>
                  <a:lnTo>
                    <a:pt x="56864" y="88964"/>
                  </a:lnTo>
                  <a:lnTo>
                    <a:pt x="59620" y="88262"/>
                  </a:lnTo>
                  <a:lnTo>
                    <a:pt x="62317" y="87382"/>
                  </a:lnTo>
                  <a:lnTo>
                    <a:pt x="64942" y="86328"/>
                  </a:lnTo>
                  <a:lnTo>
                    <a:pt x="67485" y="85104"/>
                  </a:lnTo>
                  <a:lnTo>
                    <a:pt x="69936" y="83715"/>
                  </a:lnTo>
                  <a:lnTo>
                    <a:pt x="72284" y="82167"/>
                  </a:lnTo>
                  <a:lnTo>
                    <a:pt x="74520" y="80466"/>
                  </a:lnTo>
                  <a:lnTo>
                    <a:pt x="76635" y="78620"/>
                  </a:lnTo>
                  <a:lnTo>
                    <a:pt x="78620" y="76635"/>
                  </a:lnTo>
                  <a:lnTo>
                    <a:pt x="80466" y="74520"/>
                  </a:lnTo>
                  <a:lnTo>
                    <a:pt x="82167" y="72284"/>
                  </a:lnTo>
                  <a:lnTo>
                    <a:pt x="83715" y="69936"/>
                  </a:lnTo>
                  <a:lnTo>
                    <a:pt x="85104" y="67485"/>
                  </a:lnTo>
                  <a:lnTo>
                    <a:pt x="86328" y="64942"/>
                  </a:lnTo>
                  <a:lnTo>
                    <a:pt x="87382" y="62317"/>
                  </a:lnTo>
                  <a:lnTo>
                    <a:pt x="88262" y="59620"/>
                  </a:lnTo>
                  <a:lnTo>
                    <a:pt x="88964" y="56864"/>
                  </a:lnTo>
                  <a:lnTo>
                    <a:pt x="89485" y="54059"/>
                  </a:lnTo>
                  <a:lnTo>
                    <a:pt x="89824" y="51216"/>
                  </a:lnTo>
                  <a:lnTo>
                    <a:pt x="89978" y="48348"/>
                  </a:lnTo>
                  <a:lnTo>
                    <a:pt x="89948" y="45466"/>
                  </a:lnTo>
                  <a:lnTo>
                    <a:pt x="89732" y="42582"/>
                  </a:lnTo>
                  <a:lnTo>
                    <a:pt x="89333" y="39708"/>
                  </a:lnTo>
                  <a:lnTo>
                    <a:pt x="88752" y="36855"/>
                  </a:lnTo>
                  <a:lnTo>
                    <a:pt x="87990" y="34036"/>
                  </a:lnTo>
                  <a:lnTo>
                    <a:pt x="87052" y="31263"/>
                  </a:lnTo>
                  <a:lnTo>
                    <a:pt x="85942" y="28545"/>
                  </a:lnTo>
                  <a:lnTo>
                    <a:pt x="84663" y="25895"/>
                  </a:lnTo>
                  <a:lnTo>
                    <a:pt x="83221" y="23324"/>
                  </a:lnTo>
                  <a:lnTo>
                    <a:pt x="81621" y="20841"/>
                  </a:lnTo>
                  <a:lnTo>
                    <a:pt x="79872" y="18458"/>
                  </a:lnTo>
                  <a:lnTo>
                    <a:pt x="77979" y="16184"/>
                  </a:lnTo>
                  <a:close/>
                </a:path>
              </a:pathLst>
            </a:custGeom>
            <a:solidFill>
              <a:srgbClr val="FEF5EF">
                <a:alpha val="100000"/>
              </a:srgbClr>
            </a:solidFill>
            <a:ln w="9525" cap="rnd">
              <a:solidFill>
                <a:srgbClr val="FEF5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g947"/>
            <p:cNvSpPr/>
            <p:nvPr/>
          </p:nvSpPr>
          <p:spPr>
            <a:xfrm>
              <a:off x="6486584" y="5733755"/>
              <a:ext cx="89953" cy="89953"/>
            </a:xfrm>
            <a:custGeom>
              <a:avLst/>
              <a:pathLst>
                <a:path w="89953" h="89953">
                  <a:moveTo>
                    <a:pt x="76291" y="13662"/>
                  </a:moveTo>
                  <a:lnTo>
                    <a:pt x="74156" y="11656"/>
                  </a:lnTo>
                  <a:lnTo>
                    <a:pt x="71901" y="9786"/>
                  </a:lnTo>
                  <a:lnTo>
                    <a:pt x="69536" y="8062"/>
                  </a:lnTo>
                  <a:lnTo>
                    <a:pt x="67070" y="6489"/>
                  </a:lnTo>
                  <a:lnTo>
                    <a:pt x="64512" y="5074"/>
                  </a:lnTo>
                  <a:lnTo>
                    <a:pt x="61875" y="3823"/>
                  </a:lnTo>
                  <a:lnTo>
                    <a:pt x="59168" y="2741"/>
                  </a:lnTo>
                  <a:lnTo>
                    <a:pt x="56403" y="1833"/>
                  </a:lnTo>
                  <a:lnTo>
                    <a:pt x="53591" y="1102"/>
                  </a:lnTo>
                  <a:lnTo>
                    <a:pt x="50743" y="552"/>
                  </a:lnTo>
                  <a:lnTo>
                    <a:pt x="47872" y="184"/>
                  </a:lnTo>
                  <a:lnTo>
                    <a:pt x="44989" y="0"/>
                  </a:lnTo>
                  <a:lnTo>
                    <a:pt x="42106" y="0"/>
                  </a:lnTo>
                  <a:lnTo>
                    <a:pt x="39234" y="186"/>
                  </a:lnTo>
                  <a:lnTo>
                    <a:pt x="36387" y="556"/>
                  </a:lnTo>
                  <a:lnTo>
                    <a:pt x="33574" y="1108"/>
                  </a:lnTo>
                  <a:lnTo>
                    <a:pt x="30809" y="1840"/>
                  </a:lnTo>
                  <a:lnTo>
                    <a:pt x="28101" y="2750"/>
                  </a:lnTo>
                  <a:lnTo>
                    <a:pt x="25463" y="3833"/>
                  </a:lnTo>
                  <a:lnTo>
                    <a:pt x="22905" y="5086"/>
                  </a:lnTo>
                  <a:lnTo>
                    <a:pt x="20438" y="6502"/>
                  </a:lnTo>
                  <a:lnTo>
                    <a:pt x="18072" y="8076"/>
                  </a:lnTo>
                  <a:lnTo>
                    <a:pt x="15816" y="9802"/>
                  </a:lnTo>
                  <a:lnTo>
                    <a:pt x="13680" y="11673"/>
                  </a:lnTo>
                  <a:lnTo>
                    <a:pt x="11673" y="13680"/>
                  </a:lnTo>
                  <a:lnTo>
                    <a:pt x="9802" y="15816"/>
                  </a:lnTo>
                  <a:lnTo>
                    <a:pt x="8076" y="18072"/>
                  </a:lnTo>
                  <a:lnTo>
                    <a:pt x="6502" y="20438"/>
                  </a:lnTo>
                  <a:lnTo>
                    <a:pt x="5086" y="22905"/>
                  </a:lnTo>
                  <a:lnTo>
                    <a:pt x="3833" y="25463"/>
                  </a:lnTo>
                  <a:lnTo>
                    <a:pt x="2750" y="28101"/>
                  </a:lnTo>
                  <a:lnTo>
                    <a:pt x="1840" y="30809"/>
                  </a:lnTo>
                  <a:lnTo>
                    <a:pt x="1108" y="33574"/>
                  </a:lnTo>
                  <a:lnTo>
                    <a:pt x="556" y="36387"/>
                  </a:lnTo>
                  <a:lnTo>
                    <a:pt x="186" y="39234"/>
                  </a:lnTo>
                  <a:lnTo>
                    <a:pt x="0" y="42106"/>
                  </a:lnTo>
                  <a:lnTo>
                    <a:pt x="0" y="44989"/>
                  </a:lnTo>
                  <a:lnTo>
                    <a:pt x="184" y="47872"/>
                  </a:lnTo>
                  <a:lnTo>
                    <a:pt x="552" y="50743"/>
                  </a:lnTo>
                  <a:lnTo>
                    <a:pt x="1102" y="53591"/>
                  </a:lnTo>
                  <a:lnTo>
                    <a:pt x="1833" y="56403"/>
                  </a:lnTo>
                  <a:lnTo>
                    <a:pt x="2741" y="59168"/>
                  </a:lnTo>
                  <a:lnTo>
                    <a:pt x="3823" y="61875"/>
                  </a:lnTo>
                  <a:lnTo>
                    <a:pt x="5074" y="64512"/>
                  </a:lnTo>
                  <a:lnTo>
                    <a:pt x="6489" y="67070"/>
                  </a:lnTo>
                  <a:lnTo>
                    <a:pt x="8062" y="69536"/>
                  </a:lnTo>
                  <a:lnTo>
                    <a:pt x="9786" y="71901"/>
                  </a:lnTo>
                  <a:lnTo>
                    <a:pt x="11656" y="74156"/>
                  </a:lnTo>
                  <a:lnTo>
                    <a:pt x="13662" y="76291"/>
                  </a:lnTo>
                  <a:lnTo>
                    <a:pt x="15797" y="78297"/>
                  </a:lnTo>
                  <a:lnTo>
                    <a:pt x="18052" y="80166"/>
                  </a:lnTo>
                  <a:lnTo>
                    <a:pt x="20417" y="81891"/>
                  </a:lnTo>
                  <a:lnTo>
                    <a:pt x="22883" y="83464"/>
                  </a:lnTo>
                  <a:lnTo>
                    <a:pt x="25441" y="84879"/>
                  </a:lnTo>
                  <a:lnTo>
                    <a:pt x="28078" y="86130"/>
                  </a:lnTo>
                  <a:lnTo>
                    <a:pt x="30785" y="87212"/>
                  </a:lnTo>
                  <a:lnTo>
                    <a:pt x="33550" y="88120"/>
                  </a:lnTo>
                  <a:lnTo>
                    <a:pt x="36362" y="88851"/>
                  </a:lnTo>
                  <a:lnTo>
                    <a:pt x="39210" y="89401"/>
                  </a:lnTo>
                  <a:lnTo>
                    <a:pt x="42081" y="89769"/>
                  </a:lnTo>
                  <a:lnTo>
                    <a:pt x="44964" y="89953"/>
                  </a:lnTo>
                  <a:lnTo>
                    <a:pt x="47847" y="89953"/>
                  </a:lnTo>
                  <a:lnTo>
                    <a:pt x="50718" y="89767"/>
                  </a:lnTo>
                  <a:lnTo>
                    <a:pt x="53566" y="89397"/>
                  </a:lnTo>
                  <a:lnTo>
                    <a:pt x="56379" y="88845"/>
                  </a:lnTo>
                  <a:lnTo>
                    <a:pt x="59144" y="88113"/>
                  </a:lnTo>
                  <a:lnTo>
                    <a:pt x="61852" y="87203"/>
                  </a:lnTo>
                  <a:lnTo>
                    <a:pt x="64490" y="86120"/>
                  </a:lnTo>
                  <a:lnTo>
                    <a:pt x="67048" y="84867"/>
                  </a:lnTo>
                  <a:lnTo>
                    <a:pt x="69515" y="83451"/>
                  </a:lnTo>
                  <a:lnTo>
                    <a:pt x="71881" y="81877"/>
                  </a:lnTo>
                  <a:lnTo>
                    <a:pt x="74137" y="80151"/>
                  </a:lnTo>
                  <a:lnTo>
                    <a:pt x="76273" y="78280"/>
                  </a:lnTo>
                  <a:lnTo>
                    <a:pt x="78280" y="76273"/>
                  </a:lnTo>
                  <a:lnTo>
                    <a:pt x="80151" y="74137"/>
                  </a:lnTo>
                  <a:lnTo>
                    <a:pt x="81877" y="71881"/>
                  </a:lnTo>
                  <a:lnTo>
                    <a:pt x="83451" y="69515"/>
                  </a:lnTo>
                  <a:lnTo>
                    <a:pt x="84867" y="67048"/>
                  </a:lnTo>
                  <a:lnTo>
                    <a:pt x="86120" y="64490"/>
                  </a:lnTo>
                  <a:lnTo>
                    <a:pt x="87203" y="61852"/>
                  </a:lnTo>
                  <a:lnTo>
                    <a:pt x="88113" y="59144"/>
                  </a:lnTo>
                  <a:lnTo>
                    <a:pt x="88845" y="56379"/>
                  </a:lnTo>
                  <a:lnTo>
                    <a:pt x="89397" y="53566"/>
                  </a:lnTo>
                  <a:lnTo>
                    <a:pt x="89767" y="50718"/>
                  </a:lnTo>
                  <a:lnTo>
                    <a:pt x="89953" y="47847"/>
                  </a:lnTo>
                  <a:lnTo>
                    <a:pt x="89953" y="44964"/>
                  </a:lnTo>
                  <a:lnTo>
                    <a:pt x="89769" y="42081"/>
                  </a:lnTo>
                  <a:lnTo>
                    <a:pt x="89401" y="39210"/>
                  </a:lnTo>
                  <a:lnTo>
                    <a:pt x="88851" y="36362"/>
                  </a:lnTo>
                  <a:lnTo>
                    <a:pt x="88120" y="33550"/>
                  </a:lnTo>
                  <a:lnTo>
                    <a:pt x="87212" y="30785"/>
                  </a:lnTo>
                  <a:lnTo>
                    <a:pt x="86130" y="28078"/>
                  </a:lnTo>
                  <a:lnTo>
                    <a:pt x="84879" y="25441"/>
                  </a:lnTo>
                  <a:lnTo>
                    <a:pt x="83464" y="22883"/>
                  </a:lnTo>
                  <a:lnTo>
                    <a:pt x="81891" y="20417"/>
                  </a:lnTo>
                  <a:lnTo>
                    <a:pt x="80166" y="18052"/>
                  </a:lnTo>
                  <a:lnTo>
                    <a:pt x="78297" y="15797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g948"/>
            <p:cNvSpPr/>
            <p:nvPr/>
          </p:nvSpPr>
          <p:spPr>
            <a:xfrm>
              <a:off x="6486654" y="5839706"/>
              <a:ext cx="89814" cy="89814"/>
            </a:xfrm>
            <a:custGeom>
              <a:avLst/>
              <a:pathLst>
                <a:path w="89814" h="89814">
                  <a:moveTo>
                    <a:pt x="89814" y="0"/>
                  </a:moveTo>
                  <a:lnTo>
                    <a:pt x="89537" y="276"/>
                  </a:lnTo>
                  <a:lnTo>
                    <a:pt x="89077" y="737"/>
                  </a:lnTo>
                  <a:lnTo>
                    <a:pt x="88435" y="1379"/>
                  </a:lnTo>
                  <a:lnTo>
                    <a:pt x="87614" y="2200"/>
                  </a:lnTo>
                  <a:lnTo>
                    <a:pt x="86618" y="3196"/>
                  </a:lnTo>
                  <a:lnTo>
                    <a:pt x="85450" y="4363"/>
                  </a:lnTo>
                  <a:lnTo>
                    <a:pt x="84116" y="5698"/>
                  </a:lnTo>
                  <a:lnTo>
                    <a:pt x="82620" y="7193"/>
                  </a:lnTo>
                  <a:lnTo>
                    <a:pt x="80970" y="8843"/>
                  </a:lnTo>
                  <a:lnTo>
                    <a:pt x="79172" y="10642"/>
                  </a:lnTo>
                  <a:lnTo>
                    <a:pt x="77232" y="12581"/>
                  </a:lnTo>
                  <a:lnTo>
                    <a:pt x="75160" y="14653"/>
                  </a:lnTo>
                  <a:lnTo>
                    <a:pt x="72964" y="16850"/>
                  </a:lnTo>
                  <a:lnTo>
                    <a:pt x="70652" y="19162"/>
                  </a:lnTo>
                  <a:lnTo>
                    <a:pt x="68234" y="21579"/>
                  </a:lnTo>
                  <a:lnTo>
                    <a:pt x="65721" y="24093"/>
                  </a:lnTo>
                  <a:lnTo>
                    <a:pt x="63122" y="26692"/>
                  </a:lnTo>
                  <a:lnTo>
                    <a:pt x="60448" y="29365"/>
                  </a:lnTo>
                  <a:lnTo>
                    <a:pt x="57710" y="32103"/>
                  </a:lnTo>
                  <a:lnTo>
                    <a:pt x="54920" y="34893"/>
                  </a:lnTo>
                  <a:lnTo>
                    <a:pt x="52089" y="37725"/>
                  </a:lnTo>
                  <a:lnTo>
                    <a:pt x="49228" y="40586"/>
                  </a:lnTo>
                  <a:lnTo>
                    <a:pt x="46349" y="43464"/>
                  </a:lnTo>
                  <a:lnTo>
                    <a:pt x="43464" y="46349"/>
                  </a:lnTo>
                  <a:lnTo>
                    <a:pt x="40586" y="49228"/>
                  </a:lnTo>
                  <a:lnTo>
                    <a:pt x="37725" y="52089"/>
                  </a:lnTo>
                  <a:lnTo>
                    <a:pt x="34893" y="54920"/>
                  </a:lnTo>
                  <a:lnTo>
                    <a:pt x="32103" y="57710"/>
                  </a:lnTo>
                  <a:lnTo>
                    <a:pt x="29365" y="60448"/>
                  </a:lnTo>
                  <a:lnTo>
                    <a:pt x="26692" y="63122"/>
                  </a:lnTo>
                  <a:lnTo>
                    <a:pt x="24093" y="65721"/>
                  </a:lnTo>
                  <a:lnTo>
                    <a:pt x="21579" y="68234"/>
                  </a:lnTo>
                  <a:lnTo>
                    <a:pt x="19162" y="70652"/>
                  </a:lnTo>
                  <a:lnTo>
                    <a:pt x="16850" y="72964"/>
                  </a:lnTo>
                  <a:lnTo>
                    <a:pt x="14653" y="75160"/>
                  </a:lnTo>
                  <a:lnTo>
                    <a:pt x="12581" y="77232"/>
                  </a:lnTo>
                  <a:lnTo>
                    <a:pt x="10642" y="79172"/>
                  </a:lnTo>
                  <a:lnTo>
                    <a:pt x="8843" y="80970"/>
                  </a:lnTo>
                  <a:lnTo>
                    <a:pt x="7193" y="82620"/>
                  </a:lnTo>
                  <a:lnTo>
                    <a:pt x="5698" y="84116"/>
                  </a:lnTo>
                  <a:lnTo>
                    <a:pt x="4363" y="85450"/>
                  </a:lnTo>
                  <a:lnTo>
                    <a:pt x="3196" y="86618"/>
                  </a:lnTo>
                  <a:lnTo>
                    <a:pt x="2200" y="87614"/>
                  </a:lnTo>
                  <a:lnTo>
                    <a:pt x="1379" y="88435"/>
                  </a:lnTo>
                  <a:lnTo>
                    <a:pt x="737" y="89077"/>
                  </a:lnTo>
                  <a:lnTo>
                    <a:pt x="276" y="89537"/>
                  </a:lnTo>
                  <a:lnTo>
                    <a:pt x="0" y="89814"/>
                  </a:lnTo>
                  <a:lnTo>
                    <a:pt x="276" y="89537"/>
                  </a:lnTo>
                  <a:lnTo>
                    <a:pt x="737" y="89077"/>
                  </a:lnTo>
                  <a:lnTo>
                    <a:pt x="1379" y="88435"/>
                  </a:lnTo>
                  <a:lnTo>
                    <a:pt x="2200" y="87614"/>
                  </a:lnTo>
                  <a:lnTo>
                    <a:pt x="3196" y="86618"/>
                  </a:lnTo>
                  <a:lnTo>
                    <a:pt x="4363" y="85450"/>
                  </a:lnTo>
                  <a:lnTo>
                    <a:pt x="5698" y="84116"/>
                  </a:lnTo>
                  <a:lnTo>
                    <a:pt x="7193" y="82620"/>
                  </a:lnTo>
                  <a:lnTo>
                    <a:pt x="8843" y="80970"/>
                  </a:lnTo>
                  <a:lnTo>
                    <a:pt x="10642" y="79172"/>
                  </a:lnTo>
                  <a:lnTo>
                    <a:pt x="12581" y="77232"/>
                  </a:lnTo>
                  <a:lnTo>
                    <a:pt x="14653" y="75160"/>
                  </a:lnTo>
                  <a:lnTo>
                    <a:pt x="16850" y="72964"/>
                  </a:lnTo>
                  <a:lnTo>
                    <a:pt x="19162" y="70652"/>
                  </a:lnTo>
                  <a:lnTo>
                    <a:pt x="21579" y="68234"/>
                  </a:lnTo>
                  <a:lnTo>
                    <a:pt x="24093" y="65721"/>
                  </a:lnTo>
                  <a:lnTo>
                    <a:pt x="26692" y="63122"/>
                  </a:lnTo>
                  <a:lnTo>
                    <a:pt x="29365" y="60448"/>
                  </a:lnTo>
                  <a:lnTo>
                    <a:pt x="32103" y="57710"/>
                  </a:lnTo>
                  <a:lnTo>
                    <a:pt x="34893" y="54920"/>
                  </a:lnTo>
                  <a:lnTo>
                    <a:pt x="37725" y="52089"/>
                  </a:lnTo>
                  <a:lnTo>
                    <a:pt x="40586" y="49228"/>
                  </a:lnTo>
                  <a:lnTo>
                    <a:pt x="43464" y="46349"/>
                  </a:lnTo>
                  <a:lnTo>
                    <a:pt x="46349" y="43464"/>
                  </a:lnTo>
                  <a:lnTo>
                    <a:pt x="49228" y="40586"/>
                  </a:lnTo>
                  <a:lnTo>
                    <a:pt x="52089" y="37725"/>
                  </a:lnTo>
                  <a:lnTo>
                    <a:pt x="54920" y="34893"/>
                  </a:lnTo>
                  <a:lnTo>
                    <a:pt x="57710" y="32103"/>
                  </a:lnTo>
                  <a:lnTo>
                    <a:pt x="60448" y="29365"/>
                  </a:lnTo>
                  <a:lnTo>
                    <a:pt x="63122" y="26692"/>
                  </a:lnTo>
                  <a:lnTo>
                    <a:pt x="65721" y="24093"/>
                  </a:lnTo>
                  <a:lnTo>
                    <a:pt x="68234" y="21579"/>
                  </a:lnTo>
                  <a:lnTo>
                    <a:pt x="70652" y="19162"/>
                  </a:lnTo>
                  <a:lnTo>
                    <a:pt x="72964" y="16850"/>
                  </a:lnTo>
                  <a:lnTo>
                    <a:pt x="75160" y="14653"/>
                  </a:lnTo>
                  <a:lnTo>
                    <a:pt x="77232" y="12581"/>
                  </a:lnTo>
                  <a:lnTo>
                    <a:pt x="79172" y="10642"/>
                  </a:lnTo>
                  <a:lnTo>
                    <a:pt x="80970" y="8843"/>
                  </a:lnTo>
                  <a:lnTo>
                    <a:pt x="82620" y="7193"/>
                  </a:lnTo>
                  <a:lnTo>
                    <a:pt x="84116" y="5698"/>
                  </a:lnTo>
                  <a:lnTo>
                    <a:pt x="85450" y="4363"/>
                  </a:lnTo>
                  <a:lnTo>
                    <a:pt x="86618" y="3196"/>
                  </a:lnTo>
                  <a:lnTo>
                    <a:pt x="87614" y="2200"/>
                  </a:lnTo>
                  <a:lnTo>
                    <a:pt x="88435" y="1379"/>
                  </a:lnTo>
                  <a:lnTo>
                    <a:pt x="89077" y="737"/>
                  </a:lnTo>
                  <a:lnTo>
                    <a:pt x="89537" y="276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g949"/>
            <p:cNvSpPr/>
            <p:nvPr/>
          </p:nvSpPr>
          <p:spPr>
            <a:xfrm>
              <a:off x="6486579" y="5945513"/>
              <a:ext cx="89964" cy="89964"/>
            </a:xfrm>
            <a:custGeom>
              <a:avLst/>
              <a:pathLst>
                <a:path w="89964" h="89964">
                  <a:moveTo>
                    <a:pt x="76149" y="13815"/>
                  </a:moveTo>
                  <a:lnTo>
                    <a:pt x="74005" y="11799"/>
                  </a:lnTo>
                  <a:lnTo>
                    <a:pt x="71742" y="9920"/>
                  </a:lnTo>
                  <a:lnTo>
                    <a:pt x="69369" y="8185"/>
                  </a:lnTo>
                  <a:lnTo>
                    <a:pt x="66896" y="6601"/>
                  </a:lnTo>
                  <a:lnTo>
                    <a:pt x="64333" y="5175"/>
                  </a:lnTo>
                  <a:lnTo>
                    <a:pt x="61690" y="3912"/>
                  </a:lnTo>
                  <a:lnTo>
                    <a:pt x="58978" y="2818"/>
                  </a:lnTo>
                  <a:lnTo>
                    <a:pt x="56210" y="1897"/>
                  </a:lnTo>
                  <a:lnTo>
                    <a:pt x="53395" y="1154"/>
                  </a:lnTo>
                  <a:lnTo>
                    <a:pt x="50545" y="590"/>
                  </a:lnTo>
                  <a:lnTo>
                    <a:pt x="47673" y="209"/>
                  </a:lnTo>
                  <a:lnTo>
                    <a:pt x="44789" y="12"/>
                  </a:lnTo>
                  <a:lnTo>
                    <a:pt x="41906" y="0"/>
                  </a:lnTo>
                  <a:lnTo>
                    <a:pt x="39036" y="172"/>
                  </a:lnTo>
                  <a:lnTo>
                    <a:pt x="36191" y="529"/>
                  </a:lnTo>
                  <a:lnTo>
                    <a:pt x="33381" y="1068"/>
                  </a:lnTo>
                  <a:lnTo>
                    <a:pt x="30619" y="1788"/>
                  </a:lnTo>
                  <a:lnTo>
                    <a:pt x="27916" y="2685"/>
                  </a:lnTo>
                  <a:lnTo>
                    <a:pt x="25284" y="3756"/>
                  </a:lnTo>
                  <a:lnTo>
                    <a:pt x="22732" y="4996"/>
                  </a:lnTo>
                  <a:lnTo>
                    <a:pt x="20272" y="6401"/>
                  </a:lnTo>
                  <a:lnTo>
                    <a:pt x="17913" y="7964"/>
                  </a:lnTo>
                  <a:lnTo>
                    <a:pt x="15665" y="9680"/>
                  </a:lnTo>
                  <a:lnTo>
                    <a:pt x="13538" y="11540"/>
                  </a:lnTo>
                  <a:lnTo>
                    <a:pt x="11540" y="13538"/>
                  </a:lnTo>
                  <a:lnTo>
                    <a:pt x="9680" y="15665"/>
                  </a:lnTo>
                  <a:lnTo>
                    <a:pt x="7964" y="17913"/>
                  </a:lnTo>
                  <a:lnTo>
                    <a:pt x="6401" y="20272"/>
                  </a:lnTo>
                  <a:lnTo>
                    <a:pt x="4996" y="22732"/>
                  </a:lnTo>
                  <a:lnTo>
                    <a:pt x="3756" y="25284"/>
                  </a:lnTo>
                  <a:lnTo>
                    <a:pt x="2685" y="27916"/>
                  </a:lnTo>
                  <a:lnTo>
                    <a:pt x="1788" y="30619"/>
                  </a:lnTo>
                  <a:lnTo>
                    <a:pt x="1068" y="33381"/>
                  </a:lnTo>
                  <a:lnTo>
                    <a:pt x="529" y="36191"/>
                  </a:lnTo>
                  <a:lnTo>
                    <a:pt x="172" y="39036"/>
                  </a:lnTo>
                  <a:lnTo>
                    <a:pt x="0" y="41906"/>
                  </a:lnTo>
                  <a:lnTo>
                    <a:pt x="12" y="44789"/>
                  </a:lnTo>
                  <a:lnTo>
                    <a:pt x="209" y="47673"/>
                  </a:lnTo>
                  <a:lnTo>
                    <a:pt x="590" y="50545"/>
                  </a:lnTo>
                  <a:lnTo>
                    <a:pt x="1154" y="53395"/>
                  </a:lnTo>
                  <a:lnTo>
                    <a:pt x="1897" y="56210"/>
                  </a:lnTo>
                  <a:lnTo>
                    <a:pt x="2818" y="58978"/>
                  </a:lnTo>
                  <a:lnTo>
                    <a:pt x="3912" y="61690"/>
                  </a:lnTo>
                  <a:lnTo>
                    <a:pt x="5175" y="64333"/>
                  </a:lnTo>
                  <a:lnTo>
                    <a:pt x="6601" y="66896"/>
                  </a:lnTo>
                  <a:lnTo>
                    <a:pt x="8185" y="69369"/>
                  </a:lnTo>
                  <a:lnTo>
                    <a:pt x="9920" y="71742"/>
                  </a:lnTo>
                  <a:lnTo>
                    <a:pt x="11799" y="74005"/>
                  </a:lnTo>
                  <a:lnTo>
                    <a:pt x="13815" y="76149"/>
                  </a:lnTo>
                  <a:lnTo>
                    <a:pt x="15959" y="78164"/>
                  </a:lnTo>
                  <a:lnTo>
                    <a:pt x="18222" y="80043"/>
                  </a:lnTo>
                  <a:lnTo>
                    <a:pt x="20595" y="81779"/>
                  </a:lnTo>
                  <a:lnTo>
                    <a:pt x="23068" y="83363"/>
                  </a:lnTo>
                  <a:lnTo>
                    <a:pt x="25631" y="84789"/>
                  </a:lnTo>
                  <a:lnTo>
                    <a:pt x="28274" y="86052"/>
                  </a:lnTo>
                  <a:lnTo>
                    <a:pt x="30985" y="87146"/>
                  </a:lnTo>
                  <a:lnTo>
                    <a:pt x="33754" y="88066"/>
                  </a:lnTo>
                  <a:lnTo>
                    <a:pt x="36569" y="88810"/>
                  </a:lnTo>
                  <a:lnTo>
                    <a:pt x="39419" y="89373"/>
                  </a:lnTo>
                  <a:lnTo>
                    <a:pt x="42291" y="89755"/>
                  </a:lnTo>
                  <a:lnTo>
                    <a:pt x="45175" y="89952"/>
                  </a:lnTo>
                  <a:lnTo>
                    <a:pt x="48057" y="89964"/>
                  </a:lnTo>
                  <a:lnTo>
                    <a:pt x="50927" y="89792"/>
                  </a:lnTo>
                  <a:lnTo>
                    <a:pt x="53773" y="89435"/>
                  </a:lnTo>
                  <a:lnTo>
                    <a:pt x="56583" y="88896"/>
                  </a:lnTo>
                  <a:lnTo>
                    <a:pt x="59344" y="88176"/>
                  </a:lnTo>
                  <a:lnTo>
                    <a:pt x="62047" y="87279"/>
                  </a:lnTo>
                  <a:lnTo>
                    <a:pt x="64680" y="86208"/>
                  </a:lnTo>
                  <a:lnTo>
                    <a:pt x="67232" y="84967"/>
                  </a:lnTo>
                  <a:lnTo>
                    <a:pt x="69692" y="83563"/>
                  </a:lnTo>
                  <a:lnTo>
                    <a:pt x="72051" y="81999"/>
                  </a:lnTo>
                  <a:lnTo>
                    <a:pt x="74298" y="80284"/>
                  </a:lnTo>
                  <a:lnTo>
                    <a:pt x="76426" y="78423"/>
                  </a:lnTo>
                  <a:lnTo>
                    <a:pt x="78423" y="76426"/>
                  </a:lnTo>
                  <a:lnTo>
                    <a:pt x="80284" y="74298"/>
                  </a:lnTo>
                  <a:lnTo>
                    <a:pt x="81999" y="72051"/>
                  </a:lnTo>
                  <a:lnTo>
                    <a:pt x="83563" y="69692"/>
                  </a:lnTo>
                  <a:lnTo>
                    <a:pt x="84967" y="67232"/>
                  </a:lnTo>
                  <a:lnTo>
                    <a:pt x="86208" y="64680"/>
                  </a:lnTo>
                  <a:lnTo>
                    <a:pt x="87279" y="62047"/>
                  </a:lnTo>
                  <a:lnTo>
                    <a:pt x="88176" y="59344"/>
                  </a:lnTo>
                  <a:lnTo>
                    <a:pt x="88896" y="56583"/>
                  </a:lnTo>
                  <a:lnTo>
                    <a:pt x="89435" y="53773"/>
                  </a:lnTo>
                  <a:lnTo>
                    <a:pt x="89792" y="50927"/>
                  </a:lnTo>
                  <a:lnTo>
                    <a:pt x="89964" y="48057"/>
                  </a:lnTo>
                  <a:lnTo>
                    <a:pt x="89952" y="45175"/>
                  </a:lnTo>
                  <a:lnTo>
                    <a:pt x="89755" y="42291"/>
                  </a:lnTo>
                  <a:lnTo>
                    <a:pt x="89373" y="39419"/>
                  </a:lnTo>
                  <a:lnTo>
                    <a:pt x="88810" y="36569"/>
                  </a:lnTo>
                  <a:lnTo>
                    <a:pt x="88066" y="33754"/>
                  </a:lnTo>
                  <a:lnTo>
                    <a:pt x="87146" y="30985"/>
                  </a:lnTo>
                  <a:lnTo>
                    <a:pt x="86052" y="28274"/>
                  </a:lnTo>
                  <a:lnTo>
                    <a:pt x="84789" y="25631"/>
                  </a:lnTo>
                  <a:lnTo>
                    <a:pt x="83363" y="23068"/>
                  </a:lnTo>
                  <a:lnTo>
                    <a:pt x="81779" y="20595"/>
                  </a:lnTo>
                  <a:lnTo>
                    <a:pt x="80043" y="18222"/>
                  </a:lnTo>
                  <a:lnTo>
                    <a:pt x="78164" y="15959"/>
                  </a:lnTo>
                  <a:close/>
                </a:path>
              </a:pathLst>
            </a:cu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g950"/>
            <p:cNvSpPr/>
            <p:nvPr/>
          </p:nvSpPr>
          <p:spPr>
            <a:xfrm>
              <a:off x="6592446" y="3721986"/>
              <a:ext cx="89992" cy="89992"/>
            </a:xfrm>
            <a:custGeom>
              <a:avLst/>
              <a:pathLst>
                <a:path w="89992" h="89992">
                  <a:moveTo>
                    <a:pt x="76939" y="13053"/>
                  </a:moveTo>
                  <a:lnTo>
                    <a:pt x="74842" y="11088"/>
                  </a:lnTo>
                  <a:lnTo>
                    <a:pt x="72623" y="9262"/>
                  </a:lnTo>
                  <a:lnTo>
                    <a:pt x="70291" y="7583"/>
                  </a:lnTo>
                  <a:lnTo>
                    <a:pt x="67854" y="6058"/>
                  </a:lnTo>
                  <a:lnTo>
                    <a:pt x="65324" y="4693"/>
                  </a:lnTo>
                  <a:lnTo>
                    <a:pt x="62710" y="3493"/>
                  </a:lnTo>
                  <a:lnTo>
                    <a:pt x="60023" y="2464"/>
                  </a:lnTo>
                  <a:lnTo>
                    <a:pt x="57275" y="1610"/>
                  </a:lnTo>
                  <a:lnTo>
                    <a:pt x="54476" y="934"/>
                  </a:lnTo>
                  <a:lnTo>
                    <a:pt x="51638" y="439"/>
                  </a:lnTo>
                  <a:lnTo>
                    <a:pt x="48772" y="127"/>
                  </a:lnTo>
                  <a:lnTo>
                    <a:pt x="45892" y="0"/>
                  </a:lnTo>
                  <a:lnTo>
                    <a:pt x="43007" y="57"/>
                  </a:lnTo>
                  <a:lnTo>
                    <a:pt x="40131" y="299"/>
                  </a:lnTo>
                  <a:lnTo>
                    <a:pt x="37275" y="725"/>
                  </a:lnTo>
                  <a:lnTo>
                    <a:pt x="34450" y="1332"/>
                  </a:lnTo>
                  <a:lnTo>
                    <a:pt x="31669" y="2120"/>
                  </a:lnTo>
                  <a:lnTo>
                    <a:pt x="28943" y="3083"/>
                  </a:lnTo>
                  <a:lnTo>
                    <a:pt x="26282" y="4218"/>
                  </a:lnTo>
                  <a:lnTo>
                    <a:pt x="23699" y="5521"/>
                  </a:lnTo>
                  <a:lnTo>
                    <a:pt x="21203" y="6987"/>
                  </a:lnTo>
                  <a:lnTo>
                    <a:pt x="18804" y="8608"/>
                  </a:lnTo>
                  <a:lnTo>
                    <a:pt x="16514" y="10379"/>
                  </a:lnTo>
                  <a:lnTo>
                    <a:pt x="14340" y="12292"/>
                  </a:lnTo>
                  <a:lnTo>
                    <a:pt x="12292" y="14340"/>
                  </a:lnTo>
                  <a:lnTo>
                    <a:pt x="10379" y="16514"/>
                  </a:lnTo>
                  <a:lnTo>
                    <a:pt x="8608" y="18804"/>
                  </a:lnTo>
                  <a:lnTo>
                    <a:pt x="6987" y="21203"/>
                  </a:lnTo>
                  <a:lnTo>
                    <a:pt x="5521" y="23699"/>
                  </a:lnTo>
                  <a:lnTo>
                    <a:pt x="4218" y="26282"/>
                  </a:lnTo>
                  <a:lnTo>
                    <a:pt x="3083" y="28943"/>
                  </a:lnTo>
                  <a:lnTo>
                    <a:pt x="2120" y="31669"/>
                  </a:lnTo>
                  <a:lnTo>
                    <a:pt x="1332" y="34450"/>
                  </a:lnTo>
                  <a:lnTo>
                    <a:pt x="725" y="37275"/>
                  </a:lnTo>
                  <a:lnTo>
                    <a:pt x="299" y="40131"/>
                  </a:lnTo>
                  <a:lnTo>
                    <a:pt x="57" y="43007"/>
                  </a:lnTo>
                  <a:lnTo>
                    <a:pt x="0" y="45892"/>
                  </a:lnTo>
                  <a:lnTo>
                    <a:pt x="127" y="48772"/>
                  </a:lnTo>
                  <a:lnTo>
                    <a:pt x="439" y="51638"/>
                  </a:lnTo>
                  <a:lnTo>
                    <a:pt x="934" y="54476"/>
                  </a:lnTo>
                  <a:lnTo>
                    <a:pt x="1610" y="57275"/>
                  </a:lnTo>
                  <a:lnTo>
                    <a:pt x="2464" y="60023"/>
                  </a:lnTo>
                  <a:lnTo>
                    <a:pt x="3493" y="62710"/>
                  </a:lnTo>
                  <a:lnTo>
                    <a:pt x="4693" y="65324"/>
                  </a:lnTo>
                  <a:lnTo>
                    <a:pt x="6058" y="67854"/>
                  </a:lnTo>
                  <a:lnTo>
                    <a:pt x="7583" y="70291"/>
                  </a:lnTo>
                  <a:lnTo>
                    <a:pt x="9262" y="72623"/>
                  </a:lnTo>
                  <a:lnTo>
                    <a:pt x="11088" y="74842"/>
                  </a:lnTo>
                  <a:lnTo>
                    <a:pt x="13053" y="76939"/>
                  </a:lnTo>
                  <a:lnTo>
                    <a:pt x="15149" y="78904"/>
                  </a:lnTo>
                  <a:lnTo>
                    <a:pt x="17368" y="80730"/>
                  </a:lnTo>
                  <a:lnTo>
                    <a:pt x="19701" y="82409"/>
                  </a:lnTo>
                  <a:lnTo>
                    <a:pt x="22137" y="83934"/>
                  </a:lnTo>
                  <a:lnTo>
                    <a:pt x="24668" y="85299"/>
                  </a:lnTo>
                  <a:lnTo>
                    <a:pt x="27282" y="86499"/>
                  </a:lnTo>
                  <a:lnTo>
                    <a:pt x="29969" y="87528"/>
                  </a:lnTo>
                  <a:lnTo>
                    <a:pt x="32717" y="88382"/>
                  </a:lnTo>
                  <a:lnTo>
                    <a:pt x="35516" y="89058"/>
                  </a:lnTo>
                  <a:lnTo>
                    <a:pt x="38354" y="89553"/>
                  </a:lnTo>
                  <a:lnTo>
                    <a:pt x="41219" y="89865"/>
                  </a:lnTo>
                  <a:lnTo>
                    <a:pt x="44100" y="89992"/>
                  </a:lnTo>
                  <a:lnTo>
                    <a:pt x="46984" y="89935"/>
                  </a:lnTo>
                  <a:lnTo>
                    <a:pt x="49861" y="89693"/>
                  </a:lnTo>
                  <a:lnTo>
                    <a:pt x="52717" y="89267"/>
                  </a:lnTo>
                  <a:lnTo>
                    <a:pt x="55541" y="88659"/>
                  </a:lnTo>
                  <a:lnTo>
                    <a:pt x="58323" y="87872"/>
                  </a:lnTo>
                  <a:lnTo>
                    <a:pt x="61049" y="86909"/>
                  </a:lnTo>
                  <a:lnTo>
                    <a:pt x="63709" y="85773"/>
                  </a:lnTo>
                  <a:lnTo>
                    <a:pt x="66293" y="84470"/>
                  </a:lnTo>
                  <a:lnTo>
                    <a:pt x="68789" y="83005"/>
                  </a:lnTo>
                  <a:lnTo>
                    <a:pt x="71187" y="81383"/>
                  </a:lnTo>
                  <a:lnTo>
                    <a:pt x="73478" y="79612"/>
                  </a:lnTo>
                  <a:lnTo>
                    <a:pt x="75652" y="77699"/>
                  </a:lnTo>
                  <a:lnTo>
                    <a:pt x="77699" y="75652"/>
                  </a:lnTo>
                  <a:lnTo>
                    <a:pt x="79612" y="73478"/>
                  </a:lnTo>
                  <a:lnTo>
                    <a:pt x="81383" y="71187"/>
                  </a:lnTo>
                  <a:lnTo>
                    <a:pt x="83005" y="68789"/>
                  </a:lnTo>
                  <a:lnTo>
                    <a:pt x="84470" y="66293"/>
                  </a:lnTo>
                  <a:lnTo>
                    <a:pt x="85773" y="63709"/>
                  </a:lnTo>
                  <a:lnTo>
                    <a:pt x="86909" y="61049"/>
                  </a:lnTo>
                  <a:lnTo>
                    <a:pt x="87872" y="58323"/>
                  </a:lnTo>
                  <a:lnTo>
                    <a:pt x="88659" y="55541"/>
                  </a:lnTo>
                  <a:lnTo>
                    <a:pt x="89267" y="52717"/>
                  </a:lnTo>
                  <a:lnTo>
                    <a:pt x="89693" y="49861"/>
                  </a:lnTo>
                  <a:lnTo>
                    <a:pt x="89935" y="46984"/>
                  </a:lnTo>
                  <a:lnTo>
                    <a:pt x="89992" y="44100"/>
                  </a:lnTo>
                  <a:lnTo>
                    <a:pt x="89865" y="41219"/>
                  </a:lnTo>
                  <a:lnTo>
                    <a:pt x="89553" y="38354"/>
                  </a:lnTo>
                  <a:lnTo>
                    <a:pt x="89058" y="35516"/>
                  </a:lnTo>
                  <a:lnTo>
                    <a:pt x="88382" y="32717"/>
                  </a:lnTo>
                  <a:lnTo>
                    <a:pt x="87528" y="29969"/>
                  </a:lnTo>
                  <a:lnTo>
                    <a:pt x="86499" y="27282"/>
                  </a:lnTo>
                  <a:lnTo>
                    <a:pt x="85299" y="24668"/>
                  </a:lnTo>
                  <a:lnTo>
                    <a:pt x="83934" y="22137"/>
                  </a:lnTo>
                  <a:lnTo>
                    <a:pt x="82409" y="19701"/>
                  </a:lnTo>
                  <a:lnTo>
                    <a:pt x="80730" y="17368"/>
                  </a:lnTo>
                  <a:lnTo>
                    <a:pt x="78904" y="15149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g951"/>
            <p:cNvSpPr/>
            <p:nvPr/>
          </p:nvSpPr>
          <p:spPr>
            <a:xfrm>
              <a:off x="6592444" y="3827865"/>
              <a:ext cx="89997" cy="89997"/>
            </a:xfrm>
            <a:custGeom>
              <a:avLst/>
              <a:pathLst>
                <a:path w="89997" h="89997">
                  <a:moveTo>
                    <a:pt x="77105" y="12891"/>
                  </a:moveTo>
                  <a:lnTo>
                    <a:pt x="75019" y="10937"/>
                  </a:lnTo>
                  <a:lnTo>
                    <a:pt x="72810" y="9123"/>
                  </a:lnTo>
                  <a:lnTo>
                    <a:pt x="70486" y="7456"/>
                  </a:lnTo>
                  <a:lnTo>
                    <a:pt x="68058" y="5943"/>
                  </a:lnTo>
                  <a:lnTo>
                    <a:pt x="65534" y="4591"/>
                  </a:lnTo>
                  <a:lnTo>
                    <a:pt x="62927" y="3405"/>
                  </a:lnTo>
                  <a:lnTo>
                    <a:pt x="60246" y="2390"/>
                  </a:lnTo>
                  <a:lnTo>
                    <a:pt x="57502" y="1551"/>
                  </a:lnTo>
                  <a:lnTo>
                    <a:pt x="54706" y="889"/>
                  </a:lnTo>
                  <a:lnTo>
                    <a:pt x="51871" y="409"/>
                  </a:lnTo>
                  <a:lnTo>
                    <a:pt x="49008" y="112"/>
                  </a:lnTo>
                  <a:lnTo>
                    <a:pt x="46128" y="0"/>
                  </a:lnTo>
                  <a:lnTo>
                    <a:pt x="43243" y="72"/>
                  </a:lnTo>
                  <a:lnTo>
                    <a:pt x="40366" y="329"/>
                  </a:lnTo>
                  <a:lnTo>
                    <a:pt x="37508" y="770"/>
                  </a:lnTo>
                  <a:lnTo>
                    <a:pt x="34680" y="1392"/>
                  </a:lnTo>
                  <a:lnTo>
                    <a:pt x="31895" y="2193"/>
                  </a:lnTo>
                  <a:lnTo>
                    <a:pt x="29164" y="3171"/>
                  </a:lnTo>
                  <a:lnTo>
                    <a:pt x="26497" y="4320"/>
                  </a:lnTo>
                  <a:lnTo>
                    <a:pt x="23907" y="5637"/>
                  </a:lnTo>
                  <a:lnTo>
                    <a:pt x="21404" y="7115"/>
                  </a:lnTo>
                  <a:lnTo>
                    <a:pt x="18997" y="8749"/>
                  </a:lnTo>
                  <a:lnTo>
                    <a:pt x="16697" y="10531"/>
                  </a:lnTo>
                  <a:lnTo>
                    <a:pt x="14514" y="12456"/>
                  </a:lnTo>
                  <a:lnTo>
                    <a:pt x="12456" y="14514"/>
                  </a:lnTo>
                  <a:lnTo>
                    <a:pt x="10531" y="16697"/>
                  </a:lnTo>
                  <a:lnTo>
                    <a:pt x="8749" y="18997"/>
                  </a:lnTo>
                  <a:lnTo>
                    <a:pt x="7115" y="21404"/>
                  </a:lnTo>
                  <a:lnTo>
                    <a:pt x="5637" y="23907"/>
                  </a:lnTo>
                  <a:lnTo>
                    <a:pt x="4320" y="26497"/>
                  </a:lnTo>
                  <a:lnTo>
                    <a:pt x="3171" y="29164"/>
                  </a:lnTo>
                  <a:lnTo>
                    <a:pt x="2193" y="31895"/>
                  </a:lnTo>
                  <a:lnTo>
                    <a:pt x="1392" y="34680"/>
                  </a:lnTo>
                  <a:lnTo>
                    <a:pt x="770" y="37508"/>
                  </a:lnTo>
                  <a:lnTo>
                    <a:pt x="329" y="40366"/>
                  </a:lnTo>
                  <a:lnTo>
                    <a:pt x="72" y="43243"/>
                  </a:lnTo>
                  <a:lnTo>
                    <a:pt x="0" y="46128"/>
                  </a:lnTo>
                  <a:lnTo>
                    <a:pt x="112" y="49008"/>
                  </a:lnTo>
                  <a:lnTo>
                    <a:pt x="409" y="51871"/>
                  </a:lnTo>
                  <a:lnTo>
                    <a:pt x="889" y="54706"/>
                  </a:lnTo>
                  <a:lnTo>
                    <a:pt x="1551" y="57502"/>
                  </a:lnTo>
                  <a:lnTo>
                    <a:pt x="2390" y="60246"/>
                  </a:lnTo>
                  <a:lnTo>
                    <a:pt x="3405" y="62927"/>
                  </a:lnTo>
                  <a:lnTo>
                    <a:pt x="4591" y="65534"/>
                  </a:lnTo>
                  <a:lnTo>
                    <a:pt x="5943" y="68058"/>
                  </a:lnTo>
                  <a:lnTo>
                    <a:pt x="7456" y="70486"/>
                  </a:lnTo>
                  <a:lnTo>
                    <a:pt x="9123" y="72810"/>
                  </a:lnTo>
                  <a:lnTo>
                    <a:pt x="10937" y="75019"/>
                  </a:lnTo>
                  <a:lnTo>
                    <a:pt x="12891" y="77105"/>
                  </a:lnTo>
                  <a:lnTo>
                    <a:pt x="14977" y="79059"/>
                  </a:lnTo>
                  <a:lnTo>
                    <a:pt x="17186" y="80874"/>
                  </a:lnTo>
                  <a:lnTo>
                    <a:pt x="19510" y="82540"/>
                  </a:lnTo>
                  <a:lnTo>
                    <a:pt x="21939" y="84053"/>
                  </a:lnTo>
                  <a:lnTo>
                    <a:pt x="24462" y="85405"/>
                  </a:lnTo>
                  <a:lnTo>
                    <a:pt x="27069" y="86591"/>
                  </a:lnTo>
                  <a:lnTo>
                    <a:pt x="29751" y="87606"/>
                  </a:lnTo>
                  <a:lnTo>
                    <a:pt x="32495" y="88446"/>
                  </a:lnTo>
                  <a:lnTo>
                    <a:pt x="35290" y="89107"/>
                  </a:lnTo>
                  <a:lnTo>
                    <a:pt x="38125" y="89587"/>
                  </a:lnTo>
                  <a:lnTo>
                    <a:pt x="40988" y="89884"/>
                  </a:lnTo>
                  <a:lnTo>
                    <a:pt x="43868" y="89997"/>
                  </a:lnTo>
                  <a:lnTo>
                    <a:pt x="46753" y="89924"/>
                  </a:lnTo>
                  <a:lnTo>
                    <a:pt x="49630" y="89667"/>
                  </a:lnTo>
                  <a:lnTo>
                    <a:pt x="52489" y="89227"/>
                  </a:lnTo>
                  <a:lnTo>
                    <a:pt x="55316" y="88604"/>
                  </a:lnTo>
                  <a:lnTo>
                    <a:pt x="58101" y="87803"/>
                  </a:lnTo>
                  <a:lnTo>
                    <a:pt x="60833" y="86825"/>
                  </a:lnTo>
                  <a:lnTo>
                    <a:pt x="63499" y="85676"/>
                  </a:lnTo>
                  <a:lnTo>
                    <a:pt x="66089" y="84360"/>
                  </a:lnTo>
                  <a:lnTo>
                    <a:pt x="68592" y="82881"/>
                  </a:lnTo>
                  <a:lnTo>
                    <a:pt x="70999" y="81248"/>
                  </a:lnTo>
                  <a:lnTo>
                    <a:pt x="73299" y="79465"/>
                  </a:lnTo>
                  <a:lnTo>
                    <a:pt x="75482" y="77540"/>
                  </a:lnTo>
                  <a:lnTo>
                    <a:pt x="77540" y="75482"/>
                  </a:lnTo>
                  <a:lnTo>
                    <a:pt x="79465" y="73299"/>
                  </a:lnTo>
                  <a:lnTo>
                    <a:pt x="81248" y="70999"/>
                  </a:lnTo>
                  <a:lnTo>
                    <a:pt x="82881" y="68592"/>
                  </a:lnTo>
                  <a:lnTo>
                    <a:pt x="84360" y="66089"/>
                  </a:lnTo>
                  <a:lnTo>
                    <a:pt x="85676" y="63499"/>
                  </a:lnTo>
                  <a:lnTo>
                    <a:pt x="86825" y="60833"/>
                  </a:lnTo>
                  <a:lnTo>
                    <a:pt x="87803" y="58101"/>
                  </a:lnTo>
                  <a:lnTo>
                    <a:pt x="88604" y="55316"/>
                  </a:lnTo>
                  <a:lnTo>
                    <a:pt x="89227" y="52489"/>
                  </a:lnTo>
                  <a:lnTo>
                    <a:pt x="89667" y="49630"/>
                  </a:lnTo>
                  <a:lnTo>
                    <a:pt x="89924" y="46753"/>
                  </a:lnTo>
                  <a:lnTo>
                    <a:pt x="89997" y="43868"/>
                  </a:lnTo>
                  <a:lnTo>
                    <a:pt x="89884" y="40988"/>
                  </a:lnTo>
                  <a:lnTo>
                    <a:pt x="89587" y="38125"/>
                  </a:lnTo>
                  <a:lnTo>
                    <a:pt x="89107" y="35290"/>
                  </a:lnTo>
                  <a:lnTo>
                    <a:pt x="88446" y="32495"/>
                  </a:lnTo>
                  <a:lnTo>
                    <a:pt x="87606" y="29751"/>
                  </a:lnTo>
                  <a:lnTo>
                    <a:pt x="86591" y="27069"/>
                  </a:lnTo>
                  <a:lnTo>
                    <a:pt x="85405" y="24462"/>
                  </a:lnTo>
                  <a:lnTo>
                    <a:pt x="84053" y="21939"/>
                  </a:lnTo>
                  <a:lnTo>
                    <a:pt x="82540" y="19510"/>
                  </a:lnTo>
                  <a:lnTo>
                    <a:pt x="80874" y="17186"/>
                  </a:lnTo>
                  <a:lnTo>
                    <a:pt x="79059" y="14977"/>
                  </a:lnTo>
                  <a:close/>
                </a:path>
              </a:pathLst>
            </a:cu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g952"/>
            <p:cNvSpPr/>
            <p:nvPr/>
          </p:nvSpPr>
          <p:spPr>
            <a:xfrm>
              <a:off x="6592450" y="3933753"/>
              <a:ext cx="89984" cy="89984"/>
            </a:xfrm>
            <a:custGeom>
              <a:avLst/>
              <a:pathLst>
                <a:path w="89984" h="89984">
                  <a:moveTo>
                    <a:pt x="76740" y="13243"/>
                  </a:moveTo>
                  <a:lnTo>
                    <a:pt x="74632" y="11265"/>
                  </a:lnTo>
                  <a:lnTo>
                    <a:pt x="72402" y="9426"/>
                  </a:lnTo>
                  <a:lnTo>
                    <a:pt x="70059" y="7732"/>
                  </a:lnTo>
                  <a:lnTo>
                    <a:pt x="67613" y="6192"/>
                  </a:lnTo>
                  <a:lnTo>
                    <a:pt x="65074" y="4811"/>
                  </a:lnTo>
                  <a:lnTo>
                    <a:pt x="62453" y="3596"/>
                  </a:lnTo>
                  <a:lnTo>
                    <a:pt x="59760" y="2550"/>
                  </a:lnTo>
                  <a:lnTo>
                    <a:pt x="57006" y="1679"/>
                  </a:lnTo>
                  <a:lnTo>
                    <a:pt x="54203" y="986"/>
                  </a:lnTo>
                  <a:lnTo>
                    <a:pt x="51362" y="474"/>
                  </a:lnTo>
                  <a:lnTo>
                    <a:pt x="48494" y="145"/>
                  </a:lnTo>
                  <a:lnTo>
                    <a:pt x="45613" y="0"/>
                  </a:lnTo>
                  <a:lnTo>
                    <a:pt x="42729" y="39"/>
                  </a:lnTo>
                  <a:lnTo>
                    <a:pt x="39854" y="264"/>
                  </a:lnTo>
                  <a:lnTo>
                    <a:pt x="37000" y="672"/>
                  </a:lnTo>
                  <a:lnTo>
                    <a:pt x="34179" y="1263"/>
                  </a:lnTo>
                  <a:lnTo>
                    <a:pt x="31403" y="2033"/>
                  </a:lnTo>
                  <a:lnTo>
                    <a:pt x="28682" y="2979"/>
                  </a:lnTo>
                  <a:lnTo>
                    <a:pt x="26029" y="4099"/>
                  </a:lnTo>
                  <a:lnTo>
                    <a:pt x="23453" y="5386"/>
                  </a:lnTo>
                  <a:lnTo>
                    <a:pt x="20966" y="6836"/>
                  </a:lnTo>
                  <a:lnTo>
                    <a:pt x="18577" y="8443"/>
                  </a:lnTo>
                  <a:lnTo>
                    <a:pt x="16297" y="10200"/>
                  </a:lnTo>
                  <a:lnTo>
                    <a:pt x="14135" y="12100"/>
                  </a:lnTo>
                  <a:lnTo>
                    <a:pt x="12100" y="14135"/>
                  </a:lnTo>
                  <a:lnTo>
                    <a:pt x="10200" y="16297"/>
                  </a:lnTo>
                  <a:lnTo>
                    <a:pt x="8443" y="18577"/>
                  </a:lnTo>
                  <a:lnTo>
                    <a:pt x="6836" y="20966"/>
                  </a:lnTo>
                  <a:lnTo>
                    <a:pt x="5386" y="23453"/>
                  </a:lnTo>
                  <a:lnTo>
                    <a:pt x="4099" y="26029"/>
                  </a:lnTo>
                  <a:lnTo>
                    <a:pt x="2979" y="28682"/>
                  </a:lnTo>
                  <a:lnTo>
                    <a:pt x="2033" y="31403"/>
                  </a:lnTo>
                  <a:lnTo>
                    <a:pt x="1263" y="34179"/>
                  </a:lnTo>
                  <a:lnTo>
                    <a:pt x="672" y="37000"/>
                  </a:lnTo>
                  <a:lnTo>
                    <a:pt x="264" y="39854"/>
                  </a:lnTo>
                  <a:lnTo>
                    <a:pt x="39" y="42729"/>
                  </a:lnTo>
                  <a:lnTo>
                    <a:pt x="0" y="45613"/>
                  </a:lnTo>
                  <a:lnTo>
                    <a:pt x="145" y="48494"/>
                  </a:lnTo>
                  <a:lnTo>
                    <a:pt x="474" y="51362"/>
                  </a:lnTo>
                  <a:lnTo>
                    <a:pt x="986" y="54203"/>
                  </a:lnTo>
                  <a:lnTo>
                    <a:pt x="1679" y="57006"/>
                  </a:lnTo>
                  <a:lnTo>
                    <a:pt x="2550" y="59760"/>
                  </a:lnTo>
                  <a:lnTo>
                    <a:pt x="3596" y="62453"/>
                  </a:lnTo>
                  <a:lnTo>
                    <a:pt x="4811" y="65074"/>
                  </a:lnTo>
                  <a:lnTo>
                    <a:pt x="6192" y="67613"/>
                  </a:lnTo>
                  <a:lnTo>
                    <a:pt x="7732" y="70059"/>
                  </a:lnTo>
                  <a:lnTo>
                    <a:pt x="9426" y="72402"/>
                  </a:lnTo>
                  <a:lnTo>
                    <a:pt x="11265" y="74632"/>
                  </a:lnTo>
                  <a:lnTo>
                    <a:pt x="13243" y="76740"/>
                  </a:lnTo>
                  <a:lnTo>
                    <a:pt x="15351" y="78718"/>
                  </a:lnTo>
                  <a:lnTo>
                    <a:pt x="17582" y="80558"/>
                  </a:lnTo>
                  <a:lnTo>
                    <a:pt x="19925" y="82251"/>
                  </a:lnTo>
                  <a:lnTo>
                    <a:pt x="22370" y="83791"/>
                  </a:lnTo>
                  <a:lnTo>
                    <a:pt x="24909" y="85172"/>
                  </a:lnTo>
                  <a:lnTo>
                    <a:pt x="27531" y="86387"/>
                  </a:lnTo>
                  <a:lnTo>
                    <a:pt x="30224" y="87433"/>
                  </a:lnTo>
                  <a:lnTo>
                    <a:pt x="32978" y="88304"/>
                  </a:lnTo>
                  <a:lnTo>
                    <a:pt x="35781" y="88997"/>
                  </a:lnTo>
                  <a:lnTo>
                    <a:pt x="38622" y="89509"/>
                  </a:lnTo>
                  <a:lnTo>
                    <a:pt x="41489" y="89839"/>
                  </a:lnTo>
                  <a:lnTo>
                    <a:pt x="44371" y="89984"/>
                  </a:lnTo>
                  <a:lnTo>
                    <a:pt x="47255" y="89944"/>
                  </a:lnTo>
                  <a:lnTo>
                    <a:pt x="50129" y="89719"/>
                  </a:lnTo>
                  <a:lnTo>
                    <a:pt x="52983" y="89311"/>
                  </a:lnTo>
                  <a:lnTo>
                    <a:pt x="55804" y="88721"/>
                  </a:lnTo>
                  <a:lnTo>
                    <a:pt x="58581" y="87951"/>
                  </a:lnTo>
                  <a:lnTo>
                    <a:pt x="61301" y="87004"/>
                  </a:lnTo>
                  <a:lnTo>
                    <a:pt x="63955" y="85885"/>
                  </a:lnTo>
                  <a:lnTo>
                    <a:pt x="66530" y="84597"/>
                  </a:lnTo>
                  <a:lnTo>
                    <a:pt x="69018" y="83147"/>
                  </a:lnTo>
                  <a:lnTo>
                    <a:pt x="71406" y="81540"/>
                  </a:lnTo>
                  <a:lnTo>
                    <a:pt x="73686" y="79783"/>
                  </a:lnTo>
                  <a:lnTo>
                    <a:pt x="75848" y="77883"/>
                  </a:lnTo>
                  <a:lnTo>
                    <a:pt x="77883" y="75848"/>
                  </a:lnTo>
                  <a:lnTo>
                    <a:pt x="79783" y="73686"/>
                  </a:lnTo>
                  <a:lnTo>
                    <a:pt x="81540" y="71406"/>
                  </a:lnTo>
                  <a:lnTo>
                    <a:pt x="83147" y="69018"/>
                  </a:lnTo>
                  <a:lnTo>
                    <a:pt x="84597" y="66530"/>
                  </a:lnTo>
                  <a:lnTo>
                    <a:pt x="85885" y="63955"/>
                  </a:lnTo>
                  <a:lnTo>
                    <a:pt x="87004" y="61301"/>
                  </a:lnTo>
                  <a:lnTo>
                    <a:pt x="87951" y="58581"/>
                  </a:lnTo>
                  <a:lnTo>
                    <a:pt x="88721" y="55804"/>
                  </a:lnTo>
                  <a:lnTo>
                    <a:pt x="89311" y="52983"/>
                  </a:lnTo>
                  <a:lnTo>
                    <a:pt x="89719" y="50129"/>
                  </a:lnTo>
                  <a:lnTo>
                    <a:pt x="89944" y="47255"/>
                  </a:lnTo>
                  <a:lnTo>
                    <a:pt x="89984" y="44371"/>
                  </a:lnTo>
                  <a:lnTo>
                    <a:pt x="89839" y="41489"/>
                  </a:lnTo>
                  <a:lnTo>
                    <a:pt x="89509" y="38622"/>
                  </a:lnTo>
                  <a:lnTo>
                    <a:pt x="88997" y="35781"/>
                  </a:lnTo>
                  <a:lnTo>
                    <a:pt x="88304" y="32978"/>
                  </a:lnTo>
                  <a:lnTo>
                    <a:pt x="87433" y="30224"/>
                  </a:lnTo>
                  <a:lnTo>
                    <a:pt x="86387" y="27531"/>
                  </a:lnTo>
                  <a:lnTo>
                    <a:pt x="85172" y="24909"/>
                  </a:lnTo>
                  <a:lnTo>
                    <a:pt x="83791" y="22370"/>
                  </a:lnTo>
                  <a:lnTo>
                    <a:pt x="82251" y="19925"/>
                  </a:lnTo>
                  <a:lnTo>
                    <a:pt x="80558" y="17582"/>
                  </a:lnTo>
                  <a:lnTo>
                    <a:pt x="78718" y="15351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g953"/>
            <p:cNvSpPr/>
            <p:nvPr/>
          </p:nvSpPr>
          <p:spPr>
            <a:xfrm>
              <a:off x="6592455" y="4039640"/>
              <a:ext cx="89974" cy="89974"/>
            </a:xfrm>
            <a:custGeom>
              <a:avLst/>
              <a:pathLst>
                <a:path w="89974" h="89974">
                  <a:moveTo>
                    <a:pt x="76566" y="13407"/>
                  </a:moveTo>
                  <a:lnTo>
                    <a:pt x="74448" y="11418"/>
                  </a:lnTo>
                  <a:lnTo>
                    <a:pt x="72208" y="9567"/>
                  </a:lnTo>
                  <a:lnTo>
                    <a:pt x="69856" y="7861"/>
                  </a:lnTo>
                  <a:lnTo>
                    <a:pt x="67402" y="6308"/>
                  </a:lnTo>
                  <a:lnTo>
                    <a:pt x="64856" y="4914"/>
                  </a:lnTo>
                  <a:lnTo>
                    <a:pt x="62228" y="3685"/>
                  </a:lnTo>
                  <a:lnTo>
                    <a:pt x="59530" y="2625"/>
                  </a:lnTo>
                  <a:lnTo>
                    <a:pt x="56772" y="1739"/>
                  </a:lnTo>
                  <a:lnTo>
                    <a:pt x="53965" y="1032"/>
                  </a:lnTo>
                  <a:lnTo>
                    <a:pt x="51121" y="504"/>
                  </a:lnTo>
                  <a:lnTo>
                    <a:pt x="48252" y="160"/>
                  </a:lnTo>
                  <a:lnTo>
                    <a:pt x="45370" y="0"/>
                  </a:lnTo>
                  <a:lnTo>
                    <a:pt x="42486" y="24"/>
                  </a:lnTo>
                  <a:lnTo>
                    <a:pt x="39613" y="233"/>
                  </a:lnTo>
                  <a:lnTo>
                    <a:pt x="36761" y="627"/>
                  </a:lnTo>
                  <a:lnTo>
                    <a:pt x="33944" y="1202"/>
                  </a:lnTo>
                  <a:lnTo>
                    <a:pt x="31171" y="1958"/>
                  </a:lnTo>
                  <a:lnTo>
                    <a:pt x="28456" y="2890"/>
                  </a:lnTo>
                  <a:lnTo>
                    <a:pt x="25808" y="3995"/>
                  </a:lnTo>
                  <a:lnTo>
                    <a:pt x="23239" y="5269"/>
                  </a:lnTo>
                  <a:lnTo>
                    <a:pt x="20760" y="6706"/>
                  </a:lnTo>
                  <a:lnTo>
                    <a:pt x="18380" y="8300"/>
                  </a:lnTo>
                  <a:lnTo>
                    <a:pt x="16110" y="10045"/>
                  </a:lnTo>
                  <a:lnTo>
                    <a:pt x="13958" y="11933"/>
                  </a:lnTo>
                  <a:lnTo>
                    <a:pt x="11933" y="13958"/>
                  </a:lnTo>
                  <a:lnTo>
                    <a:pt x="10045" y="16110"/>
                  </a:lnTo>
                  <a:lnTo>
                    <a:pt x="8300" y="18380"/>
                  </a:lnTo>
                  <a:lnTo>
                    <a:pt x="6706" y="20760"/>
                  </a:lnTo>
                  <a:lnTo>
                    <a:pt x="5269" y="23239"/>
                  </a:lnTo>
                  <a:lnTo>
                    <a:pt x="3995" y="25808"/>
                  </a:lnTo>
                  <a:lnTo>
                    <a:pt x="2890" y="28456"/>
                  </a:lnTo>
                  <a:lnTo>
                    <a:pt x="1958" y="31171"/>
                  </a:lnTo>
                  <a:lnTo>
                    <a:pt x="1202" y="33944"/>
                  </a:lnTo>
                  <a:lnTo>
                    <a:pt x="627" y="36761"/>
                  </a:lnTo>
                  <a:lnTo>
                    <a:pt x="233" y="39613"/>
                  </a:lnTo>
                  <a:lnTo>
                    <a:pt x="24" y="42486"/>
                  </a:lnTo>
                  <a:lnTo>
                    <a:pt x="0" y="45370"/>
                  </a:lnTo>
                  <a:lnTo>
                    <a:pt x="160" y="48252"/>
                  </a:lnTo>
                  <a:lnTo>
                    <a:pt x="504" y="51121"/>
                  </a:lnTo>
                  <a:lnTo>
                    <a:pt x="1032" y="53965"/>
                  </a:lnTo>
                  <a:lnTo>
                    <a:pt x="1739" y="56772"/>
                  </a:lnTo>
                  <a:lnTo>
                    <a:pt x="2625" y="59530"/>
                  </a:lnTo>
                  <a:lnTo>
                    <a:pt x="3685" y="62228"/>
                  </a:lnTo>
                  <a:lnTo>
                    <a:pt x="4914" y="64856"/>
                  </a:lnTo>
                  <a:lnTo>
                    <a:pt x="6308" y="67402"/>
                  </a:lnTo>
                  <a:lnTo>
                    <a:pt x="7861" y="69856"/>
                  </a:lnTo>
                  <a:lnTo>
                    <a:pt x="9567" y="72208"/>
                  </a:lnTo>
                  <a:lnTo>
                    <a:pt x="11418" y="74448"/>
                  </a:lnTo>
                  <a:lnTo>
                    <a:pt x="13407" y="76566"/>
                  </a:lnTo>
                  <a:lnTo>
                    <a:pt x="15526" y="78556"/>
                  </a:lnTo>
                  <a:lnTo>
                    <a:pt x="17766" y="80407"/>
                  </a:lnTo>
                  <a:lnTo>
                    <a:pt x="20117" y="82112"/>
                  </a:lnTo>
                  <a:lnTo>
                    <a:pt x="22571" y="83665"/>
                  </a:lnTo>
                  <a:lnTo>
                    <a:pt x="25117" y="85059"/>
                  </a:lnTo>
                  <a:lnTo>
                    <a:pt x="27745" y="86289"/>
                  </a:lnTo>
                  <a:lnTo>
                    <a:pt x="30444" y="87348"/>
                  </a:lnTo>
                  <a:lnTo>
                    <a:pt x="33202" y="88234"/>
                  </a:lnTo>
                  <a:lnTo>
                    <a:pt x="36009" y="88942"/>
                  </a:lnTo>
                  <a:lnTo>
                    <a:pt x="38852" y="89469"/>
                  </a:lnTo>
                  <a:lnTo>
                    <a:pt x="41721" y="89814"/>
                  </a:lnTo>
                  <a:lnTo>
                    <a:pt x="44603" y="89974"/>
                  </a:lnTo>
                  <a:lnTo>
                    <a:pt x="47487" y="89949"/>
                  </a:lnTo>
                  <a:lnTo>
                    <a:pt x="50361" y="89740"/>
                  </a:lnTo>
                  <a:lnTo>
                    <a:pt x="53212" y="89347"/>
                  </a:lnTo>
                  <a:lnTo>
                    <a:pt x="56030" y="88771"/>
                  </a:lnTo>
                  <a:lnTo>
                    <a:pt x="58802" y="88016"/>
                  </a:lnTo>
                  <a:lnTo>
                    <a:pt x="61518" y="87084"/>
                  </a:lnTo>
                  <a:lnTo>
                    <a:pt x="64165" y="85978"/>
                  </a:lnTo>
                  <a:lnTo>
                    <a:pt x="66734" y="84705"/>
                  </a:lnTo>
                  <a:lnTo>
                    <a:pt x="69213" y="83268"/>
                  </a:lnTo>
                  <a:lnTo>
                    <a:pt x="71593" y="81674"/>
                  </a:lnTo>
                  <a:lnTo>
                    <a:pt x="73864" y="79929"/>
                  </a:lnTo>
                  <a:lnTo>
                    <a:pt x="76016" y="78040"/>
                  </a:lnTo>
                  <a:lnTo>
                    <a:pt x="78040" y="76016"/>
                  </a:lnTo>
                  <a:lnTo>
                    <a:pt x="79929" y="73864"/>
                  </a:lnTo>
                  <a:lnTo>
                    <a:pt x="81674" y="71593"/>
                  </a:lnTo>
                  <a:lnTo>
                    <a:pt x="83268" y="69213"/>
                  </a:lnTo>
                  <a:lnTo>
                    <a:pt x="84705" y="66734"/>
                  </a:lnTo>
                  <a:lnTo>
                    <a:pt x="85978" y="64165"/>
                  </a:lnTo>
                  <a:lnTo>
                    <a:pt x="87084" y="61518"/>
                  </a:lnTo>
                  <a:lnTo>
                    <a:pt x="88016" y="58802"/>
                  </a:lnTo>
                  <a:lnTo>
                    <a:pt x="88771" y="56030"/>
                  </a:lnTo>
                  <a:lnTo>
                    <a:pt x="89347" y="53212"/>
                  </a:lnTo>
                  <a:lnTo>
                    <a:pt x="89740" y="50361"/>
                  </a:lnTo>
                  <a:lnTo>
                    <a:pt x="89949" y="47487"/>
                  </a:lnTo>
                  <a:lnTo>
                    <a:pt x="89974" y="44603"/>
                  </a:lnTo>
                  <a:lnTo>
                    <a:pt x="89814" y="41721"/>
                  </a:lnTo>
                  <a:lnTo>
                    <a:pt x="89469" y="38852"/>
                  </a:lnTo>
                  <a:lnTo>
                    <a:pt x="88942" y="36009"/>
                  </a:lnTo>
                  <a:lnTo>
                    <a:pt x="88234" y="33202"/>
                  </a:lnTo>
                  <a:lnTo>
                    <a:pt x="87348" y="30444"/>
                  </a:lnTo>
                  <a:lnTo>
                    <a:pt x="86289" y="27745"/>
                  </a:lnTo>
                  <a:lnTo>
                    <a:pt x="85059" y="25117"/>
                  </a:lnTo>
                  <a:lnTo>
                    <a:pt x="83665" y="22571"/>
                  </a:lnTo>
                  <a:lnTo>
                    <a:pt x="82112" y="20117"/>
                  </a:lnTo>
                  <a:lnTo>
                    <a:pt x="80407" y="17766"/>
                  </a:lnTo>
                  <a:lnTo>
                    <a:pt x="78556" y="15526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g954"/>
            <p:cNvSpPr/>
            <p:nvPr/>
          </p:nvSpPr>
          <p:spPr>
            <a:xfrm>
              <a:off x="6592447" y="4145513"/>
              <a:ext cx="89990" cy="89990"/>
            </a:xfrm>
            <a:custGeom>
              <a:avLst/>
              <a:pathLst>
                <a:path w="89990" h="89990">
                  <a:moveTo>
                    <a:pt x="76867" y="13122"/>
                  </a:moveTo>
                  <a:lnTo>
                    <a:pt x="74766" y="11152"/>
                  </a:lnTo>
                  <a:lnTo>
                    <a:pt x="72543" y="9321"/>
                  </a:lnTo>
                  <a:lnTo>
                    <a:pt x="70207" y="7637"/>
                  </a:lnTo>
                  <a:lnTo>
                    <a:pt x="67767" y="6107"/>
                  </a:lnTo>
                  <a:lnTo>
                    <a:pt x="65234" y="4736"/>
                  </a:lnTo>
                  <a:lnTo>
                    <a:pt x="62617" y="3530"/>
                  </a:lnTo>
                  <a:lnTo>
                    <a:pt x="59928" y="2495"/>
                  </a:lnTo>
                  <a:lnTo>
                    <a:pt x="57177" y="1635"/>
                  </a:lnTo>
                  <a:lnTo>
                    <a:pt x="54377" y="953"/>
                  </a:lnTo>
                  <a:lnTo>
                    <a:pt x="51538" y="452"/>
                  </a:lnTo>
                  <a:lnTo>
                    <a:pt x="48672" y="133"/>
                  </a:lnTo>
                  <a:lnTo>
                    <a:pt x="45791" y="0"/>
                  </a:lnTo>
                  <a:lnTo>
                    <a:pt x="42907" y="51"/>
                  </a:lnTo>
                  <a:lnTo>
                    <a:pt x="40031" y="286"/>
                  </a:lnTo>
                  <a:lnTo>
                    <a:pt x="37176" y="706"/>
                  </a:lnTo>
                  <a:lnTo>
                    <a:pt x="34352" y="1307"/>
                  </a:lnTo>
                  <a:lnTo>
                    <a:pt x="31573" y="2088"/>
                  </a:lnTo>
                  <a:lnTo>
                    <a:pt x="28848" y="3045"/>
                  </a:lnTo>
                  <a:lnTo>
                    <a:pt x="26190" y="4175"/>
                  </a:lnTo>
                  <a:lnTo>
                    <a:pt x="23610" y="5472"/>
                  </a:lnTo>
                  <a:lnTo>
                    <a:pt x="21117" y="6932"/>
                  </a:lnTo>
                  <a:lnTo>
                    <a:pt x="18722" y="8548"/>
                  </a:lnTo>
                  <a:lnTo>
                    <a:pt x="16435" y="10314"/>
                  </a:lnTo>
                  <a:lnTo>
                    <a:pt x="14266" y="12223"/>
                  </a:lnTo>
                  <a:lnTo>
                    <a:pt x="12223" y="14266"/>
                  </a:lnTo>
                  <a:lnTo>
                    <a:pt x="10314" y="16435"/>
                  </a:lnTo>
                  <a:lnTo>
                    <a:pt x="8548" y="18722"/>
                  </a:lnTo>
                  <a:lnTo>
                    <a:pt x="6932" y="21117"/>
                  </a:lnTo>
                  <a:lnTo>
                    <a:pt x="5472" y="23610"/>
                  </a:lnTo>
                  <a:lnTo>
                    <a:pt x="4175" y="26190"/>
                  </a:lnTo>
                  <a:lnTo>
                    <a:pt x="3045" y="28848"/>
                  </a:lnTo>
                  <a:lnTo>
                    <a:pt x="2088" y="31573"/>
                  </a:lnTo>
                  <a:lnTo>
                    <a:pt x="1307" y="34352"/>
                  </a:lnTo>
                  <a:lnTo>
                    <a:pt x="706" y="37176"/>
                  </a:lnTo>
                  <a:lnTo>
                    <a:pt x="286" y="40031"/>
                  </a:lnTo>
                  <a:lnTo>
                    <a:pt x="51" y="42907"/>
                  </a:lnTo>
                  <a:lnTo>
                    <a:pt x="0" y="45791"/>
                  </a:lnTo>
                  <a:lnTo>
                    <a:pt x="133" y="48672"/>
                  </a:lnTo>
                  <a:lnTo>
                    <a:pt x="452" y="51538"/>
                  </a:lnTo>
                  <a:lnTo>
                    <a:pt x="953" y="54377"/>
                  </a:lnTo>
                  <a:lnTo>
                    <a:pt x="1635" y="57177"/>
                  </a:lnTo>
                  <a:lnTo>
                    <a:pt x="2495" y="59928"/>
                  </a:lnTo>
                  <a:lnTo>
                    <a:pt x="3530" y="62617"/>
                  </a:lnTo>
                  <a:lnTo>
                    <a:pt x="4736" y="65234"/>
                  </a:lnTo>
                  <a:lnTo>
                    <a:pt x="6107" y="67767"/>
                  </a:lnTo>
                  <a:lnTo>
                    <a:pt x="7637" y="70207"/>
                  </a:lnTo>
                  <a:lnTo>
                    <a:pt x="9321" y="72543"/>
                  </a:lnTo>
                  <a:lnTo>
                    <a:pt x="11152" y="74766"/>
                  </a:lnTo>
                  <a:lnTo>
                    <a:pt x="13122" y="76867"/>
                  </a:lnTo>
                  <a:lnTo>
                    <a:pt x="15223" y="78837"/>
                  </a:lnTo>
                  <a:lnTo>
                    <a:pt x="17446" y="80668"/>
                  </a:lnTo>
                  <a:lnTo>
                    <a:pt x="19782" y="82352"/>
                  </a:lnTo>
                  <a:lnTo>
                    <a:pt x="22222" y="83882"/>
                  </a:lnTo>
                  <a:lnTo>
                    <a:pt x="24755" y="85253"/>
                  </a:lnTo>
                  <a:lnTo>
                    <a:pt x="27372" y="86459"/>
                  </a:lnTo>
                  <a:lnTo>
                    <a:pt x="30061" y="87494"/>
                  </a:lnTo>
                  <a:lnTo>
                    <a:pt x="32812" y="88354"/>
                  </a:lnTo>
                  <a:lnTo>
                    <a:pt x="35612" y="89036"/>
                  </a:lnTo>
                  <a:lnTo>
                    <a:pt x="38451" y="89538"/>
                  </a:lnTo>
                  <a:lnTo>
                    <a:pt x="41317" y="89856"/>
                  </a:lnTo>
                  <a:lnTo>
                    <a:pt x="44198" y="89990"/>
                  </a:lnTo>
                  <a:lnTo>
                    <a:pt x="47082" y="89939"/>
                  </a:lnTo>
                  <a:lnTo>
                    <a:pt x="49958" y="89703"/>
                  </a:lnTo>
                  <a:lnTo>
                    <a:pt x="52814" y="89283"/>
                  </a:lnTo>
                  <a:lnTo>
                    <a:pt x="55637" y="88682"/>
                  </a:lnTo>
                  <a:lnTo>
                    <a:pt x="58416" y="87901"/>
                  </a:lnTo>
                  <a:lnTo>
                    <a:pt x="61141" y="86944"/>
                  </a:lnTo>
                  <a:lnTo>
                    <a:pt x="63799" y="85814"/>
                  </a:lnTo>
                  <a:lnTo>
                    <a:pt x="66379" y="84517"/>
                  </a:lnTo>
                  <a:lnTo>
                    <a:pt x="68872" y="83057"/>
                  </a:lnTo>
                  <a:lnTo>
                    <a:pt x="71267" y="81441"/>
                  </a:lnTo>
                  <a:lnTo>
                    <a:pt x="73554" y="79675"/>
                  </a:lnTo>
                  <a:lnTo>
                    <a:pt x="75723" y="77766"/>
                  </a:lnTo>
                  <a:lnTo>
                    <a:pt x="77766" y="75723"/>
                  </a:lnTo>
                  <a:lnTo>
                    <a:pt x="79675" y="73554"/>
                  </a:lnTo>
                  <a:lnTo>
                    <a:pt x="81441" y="71267"/>
                  </a:lnTo>
                  <a:lnTo>
                    <a:pt x="83057" y="68872"/>
                  </a:lnTo>
                  <a:lnTo>
                    <a:pt x="84517" y="66379"/>
                  </a:lnTo>
                  <a:lnTo>
                    <a:pt x="85814" y="63799"/>
                  </a:lnTo>
                  <a:lnTo>
                    <a:pt x="86944" y="61141"/>
                  </a:lnTo>
                  <a:lnTo>
                    <a:pt x="87901" y="58416"/>
                  </a:lnTo>
                  <a:lnTo>
                    <a:pt x="88682" y="55637"/>
                  </a:lnTo>
                  <a:lnTo>
                    <a:pt x="89283" y="52814"/>
                  </a:lnTo>
                  <a:lnTo>
                    <a:pt x="89703" y="49958"/>
                  </a:lnTo>
                  <a:lnTo>
                    <a:pt x="89939" y="47082"/>
                  </a:lnTo>
                  <a:lnTo>
                    <a:pt x="89990" y="44198"/>
                  </a:lnTo>
                  <a:lnTo>
                    <a:pt x="89856" y="41317"/>
                  </a:lnTo>
                  <a:lnTo>
                    <a:pt x="89538" y="38451"/>
                  </a:lnTo>
                  <a:lnTo>
                    <a:pt x="89036" y="35612"/>
                  </a:lnTo>
                  <a:lnTo>
                    <a:pt x="88354" y="32812"/>
                  </a:lnTo>
                  <a:lnTo>
                    <a:pt x="87494" y="30061"/>
                  </a:lnTo>
                  <a:lnTo>
                    <a:pt x="86459" y="27372"/>
                  </a:lnTo>
                  <a:lnTo>
                    <a:pt x="85253" y="24755"/>
                  </a:lnTo>
                  <a:lnTo>
                    <a:pt x="83882" y="22222"/>
                  </a:lnTo>
                  <a:lnTo>
                    <a:pt x="82352" y="19782"/>
                  </a:lnTo>
                  <a:lnTo>
                    <a:pt x="80668" y="17446"/>
                  </a:lnTo>
                  <a:lnTo>
                    <a:pt x="78837" y="15223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g955"/>
            <p:cNvSpPr/>
            <p:nvPr/>
          </p:nvSpPr>
          <p:spPr>
            <a:xfrm>
              <a:off x="6592464" y="4251411"/>
              <a:ext cx="89957" cy="89957"/>
            </a:xfrm>
            <a:custGeom>
              <a:avLst/>
              <a:pathLst>
                <a:path w="89957" h="89957">
                  <a:moveTo>
                    <a:pt x="76336" y="13621"/>
                  </a:moveTo>
                  <a:lnTo>
                    <a:pt x="74203" y="11617"/>
                  </a:lnTo>
                  <a:lnTo>
                    <a:pt x="71951" y="9751"/>
                  </a:lnTo>
                  <a:lnTo>
                    <a:pt x="69588" y="8030"/>
                  </a:lnTo>
                  <a:lnTo>
                    <a:pt x="67123" y="6460"/>
                  </a:lnTo>
                  <a:lnTo>
                    <a:pt x="64568" y="5048"/>
                  </a:lnTo>
                  <a:lnTo>
                    <a:pt x="61932" y="3801"/>
                  </a:lnTo>
                  <a:lnTo>
                    <a:pt x="59227" y="2723"/>
                  </a:lnTo>
                  <a:lnTo>
                    <a:pt x="56463" y="1818"/>
                  </a:lnTo>
                  <a:lnTo>
                    <a:pt x="53651" y="1091"/>
                  </a:lnTo>
                  <a:lnTo>
                    <a:pt x="50804" y="544"/>
                  </a:lnTo>
                  <a:lnTo>
                    <a:pt x="47934" y="180"/>
                  </a:lnTo>
                  <a:lnTo>
                    <a:pt x="45051" y="0"/>
                  </a:lnTo>
                  <a:lnTo>
                    <a:pt x="42167" y="4"/>
                  </a:lnTo>
                  <a:lnTo>
                    <a:pt x="39296" y="194"/>
                  </a:lnTo>
                  <a:lnTo>
                    <a:pt x="36447" y="567"/>
                  </a:lnTo>
                  <a:lnTo>
                    <a:pt x="33634" y="1123"/>
                  </a:lnTo>
                  <a:lnTo>
                    <a:pt x="30867" y="1859"/>
                  </a:lnTo>
                  <a:lnTo>
                    <a:pt x="28158" y="2773"/>
                  </a:lnTo>
                  <a:lnTo>
                    <a:pt x="25519" y="3859"/>
                  </a:lnTo>
                  <a:lnTo>
                    <a:pt x="22959" y="5115"/>
                  </a:lnTo>
                  <a:lnTo>
                    <a:pt x="20490" y="6535"/>
                  </a:lnTo>
                  <a:lnTo>
                    <a:pt x="18122" y="8112"/>
                  </a:lnTo>
                  <a:lnTo>
                    <a:pt x="15863" y="9841"/>
                  </a:lnTo>
                  <a:lnTo>
                    <a:pt x="13725" y="11715"/>
                  </a:lnTo>
                  <a:lnTo>
                    <a:pt x="11715" y="13725"/>
                  </a:lnTo>
                  <a:lnTo>
                    <a:pt x="9841" y="15863"/>
                  </a:lnTo>
                  <a:lnTo>
                    <a:pt x="8112" y="18122"/>
                  </a:lnTo>
                  <a:lnTo>
                    <a:pt x="6535" y="20490"/>
                  </a:lnTo>
                  <a:lnTo>
                    <a:pt x="5115" y="22959"/>
                  </a:lnTo>
                  <a:lnTo>
                    <a:pt x="3859" y="25519"/>
                  </a:lnTo>
                  <a:lnTo>
                    <a:pt x="2773" y="28158"/>
                  </a:lnTo>
                  <a:lnTo>
                    <a:pt x="1859" y="30867"/>
                  </a:lnTo>
                  <a:lnTo>
                    <a:pt x="1123" y="33634"/>
                  </a:lnTo>
                  <a:lnTo>
                    <a:pt x="567" y="36447"/>
                  </a:lnTo>
                  <a:lnTo>
                    <a:pt x="194" y="39296"/>
                  </a:lnTo>
                  <a:lnTo>
                    <a:pt x="4" y="42167"/>
                  </a:lnTo>
                  <a:lnTo>
                    <a:pt x="0" y="45051"/>
                  </a:lnTo>
                  <a:lnTo>
                    <a:pt x="180" y="47934"/>
                  </a:lnTo>
                  <a:lnTo>
                    <a:pt x="544" y="50804"/>
                  </a:lnTo>
                  <a:lnTo>
                    <a:pt x="1091" y="53651"/>
                  </a:lnTo>
                  <a:lnTo>
                    <a:pt x="1818" y="56463"/>
                  </a:lnTo>
                  <a:lnTo>
                    <a:pt x="2723" y="59227"/>
                  </a:lnTo>
                  <a:lnTo>
                    <a:pt x="3801" y="61932"/>
                  </a:lnTo>
                  <a:lnTo>
                    <a:pt x="5048" y="64568"/>
                  </a:lnTo>
                  <a:lnTo>
                    <a:pt x="6460" y="67123"/>
                  </a:lnTo>
                  <a:lnTo>
                    <a:pt x="8030" y="69588"/>
                  </a:lnTo>
                  <a:lnTo>
                    <a:pt x="9751" y="71951"/>
                  </a:lnTo>
                  <a:lnTo>
                    <a:pt x="11617" y="74203"/>
                  </a:lnTo>
                  <a:lnTo>
                    <a:pt x="13621" y="76336"/>
                  </a:lnTo>
                  <a:lnTo>
                    <a:pt x="15753" y="78339"/>
                  </a:lnTo>
                  <a:lnTo>
                    <a:pt x="18006" y="80205"/>
                  </a:lnTo>
                  <a:lnTo>
                    <a:pt x="20369" y="81927"/>
                  </a:lnTo>
                  <a:lnTo>
                    <a:pt x="22833" y="83497"/>
                  </a:lnTo>
                  <a:lnTo>
                    <a:pt x="25389" y="84908"/>
                  </a:lnTo>
                  <a:lnTo>
                    <a:pt x="28024" y="86156"/>
                  </a:lnTo>
                  <a:lnTo>
                    <a:pt x="30730" y="87234"/>
                  </a:lnTo>
                  <a:lnTo>
                    <a:pt x="33494" y="88139"/>
                  </a:lnTo>
                  <a:lnTo>
                    <a:pt x="36305" y="88866"/>
                  </a:lnTo>
                  <a:lnTo>
                    <a:pt x="39152" y="89413"/>
                  </a:lnTo>
                  <a:lnTo>
                    <a:pt x="42023" y="89777"/>
                  </a:lnTo>
                  <a:lnTo>
                    <a:pt x="44906" y="89957"/>
                  </a:lnTo>
                  <a:lnTo>
                    <a:pt x="47789" y="89952"/>
                  </a:lnTo>
                  <a:lnTo>
                    <a:pt x="50661" y="89763"/>
                  </a:lnTo>
                  <a:lnTo>
                    <a:pt x="53509" y="89390"/>
                  </a:lnTo>
                  <a:lnTo>
                    <a:pt x="56323" y="88834"/>
                  </a:lnTo>
                  <a:lnTo>
                    <a:pt x="59089" y="88097"/>
                  </a:lnTo>
                  <a:lnTo>
                    <a:pt x="61798" y="87184"/>
                  </a:lnTo>
                  <a:lnTo>
                    <a:pt x="64438" y="86097"/>
                  </a:lnTo>
                  <a:lnTo>
                    <a:pt x="66997" y="84841"/>
                  </a:lnTo>
                  <a:lnTo>
                    <a:pt x="69467" y="83422"/>
                  </a:lnTo>
                  <a:lnTo>
                    <a:pt x="71835" y="81844"/>
                  </a:lnTo>
                  <a:lnTo>
                    <a:pt x="74093" y="80115"/>
                  </a:lnTo>
                  <a:lnTo>
                    <a:pt x="76232" y="78242"/>
                  </a:lnTo>
                  <a:lnTo>
                    <a:pt x="78242" y="76232"/>
                  </a:lnTo>
                  <a:lnTo>
                    <a:pt x="80115" y="74093"/>
                  </a:lnTo>
                  <a:lnTo>
                    <a:pt x="81844" y="71835"/>
                  </a:lnTo>
                  <a:lnTo>
                    <a:pt x="83422" y="69467"/>
                  </a:lnTo>
                  <a:lnTo>
                    <a:pt x="84841" y="66997"/>
                  </a:lnTo>
                  <a:lnTo>
                    <a:pt x="86097" y="64438"/>
                  </a:lnTo>
                  <a:lnTo>
                    <a:pt x="87184" y="61798"/>
                  </a:lnTo>
                  <a:lnTo>
                    <a:pt x="88097" y="59089"/>
                  </a:lnTo>
                  <a:lnTo>
                    <a:pt x="88834" y="56323"/>
                  </a:lnTo>
                  <a:lnTo>
                    <a:pt x="89390" y="53509"/>
                  </a:lnTo>
                  <a:lnTo>
                    <a:pt x="89763" y="50661"/>
                  </a:lnTo>
                  <a:lnTo>
                    <a:pt x="89952" y="47789"/>
                  </a:lnTo>
                  <a:lnTo>
                    <a:pt x="89957" y="44906"/>
                  </a:lnTo>
                  <a:lnTo>
                    <a:pt x="89777" y="42023"/>
                  </a:lnTo>
                  <a:lnTo>
                    <a:pt x="89413" y="39152"/>
                  </a:lnTo>
                  <a:lnTo>
                    <a:pt x="88866" y="36305"/>
                  </a:lnTo>
                  <a:lnTo>
                    <a:pt x="88139" y="33494"/>
                  </a:lnTo>
                  <a:lnTo>
                    <a:pt x="87234" y="30730"/>
                  </a:lnTo>
                  <a:lnTo>
                    <a:pt x="86156" y="28024"/>
                  </a:lnTo>
                  <a:lnTo>
                    <a:pt x="84908" y="25389"/>
                  </a:lnTo>
                  <a:lnTo>
                    <a:pt x="83497" y="22833"/>
                  </a:lnTo>
                  <a:lnTo>
                    <a:pt x="81927" y="20369"/>
                  </a:lnTo>
                  <a:lnTo>
                    <a:pt x="80205" y="18006"/>
                  </a:lnTo>
                  <a:lnTo>
                    <a:pt x="78339" y="15753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g956"/>
            <p:cNvSpPr/>
            <p:nvPr/>
          </p:nvSpPr>
          <p:spPr>
            <a:xfrm>
              <a:off x="6592464" y="4357293"/>
              <a:ext cx="89956" cy="89956"/>
            </a:xfrm>
            <a:custGeom>
              <a:avLst/>
              <a:pathLst>
                <a:path w="89956" h="89956">
                  <a:moveTo>
                    <a:pt x="76325" y="13630"/>
                  </a:moveTo>
                  <a:lnTo>
                    <a:pt x="74192" y="11626"/>
                  </a:lnTo>
                  <a:lnTo>
                    <a:pt x="71939" y="9759"/>
                  </a:lnTo>
                  <a:lnTo>
                    <a:pt x="69576" y="8037"/>
                  </a:lnTo>
                  <a:lnTo>
                    <a:pt x="67111" y="6467"/>
                  </a:lnTo>
                  <a:lnTo>
                    <a:pt x="64555" y="5054"/>
                  </a:lnTo>
                  <a:lnTo>
                    <a:pt x="61919" y="3806"/>
                  </a:lnTo>
                  <a:lnTo>
                    <a:pt x="59213" y="2727"/>
                  </a:lnTo>
                  <a:lnTo>
                    <a:pt x="56449" y="1822"/>
                  </a:lnTo>
                  <a:lnTo>
                    <a:pt x="53637" y="1093"/>
                  </a:lnTo>
                  <a:lnTo>
                    <a:pt x="50790" y="546"/>
                  </a:lnTo>
                  <a:lnTo>
                    <a:pt x="47919" y="181"/>
                  </a:lnTo>
                  <a:lnTo>
                    <a:pt x="45036" y="0"/>
                  </a:lnTo>
                  <a:lnTo>
                    <a:pt x="42153" y="3"/>
                  </a:lnTo>
                  <a:lnTo>
                    <a:pt x="39281" y="192"/>
                  </a:lnTo>
                  <a:lnTo>
                    <a:pt x="36433" y="564"/>
                  </a:lnTo>
                  <a:lnTo>
                    <a:pt x="33620" y="1119"/>
                  </a:lnTo>
                  <a:lnTo>
                    <a:pt x="30854" y="1855"/>
                  </a:lnTo>
                  <a:lnTo>
                    <a:pt x="28145" y="2767"/>
                  </a:lnTo>
                  <a:lnTo>
                    <a:pt x="25506" y="3853"/>
                  </a:lnTo>
                  <a:lnTo>
                    <a:pt x="22947" y="5108"/>
                  </a:lnTo>
                  <a:lnTo>
                    <a:pt x="20478" y="6527"/>
                  </a:lnTo>
                  <a:lnTo>
                    <a:pt x="18110" y="8104"/>
                  </a:lnTo>
                  <a:lnTo>
                    <a:pt x="15852" y="9832"/>
                  </a:lnTo>
                  <a:lnTo>
                    <a:pt x="13714" y="11705"/>
                  </a:lnTo>
                  <a:lnTo>
                    <a:pt x="11705" y="13714"/>
                  </a:lnTo>
                  <a:lnTo>
                    <a:pt x="9832" y="15852"/>
                  </a:lnTo>
                  <a:lnTo>
                    <a:pt x="8104" y="18110"/>
                  </a:lnTo>
                  <a:lnTo>
                    <a:pt x="6527" y="20478"/>
                  </a:lnTo>
                  <a:lnTo>
                    <a:pt x="5108" y="22947"/>
                  </a:lnTo>
                  <a:lnTo>
                    <a:pt x="3853" y="25506"/>
                  </a:lnTo>
                  <a:lnTo>
                    <a:pt x="2767" y="28145"/>
                  </a:lnTo>
                  <a:lnTo>
                    <a:pt x="1855" y="30854"/>
                  </a:lnTo>
                  <a:lnTo>
                    <a:pt x="1119" y="33620"/>
                  </a:lnTo>
                  <a:lnTo>
                    <a:pt x="564" y="36433"/>
                  </a:lnTo>
                  <a:lnTo>
                    <a:pt x="192" y="39281"/>
                  </a:lnTo>
                  <a:lnTo>
                    <a:pt x="3" y="42153"/>
                  </a:lnTo>
                  <a:lnTo>
                    <a:pt x="0" y="45036"/>
                  </a:lnTo>
                  <a:lnTo>
                    <a:pt x="181" y="47919"/>
                  </a:lnTo>
                  <a:lnTo>
                    <a:pt x="546" y="50790"/>
                  </a:lnTo>
                  <a:lnTo>
                    <a:pt x="1093" y="53637"/>
                  </a:lnTo>
                  <a:lnTo>
                    <a:pt x="1822" y="56449"/>
                  </a:lnTo>
                  <a:lnTo>
                    <a:pt x="2727" y="59213"/>
                  </a:lnTo>
                  <a:lnTo>
                    <a:pt x="3806" y="61919"/>
                  </a:lnTo>
                  <a:lnTo>
                    <a:pt x="5054" y="64555"/>
                  </a:lnTo>
                  <a:lnTo>
                    <a:pt x="6467" y="67111"/>
                  </a:lnTo>
                  <a:lnTo>
                    <a:pt x="8037" y="69576"/>
                  </a:lnTo>
                  <a:lnTo>
                    <a:pt x="9759" y="71939"/>
                  </a:lnTo>
                  <a:lnTo>
                    <a:pt x="11626" y="74192"/>
                  </a:lnTo>
                  <a:lnTo>
                    <a:pt x="13630" y="76325"/>
                  </a:lnTo>
                  <a:lnTo>
                    <a:pt x="15763" y="78329"/>
                  </a:lnTo>
                  <a:lnTo>
                    <a:pt x="18016" y="80196"/>
                  </a:lnTo>
                  <a:lnTo>
                    <a:pt x="20380" y="81919"/>
                  </a:lnTo>
                  <a:lnTo>
                    <a:pt x="22845" y="83489"/>
                  </a:lnTo>
                  <a:lnTo>
                    <a:pt x="25401" y="84902"/>
                  </a:lnTo>
                  <a:lnTo>
                    <a:pt x="28037" y="86150"/>
                  </a:lnTo>
                  <a:lnTo>
                    <a:pt x="30743" y="87229"/>
                  </a:lnTo>
                  <a:lnTo>
                    <a:pt x="33507" y="88134"/>
                  </a:lnTo>
                  <a:lnTo>
                    <a:pt x="36319" y="88862"/>
                  </a:lnTo>
                  <a:lnTo>
                    <a:pt x="39166" y="89410"/>
                  </a:lnTo>
                  <a:lnTo>
                    <a:pt x="42036" y="89775"/>
                  </a:lnTo>
                  <a:lnTo>
                    <a:pt x="44920" y="89956"/>
                  </a:lnTo>
                  <a:lnTo>
                    <a:pt x="47803" y="89953"/>
                  </a:lnTo>
                  <a:lnTo>
                    <a:pt x="50674" y="89764"/>
                  </a:lnTo>
                  <a:lnTo>
                    <a:pt x="53523" y="89391"/>
                  </a:lnTo>
                  <a:lnTo>
                    <a:pt x="56336" y="88836"/>
                  </a:lnTo>
                  <a:lnTo>
                    <a:pt x="59102" y="88101"/>
                  </a:lnTo>
                  <a:lnTo>
                    <a:pt x="61811" y="87188"/>
                  </a:lnTo>
                  <a:lnTo>
                    <a:pt x="64450" y="86102"/>
                  </a:lnTo>
                  <a:lnTo>
                    <a:pt x="67009" y="84848"/>
                  </a:lnTo>
                  <a:lnTo>
                    <a:pt x="69478" y="83429"/>
                  </a:lnTo>
                  <a:lnTo>
                    <a:pt x="71846" y="81852"/>
                  </a:lnTo>
                  <a:lnTo>
                    <a:pt x="74103" y="80124"/>
                  </a:lnTo>
                  <a:lnTo>
                    <a:pt x="76241" y="78251"/>
                  </a:lnTo>
                  <a:lnTo>
                    <a:pt x="78251" y="76241"/>
                  </a:lnTo>
                  <a:lnTo>
                    <a:pt x="80124" y="74103"/>
                  </a:lnTo>
                  <a:lnTo>
                    <a:pt x="81852" y="71846"/>
                  </a:lnTo>
                  <a:lnTo>
                    <a:pt x="83429" y="69478"/>
                  </a:lnTo>
                  <a:lnTo>
                    <a:pt x="84848" y="67009"/>
                  </a:lnTo>
                  <a:lnTo>
                    <a:pt x="86102" y="64450"/>
                  </a:lnTo>
                  <a:lnTo>
                    <a:pt x="87188" y="61811"/>
                  </a:lnTo>
                  <a:lnTo>
                    <a:pt x="88101" y="59102"/>
                  </a:lnTo>
                  <a:lnTo>
                    <a:pt x="88836" y="56336"/>
                  </a:lnTo>
                  <a:lnTo>
                    <a:pt x="89391" y="53523"/>
                  </a:lnTo>
                  <a:lnTo>
                    <a:pt x="89764" y="50674"/>
                  </a:lnTo>
                  <a:lnTo>
                    <a:pt x="89953" y="47803"/>
                  </a:lnTo>
                  <a:lnTo>
                    <a:pt x="89956" y="44920"/>
                  </a:lnTo>
                  <a:lnTo>
                    <a:pt x="89775" y="42036"/>
                  </a:lnTo>
                  <a:lnTo>
                    <a:pt x="89410" y="39166"/>
                  </a:lnTo>
                  <a:lnTo>
                    <a:pt x="88862" y="36319"/>
                  </a:lnTo>
                  <a:lnTo>
                    <a:pt x="88134" y="33507"/>
                  </a:lnTo>
                  <a:lnTo>
                    <a:pt x="87229" y="30743"/>
                  </a:lnTo>
                  <a:lnTo>
                    <a:pt x="86150" y="28037"/>
                  </a:lnTo>
                  <a:lnTo>
                    <a:pt x="84902" y="25401"/>
                  </a:lnTo>
                  <a:lnTo>
                    <a:pt x="83489" y="22845"/>
                  </a:lnTo>
                  <a:lnTo>
                    <a:pt x="81919" y="20380"/>
                  </a:lnTo>
                  <a:lnTo>
                    <a:pt x="80196" y="18016"/>
                  </a:lnTo>
                  <a:lnTo>
                    <a:pt x="78329" y="15763"/>
                  </a:lnTo>
                  <a:close/>
                </a:path>
              </a:pathLst>
            </a:cu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g957"/>
            <p:cNvSpPr/>
            <p:nvPr/>
          </p:nvSpPr>
          <p:spPr>
            <a:xfrm>
              <a:off x="6592443" y="4463153"/>
              <a:ext cx="89999" cy="89999"/>
            </a:xfrm>
            <a:custGeom>
              <a:avLst/>
              <a:pathLst>
                <a:path w="89999" h="89999">
                  <a:moveTo>
                    <a:pt x="77281" y="12718"/>
                  </a:moveTo>
                  <a:lnTo>
                    <a:pt x="75206" y="10775"/>
                  </a:lnTo>
                  <a:lnTo>
                    <a:pt x="73006" y="8974"/>
                  </a:lnTo>
                  <a:lnTo>
                    <a:pt x="70692" y="7320"/>
                  </a:lnTo>
                  <a:lnTo>
                    <a:pt x="68273" y="5821"/>
                  </a:lnTo>
                  <a:lnTo>
                    <a:pt x="65757" y="4483"/>
                  </a:lnTo>
                  <a:lnTo>
                    <a:pt x="63156" y="3312"/>
                  </a:lnTo>
                  <a:lnTo>
                    <a:pt x="60481" y="2312"/>
                  </a:lnTo>
                  <a:lnTo>
                    <a:pt x="57742" y="1487"/>
                  </a:lnTo>
                  <a:lnTo>
                    <a:pt x="54951" y="841"/>
                  </a:lnTo>
                  <a:lnTo>
                    <a:pt x="52119" y="377"/>
                  </a:lnTo>
                  <a:lnTo>
                    <a:pt x="49257" y="96"/>
                  </a:lnTo>
                  <a:lnTo>
                    <a:pt x="46378" y="0"/>
                  </a:lnTo>
                  <a:lnTo>
                    <a:pt x="43494" y="88"/>
                  </a:lnTo>
                  <a:lnTo>
                    <a:pt x="40615" y="361"/>
                  </a:lnTo>
                  <a:lnTo>
                    <a:pt x="37755" y="817"/>
                  </a:lnTo>
                  <a:lnTo>
                    <a:pt x="34924" y="1455"/>
                  </a:lnTo>
                  <a:lnTo>
                    <a:pt x="32135" y="2272"/>
                  </a:lnTo>
                  <a:lnTo>
                    <a:pt x="29398" y="3264"/>
                  </a:lnTo>
                  <a:lnTo>
                    <a:pt x="26726" y="4428"/>
                  </a:lnTo>
                  <a:lnTo>
                    <a:pt x="24129" y="5759"/>
                  </a:lnTo>
                  <a:lnTo>
                    <a:pt x="21618" y="7251"/>
                  </a:lnTo>
                  <a:lnTo>
                    <a:pt x="19202" y="8898"/>
                  </a:lnTo>
                  <a:lnTo>
                    <a:pt x="16893" y="10693"/>
                  </a:lnTo>
                  <a:lnTo>
                    <a:pt x="14699" y="12630"/>
                  </a:lnTo>
                  <a:lnTo>
                    <a:pt x="12630" y="14699"/>
                  </a:lnTo>
                  <a:lnTo>
                    <a:pt x="10693" y="16893"/>
                  </a:lnTo>
                  <a:lnTo>
                    <a:pt x="8898" y="19202"/>
                  </a:lnTo>
                  <a:lnTo>
                    <a:pt x="7251" y="21618"/>
                  </a:lnTo>
                  <a:lnTo>
                    <a:pt x="5759" y="24129"/>
                  </a:lnTo>
                  <a:lnTo>
                    <a:pt x="4428" y="26726"/>
                  </a:lnTo>
                  <a:lnTo>
                    <a:pt x="3264" y="29398"/>
                  </a:lnTo>
                  <a:lnTo>
                    <a:pt x="2272" y="32135"/>
                  </a:lnTo>
                  <a:lnTo>
                    <a:pt x="1455" y="34924"/>
                  </a:lnTo>
                  <a:lnTo>
                    <a:pt x="817" y="37755"/>
                  </a:lnTo>
                  <a:lnTo>
                    <a:pt x="361" y="40615"/>
                  </a:lnTo>
                  <a:lnTo>
                    <a:pt x="88" y="43494"/>
                  </a:lnTo>
                  <a:lnTo>
                    <a:pt x="0" y="46378"/>
                  </a:lnTo>
                  <a:lnTo>
                    <a:pt x="96" y="49257"/>
                  </a:lnTo>
                  <a:lnTo>
                    <a:pt x="377" y="52119"/>
                  </a:lnTo>
                  <a:lnTo>
                    <a:pt x="841" y="54951"/>
                  </a:lnTo>
                  <a:lnTo>
                    <a:pt x="1487" y="57742"/>
                  </a:lnTo>
                  <a:lnTo>
                    <a:pt x="2312" y="60481"/>
                  </a:lnTo>
                  <a:lnTo>
                    <a:pt x="3312" y="63156"/>
                  </a:lnTo>
                  <a:lnTo>
                    <a:pt x="4483" y="65757"/>
                  </a:lnTo>
                  <a:lnTo>
                    <a:pt x="5821" y="68273"/>
                  </a:lnTo>
                  <a:lnTo>
                    <a:pt x="7320" y="70692"/>
                  </a:lnTo>
                  <a:lnTo>
                    <a:pt x="8974" y="73006"/>
                  </a:lnTo>
                  <a:lnTo>
                    <a:pt x="10775" y="75206"/>
                  </a:lnTo>
                  <a:lnTo>
                    <a:pt x="12718" y="77281"/>
                  </a:lnTo>
                  <a:lnTo>
                    <a:pt x="14793" y="79223"/>
                  </a:lnTo>
                  <a:lnTo>
                    <a:pt x="16992" y="81025"/>
                  </a:lnTo>
                  <a:lnTo>
                    <a:pt x="19306" y="82678"/>
                  </a:lnTo>
                  <a:lnTo>
                    <a:pt x="21726" y="84177"/>
                  </a:lnTo>
                  <a:lnTo>
                    <a:pt x="24241" y="85515"/>
                  </a:lnTo>
                  <a:lnTo>
                    <a:pt x="26842" y="86686"/>
                  </a:lnTo>
                  <a:lnTo>
                    <a:pt x="29517" y="87686"/>
                  </a:lnTo>
                  <a:lnTo>
                    <a:pt x="32256" y="88511"/>
                  </a:lnTo>
                  <a:lnTo>
                    <a:pt x="35047" y="89157"/>
                  </a:lnTo>
                  <a:lnTo>
                    <a:pt x="37880" y="89621"/>
                  </a:lnTo>
                  <a:lnTo>
                    <a:pt x="40741" y="89902"/>
                  </a:lnTo>
                  <a:lnTo>
                    <a:pt x="43620" y="89999"/>
                  </a:lnTo>
                  <a:lnTo>
                    <a:pt x="46505" y="89910"/>
                  </a:lnTo>
                  <a:lnTo>
                    <a:pt x="49383" y="89637"/>
                  </a:lnTo>
                  <a:lnTo>
                    <a:pt x="52243" y="89181"/>
                  </a:lnTo>
                  <a:lnTo>
                    <a:pt x="55074" y="88543"/>
                  </a:lnTo>
                  <a:lnTo>
                    <a:pt x="57863" y="87726"/>
                  </a:lnTo>
                  <a:lnTo>
                    <a:pt x="60600" y="86734"/>
                  </a:lnTo>
                  <a:lnTo>
                    <a:pt x="63272" y="85570"/>
                  </a:lnTo>
                  <a:lnTo>
                    <a:pt x="65869" y="84239"/>
                  </a:lnTo>
                  <a:lnTo>
                    <a:pt x="68381" y="82747"/>
                  </a:lnTo>
                  <a:lnTo>
                    <a:pt x="70796" y="81100"/>
                  </a:lnTo>
                  <a:lnTo>
                    <a:pt x="73105" y="79305"/>
                  </a:lnTo>
                  <a:lnTo>
                    <a:pt x="75299" y="77369"/>
                  </a:lnTo>
                  <a:lnTo>
                    <a:pt x="77369" y="75299"/>
                  </a:lnTo>
                  <a:lnTo>
                    <a:pt x="79305" y="73105"/>
                  </a:lnTo>
                  <a:lnTo>
                    <a:pt x="81100" y="70796"/>
                  </a:lnTo>
                  <a:lnTo>
                    <a:pt x="82747" y="68381"/>
                  </a:lnTo>
                  <a:lnTo>
                    <a:pt x="84239" y="65869"/>
                  </a:lnTo>
                  <a:lnTo>
                    <a:pt x="85570" y="63272"/>
                  </a:lnTo>
                  <a:lnTo>
                    <a:pt x="86734" y="60600"/>
                  </a:lnTo>
                  <a:lnTo>
                    <a:pt x="87726" y="57863"/>
                  </a:lnTo>
                  <a:lnTo>
                    <a:pt x="88543" y="55074"/>
                  </a:lnTo>
                  <a:lnTo>
                    <a:pt x="89181" y="52243"/>
                  </a:lnTo>
                  <a:lnTo>
                    <a:pt x="89637" y="49383"/>
                  </a:lnTo>
                  <a:lnTo>
                    <a:pt x="89910" y="46505"/>
                  </a:lnTo>
                  <a:lnTo>
                    <a:pt x="89999" y="43620"/>
                  </a:lnTo>
                  <a:lnTo>
                    <a:pt x="89902" y="40741"/>
                  </a:lnTo>
                  <a:lnTo>
                    <a:pt x="89621" y="37880"/>
                  </a:lnTo>
                  <a:lnTo>
                    <a:pt x="89157" y="35047"/>
                  </a:lnTo>
                  <a:lnTo>
                    <a:pt x="88511" y="32256"/>
                  </a:lnTo>
                  <a:lnTo>
                    <a:pt x="87686" y="29517"/>
                  </a:lnTo>
                  <a:lnTo>
                    <a:pt x="86686" y="26842"/>
                  </a:lnTo>
                  <a:lnTo>
                    <a:pt x="85515" y="24241"/>
                  </a:lnTo>
                  <a:lnTo>
                    <a:pt x="84177" y="21726"/>
                  </a:lnTo>
                  <a:lnTo>
                    <a:pt x="82678" y="19306"/>
                  </a:lnTo>
                  <a:lnTo>
                    <a:pt x="81025" y="16992"/>
                  </a:lnTo>
                  <a:lnTo>
                    <a:pt x="79223" y="14793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g958"/>
            <p:cNvSpPr/>
            <p:nvPr/>
          </p:nvSpPr>
          <p:spPr>
            <a:xfrm>
              <a:off x="6592447" y="4569039"/>
              <a:ext cx="89990" cy="89990"/>
            </a:xfrm>
            <a:custGeom>
              <a:avLst/>
              <a:pathLst>
                <a:path w="89990" h="89990">
                  <a:moveTo>
                    <a:pt x="76889" y="13101"/>
                  </a:moveTo>
                  <a:lnTo>
                    <a:pt x="74789" y="11133"/>
                  </a:lnTo>
                  <a:lnTo>
                    <a:pt x="72567" y="9304"/>
                  </a:lnTo>
                  <a:lnTo>
                    <a:pt x="70232" y="7621"/>
                  </a:lnTo>
                  <a:lnTo>
                    <a:pt x="67793" y="6092"/>
                  </a:lnTo>
                  <a:lnTo>
                    <a:pt x="65261" y="4723"/>
                  </a:lnTo>
                  <a:lnTo>
                    <a:pt x="62645" y="3519"/>
                  </a:lnTo>
                  <a:lnTo>
                    <a:pt x="59956" y="2486"/>
                  </a:lnTo>
                  <a:lnTo>
                    <a:pt x="57207" y="1627"/>
                  </a:lnTo>
                  <a:lnTo>
                    <a:pt x="54407" y="947"/>
                  </a:lnTo>
                  <a:lnTo>
                    <a:pt x="51568" y="448"/>
                  </a:lnTo>
                  <a:lnTo>
                    <a:pt x="48702" y="131"/>
                  </a:lnTo>
                  <a:lnTo>
                    <a:pt x="45821" y="0"/>
                  </a:lnTo>
                  <a:lnTo>
                    <a:pt x="42937" y="52"/>
                  </a:lnTo>
                  <a:lnTo>
                    <a:pt x="40061" y="290"/>
                  </a:lnTo>
                  <a:lnTo>
                    <a:pt x="37205" y="711"/>
                  </a:lnTo>
                  <a:lnTo>
                    <a:pt x="34382" y="1315"/>
                  </a:lnTo>
                  <a:lnTo>
                    <a:pt x="31602" y="2098"/>
                  </a:lnTo>
                  <a:lnTo>
                    <a:pt x="28877" y="3057"/>
                  </a:lnTo>
                  <a:lnTo>
                    <a:pt x="26218" y="4188"/>
                  </a:lnTo>
                  <a:lnTo>
                    <a:pt x="23636" y="5487"/>
                  </a:lnTo>
                  <a:lnTo>
                    <a:pt x="21143" y="6949"/>
                  </a:lnTo>
                  <a:lnTo>
                    <a:pt x="18747" y="8566"/>
                  </a:lnTo>
                  <a:lnTo>
                    <a:pt x="16459" y="10334"/>
                  </a:lnTo>
                  <a:lnTo>
                    <a:pt x="14288" y="12244"/>
                  </a:lnTo>
                  <a:lnTo>
                    <a:pt x="12244" y="14288"/>
                  </a:lnTo>
                  <a:lnTo>
                    <a:pt x="10334" y="16459"/>
                  </a:lnTo>
                  <a:lnTo>
                    <a:pt x="8566" y="18747"/>
                  </a:lnTo>
                  <a:lnTo>
                    <a:pt x="6949" y="21143"/>
                  </a:lnTo>
                  <a:lnTo>
                    <a:pt x="5487" y="23636"/>
                  </a:lnTo>
                  <a:lnTo>
                    <a:pt x="4188" y="26218"/>
                  </a:lnTo>
                  <a:lnTo>
                    <a:pt x="3057" y="28877"/>
                  </a:lnTo>
                  <a:lnTo>
                    <a:pt x="2098" y="31602"/>
                  </a:lnTo>
                  <a:lnTo>
                    <a:pt x="1315" y="34382"/>
                  </a:lnTo>
                  <a:lnTo>
                    <a:pt x="711" y="37205"/>
                  </a:lnTo>
                  <a:lnTo>
                    <a:pt x="290" y="40061"/>
                  </a:lnTo>
                  <a:lnTo>
                    <a:pt x="52" y="42937"/>
                  </a:lnTo>
                  <a:lnTo>
                    <a:pt x="0" y="45821"/>
                  </a:lnTo>
                  <a:lnTo>
                    <a:pt x="131" y="48702"/>
                  </a:lnTo>
                  <a:lnTo>
                    <a:pt x="448" y="51568"/>
                  </a:lnTo>
                  <a:lnTo>
                    <a:pt x="947" y="54407"/>
                  </a:lnTo>
                  <a:lnTo>
                    <a:pt x="1627" y="57207"/>
                  </a:lnTo>
                  <a:lnTo>
                    <a:pt x="2486" y="59956"/>
                  </a:lnTo>
                  <a:lnTo>
                    <a:pt x="3519" y="62645"/>
                  </a:lnTo>
                  <a:lnTo>
                    <a:pt x="4723" y="65261"/>
                  </a:lnTo>
                  <a:lnTo>
                    <a:pt x="6092" y="67793"/>
                  </a:lnTo>
                  <a:lnTo>
                    <a:pt x="7621" y="70232"/>
                  </a:lnTo>
                  <a:lnTo>
                    <a:pt x="9304" y="72567"/>
                  </a:lnTo>
                  <a:lnTo>
                    <a:pt x="11133" y="74789"/>
                  </a:lnTo>
                  <a:lnTo>
                    <a:pt x="13101" y="76889"/>
                  </a:lnTo>
                  <a:lnTo>
                    <a:pt x="15201" y="78857"/>
                  </a:lnTo>
                  <a:lnTo>
                    <a:pt x="17423" y="80686"/>
                  </a:lnTo>
                  <a:lnTo>
                    <a:pt x="19758" y="82369"/>
                  </a:lnTo>
                  <a:lnTo>
                    <a:pt x="22197" y="83898"/>
                  </a:lnTo>
                  <a:lnTo>
                    <a:pt x="24729" y="85267"/>
                  </a:lnTo>
                  <a:lnTo>
                    <a:pt x="27345" y="86471"/>
                  </a:lnTo>
                  <a:lnTo>
                    <a:pt x="30033" y="87504"/>
                  </a:lnTo>
                  <a:lnTo>
                    <a:pt x="32783" y="88362"/>
                  </a:lnTo>
                  <a:lnTo>
                    <a:pt x="35583" y="89043"/>
                  </a:lnTo>
                  <a:lnTo>
                    <a:pt x="38422" y="89542"/>
                  </a:lnTo>
                  <a:lnTo>
                    <a:pt x="41288" y="89858"/>
                  </a:lnTo>
                  <a:lnTo>
                    <a:pt x="44169" y="89990"/>
                  </a:lnTo>
                  <a:lnTo>
                    <a:pt x="47053" y="89937"/>
                  </a:lnTo>
                  <a:lnTo>
                    <a:pt x="49929" y="89700"/>
                  </a:lnTo>
                  <a:lnTo>
                    <a:pt x="52785" y="89278"/>
                  </a:lnTo>
                  <a:lnTo>
                    <a:pt x="55608" y="88675"/>
                  </a:lnTo>
                  <a:lnTo>
                    <a:pt x="58388" y="87892"/>
                  </a:lnTo>
                  <a:lnTo>
                    <a:pt x="61113" y="86933"/>
                  </a:lnTo>
                  <a:lnTo>
                    <a:pt x="63772" y="85802"/>
                  </a:lnTo>
                  <a:lnTo>
                    <a:pt x="66354" y="84503"/>
                  </a:lnTo>
                  <a:lnTo>
                    <a:pt x="68847" y="83041"/>
                  </a:lnTo>
                  <a:lnTo>
                    <a:pt x="71243" y="81424"/>
                  </a:lnTo>
                  <a:lnTo>
                    <a:pt x="73531" y="79656"/>
                  </a:lnTo>
                  <a:lnTo>
                    <a:pt x="75702" y="77746"/>
                  </a:lnTo>
                  <a:lnTo>
                    <a:pt x="77746" y="75702"/>
                  </a:lnTo>
                  <a:lnTo>
                    <a:pt x="79656" y="73531"/>
                  </a:lnTo>
                  <a:lnTo>
                    <a:pt x="81424" y="71243"/>
                  </a:lnTo>
                  <a:lnTo>
                    <a:pt x="83041" y="68847"/>
                  </a:lnTo>
                  <a:lnTo>
                    <a:pt x="84503" y="66354"/>
                  </a:lnTo>
                  <a:lnTo>
                    <a:pt x="85802" y="63772"/>
                  </a:lnTo>
                  <a:lnTo>
                    <a:pt x="86933" y="61113"/>
                  </a:lnTo>
                  <a:lnTo>
                    <a:pt x="87892" y="58388"/>
                  </a:lnTo>
                  <a:lnTo>
                    <a:pt x="88675" y="55608"/>
                  </a:lnTo>
                  <a:lnTo>
                    <a:pt x="89278" y="52785"/>
                  </a:lnTo>
                  <a:lnTo>
                    <a:pt x="89700" y="49929"/>
                  </a:lnTo>
                  <a:lnTo>
                    <a:pt x="89937" y="47053"/>
                  </a:lnTo>
                  <a:lnTo>
                    <a:pt x="89990" y="44169"/>
                  </a:lnTo>
                  <a:lnTo>
                    <a:pt x="89858" y="41288"/>
                  </a:lnTo>
                  <a:lnTo>
                    <a:pt x="89542" y="38422"/>
                  </a:lnTo>
                  <a:lnTo>
                    <a:pt x="89043" y="35583"/>
                  </a:lnTo>
                  <a:lnTo>
                    <a:pt x="88362" y="32783"/>
                  </a:lnTo>
                  <a:lnTo>
                    <a:pt x="87504" y="30033"/>
                  </a:lnTo>
                  <a:lnTo>
                    <a:pt x="86471" y="27345"/>
                  </a:lnTo>
                  <a:lnTo>
                    <a:pt x="85267" y="24729"/>
                  </a:lnTo>
                  <a:lnTo>
                    <a:pt x="83898" y="22197"/>
                  </a:lnTo>
                  <a:lnTo>
                    <a:pt x="82369" y="19758"/>
                  </a:lnTo>
                  <a:lnTo>
                    <a:pt x="80686" y="17423"/>
                  </a:lnTo>
                  <a:lnTo>
                    <a:pt x="78857" y="15201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g959"/>
            <p:cNvSpPr/>
            <p:nvPr/>
          </p:nvSpPr>
          <p:spPr>
            <a:xfrm>
              <a:off x="6592448" y="4674922"/>
              <a:ext cx="89988" cy="89988"/>
            </a:xfrm>
            <a:custGeom>
              <a:avLst/>
              <a:pathLst>
                <a:path w="89988" h="89988">
                  <a:moveTo>
                    <a:pt x="75754" y="14234"/>
                  </a:moveTo>
                  <a:lnTo>
                    <a:pt x="73586" y="12193"/>
                  </a:lnTo>
                  <a:lnTo>
                    <a:pt x="71301" y="10286"/>
                  </a:lnTo>
                  <a:lnTo>
                    <a:pt x="68908" y="8523"/>
                  </a:lnTo>
                  <a:lnTo>
                    <a:pt x="66416" y="6909"/>
                  </a:lnTo>
                  <a:lnTo>
                    <a:pt x="63837" y="5451"/>
                  </a:lnTo>
                  <a:lnTo>
                    <a:pt x="61180" y="4156"/>
                  </a:lnTo>
                  <a:lnTo>
                    <a:pt x="58457" y="3029"/>
                  </a:lnTo>
                  <a:lnTo>
                    <a:pt x="55678" y="2075"/>
                  </a:lnTo>
                  <a:lnTo>
                    <a:pt x="52855" y="1296"/>
                  </a:lnTo>
                  <a:lnTo>
                    <a:pt x="50000" y="698"/>
                  </a:lnTo>
                  <a:lnTo>
                    <a:pt x="47125" y="281"/>
                  </a:lnTo>
                  <a:lnTo>
                    <a:pt x="44240" y="48"/>
                  </a:lnTo>
                  <a:lnTo>
                    <a:pt x="41359" y="0"/>
                  </a:lnTo>
                  <a:lnTo>
                    <a:pt x="38493" y="136"/>
                  </a:lnTo>
                  <a:lnTo>
                    <a:pt x="35653" y="457"/>
                  </a:lnTo>
                  <a:lnTo>
                    <a:pt x="32852" y="961"/>
                  </a:lnTo>
                  <a:lnTo>
                    <a:pt x="30101" y="1646"/>
                  </a:lnTo>
                  <a:lnTo>
                    <a:pt x="27411" y="2509"/>
                  </a:lnTo>
                  <a:lnTo>
                    <a:pt x="24793" y="3546"/>
                  </a:lnTo>
                  <a:lnTo>
                    <a:pt x="22258" y="4754"/>
                  </a:lnTo>
                  <a:lnTo>
                    <a:pt x="19817" y="6128"/>
                  </a:lnTo>
                  <a:lnTo>
                    <a:pt x="17479" y="7661"/>
                  </a:lnTo>
                  <a:lnTo>
                    <a:pt x="15254" y="9347"/>
                  </a:lnTo>
                  <a:lnTo>
                    <a:pt x="13152" y="11180"/>
                  </a:lnTo>
                  <a:lnTo>
                    <a:pt x="11180" y="13152"/>
                  </a:lnTo>
                  <a:lnTo>
                    <a:pt x="9347" y="15254"/>
                  </a:lnTo>
                  <a:lnTo>
                    <a:pt x="7661" y="17479"/>
                  </a:lnTo>
                  <a:lnTo>
                    <a:pt x="6128" y="19817"/>
                  </a:lnTo>
                  <a:lnTo>
                    <a:pt x="4754" y="22258"/>
                  </a:lnTo>
                  <a:lnTo>
                    <a:pt x="3546" y="24793"/>
                  </a:lnTo>
                  <a:lnTo>
                    <a:pt x="2509" y="27411"/>
                  </a:lnTo>
                  <a:lnTo>
                    <a:pt x="1646" y="30101"/>
                  </a:lnTo>
                  <a:lnTo>
                    <a:pt x="961" y="32852"/>
                  </a:lnTo>
                  <a:lnTo>
                    <a:pt x="457" y="35653"/>
                  </a:lnTo>
                  <a:lnTo>
                    <a:pt x="136" y="38493"/>
                  </a:lnTo>
                  <a:lnTo>
                    <a:pt x="0" y="41359"/>
                  </a:lnTo>
                  <a:lnTo>
                    <a:pt x="48" y="44240"/>
                  </a:lnTo>
                  <a:lnTo>
                    <a:pt x="281" y="47125"/>
                  </a:lnTo>
                  <a:lnTo>
                    <a:pt x="698" y="50000"/>
                  </a:lnTo>
                  <a:lnTo>
                    <a:pt x="1296" y="52855"/>
                  </a:lnTo>
                  <a:lnTo>
                    <a:pt x="2075" y="55678"/>
                  </a:lnTo>
                  <a:lnTo>
                    <a:pt x="3029" y="58457"/>
                  </a:lnTo>
                  <a:lnTo>
                    <a:pt x="4156" y="61180"/>
                  </a:lnTo>
                  <a:lnTo>
                    <a:pt x="5451" y="63837"/>
                  </a:lnTo>
                  <a:lnTo>
                    <a:pt x="6909" y="66416"/>
                  </a:lnTo>
                  <a:lnTo>
                    <a:pt x="8523" y="68908"/>
                  </a:lnTo>
                  <a:lnTo>
                    <a:pt x="10286" y="71301"/>
                  </a:lnTo>
                  <a:lnTo>
                    <a:pt x="12193" y="73586"/>
                  </a:lnTo>
                  <a:lnTo>
                    <a:pt x="14234" y="75754"/>
                  </a:lnTo>
                  <a:lnTo>
                    <a:pt x="16402" y="77795"/>
                  </a:lnTo>
                  <a:lnTo>
                    <a:pt x="18687" y="79701"/>
                  </a:lnTo>
                  <a:lnTo>
                    <a:pt x="21080" y="81465"/>
                  </a:lnTo>
                  <a:lnTo>
                    <a:pt x="23571" y="83079"/>
                  </a:lnTo>
                  <a:lnTo>
                    <a:pt x="26151" y="84536"/>
                  </a:lnTo>
                  <a:lnTo>
                    <a:pt x="28808" y="85831"/>
                  </a:lnTo>
                  <a:lnTo>
                    <a:pt x="31531" y="86959"/>
                  </a:lnTo>
                  <a:lnTo>
                    <a:pt x="34310" y="87913"/>
                  </a:lnTo>
                  <a:lnTo>
                    <a:pt x="37133" y="88692"/>
                  </a:lnTo>
                  <a:lnTo>
                    <a:pt x="39988" y="89290"/>
                  </a:lnTo>
                  <a:lnTo>
                    <a:pt x="42863" y="89707"/>
                  </a:lnTo>
                  <a:lnTo>
                    <a:pt x="45747" y="89940"/>
                  </a:lnTo>
                  <a:lnTo>
                    <a:pt x="48629" y="89988"/>
                  </a:lnTo>
                  <a:lnTo>
                    <a:pt x="51495" y="89852"/>
                  </a:lnTo>
                  <a:lnTo>
                    <a:pt x="54334" y="89531"/>
                  </a:lnTo>
                  <a:lnTo>
                    <a:pt x="57135" y="89027"/>
                  </a:lnTo>
                  <a:lnTo>
                    <a:pt x="59887" y="88342"/>
                  </a:lnTo>
                  <a:lnTo>
                    <a:pt x="62577" y="87479"/>
                  </a:lnTo>
                  <a:lnTo>
                    <a:pt x="65195" y="86441"/>
                  </a:lnTo>
                  <a:lnTo>
                    <a:pt x="67729" y="85233"/>
                  </a:lnTo>
                  <a:lnTo>
                    <a:pt x="70171" y="83860"/>
                  </a:lnTo>
                  <a:lnTo>
                    <a:pt x="72509" y="82327"/>
                  </a:lnTo>
                  <a:lnTo>
                    <a:pt x="74734" y="80641"/>
                  </a:lnTo>
                  <a:lnTo>
                    <a:pt x="76836" y="78808"/>
                  </a:lnTo>
                  <a:lnTo>
                    <a:pt x="78808" y="76836"/>
                  </a:lnTo>
                  <a:lnTo>
                    <a:pt x="80641" y="74734"/>
                  </a:lnTo>
                  <a:lnTo>
                    <a:pt x="82327" y="72509"/>
                  </a:lnTo>
                  <a:lnTo>
                    <a:pt x="83860" y="70171"/>
                  </a:lnTo>
                  <a:lnTo>
                    <a:pt x="85233" y="67729"/>
                  </a:lnTo>
                  <a:lnTo>
                    <a:pt x="86441" y="65195"/>
                  </a:lnTo>
                  <a:lnTo>
                    <a:pt x="87479" y="62577"/>
                  </a:lnTo>
                  <a:lnTo>
                    <a:pt x="88342" y="59887"/>
                  </a:lnTo>
                  <a:lnTo>
                    <a:pt x="89027" y="57135"/>
                  </a:lnTo>
                  <a:lnTo>
                    <a:pt x="89531" y="54334"/>
                  </a:lnTo>
                  <a:lnTo>
                    <a:pt x="89852" y="51495"/>
                  </a:lnTo>
                  <a:lnTo>
                    <a:pt x="89988" y="48629"/>
                  </a:lnTo>
                  <a:lnTo>
                    <a:pt x="89940" y="45747"/>
                  </a:lnTo>
                  <a:lnTo>
                    <a:pt x="89707" y="42863"/>
                  </a:lnTo>
                  <a:lnTo>
                    <a:pt x="89290" y="39988"/>
                  </a:lnTo>
                  <a:lnTo>
                    <a:pt x="88692" y="37133"/>
                  </a:lnTo>
                  <a:lnTo>
                    <a:pt x="87913" y="34310"/>
                  </a:lnTo>
                  <a:lnTo>
                    <a:pt x="86959" y="31531"/>
                  </a:lnTo>
                  <a:lnTo>
                    <a:pt x="85831" y="28808"/>
                  </a:lnTo>
                  <a:lnTo>
                    <a:pt x="84536" y="26151"/>
                  </a:lnTo>
                  <a:lnTo>
                    <a:pt x="83079" y="23571"/>
                  </a:lnTo>
                  <a:lnTo>
                    <a:pt x="81465" y="21080"/>
                  </a:lnTo>
                  <a:lnTo>
                    <a:pt x="79701" y="18687"/>
                  </a:lnTo>
                  <a:lnTo>
                    <a:pt x="77795" y="16402"/>
                  </a:lnTo>
                  <a:close/>
                </a:path>
              </a:pathLst>
            </a:custGeom>
            <a:solidFill>
              <a:srgbClr val="FEF3EC">
                <a:alpha val="100000"/>
              </a:srgbClr>
            </a:solidFill>
            <a:ln w="9525" cap="rnd">
              <a:solidFill>
                <a:srgbClr val="FEF3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g960"/>
            <p:cNvSpPr/>
            <p:nvPr/>
          </p:nvSpPr>
          <p:spPr>
            <a:xfrm>
              <a:off x="6592444" y="4780799"/>
              <a:ext cx="89997" cy="89997"/>
            </a:xfrm>
            <a:custGeom>
              <a:avLst/>
              <a:pathLst>
                <a:path w="89997" h="89997">
                  <a:moveTo>
                    <a:pt x="77514" y="12482"/>
                  </a:moveTo>
                  <a:lnTo>
                    <a:pt x="75455" y="10556"/>
                  </a:lnTo>
                  <a:lnTo>
                    <a:pt x="73270" y="8771"/>
                  </a:lnTo>
                  <a:lnTo>
                    <a:pt x="70968" y="7135"/>
                  </a:lnTo>
                  <a:lnTo>
                    <a:pt x="68560" y="5655"/>
                  </a:lnTo>
                  <a:lnTo>
                    <a:pt x="66056" y="4337"/>
                  </a:lnTo>
                  <a:lnTo>
                    <a:pt x="63464" y="3185"/>
                  </a:lnTo>
                  <a:lnTo>
                    <a:pt x="60797" y="2205"/>
                  </a:lnTo>
                  <a:lnTo>
                    <a:pt x="58065" y="1401"/>
                  </a:lnTo>
                  <a:lnTo>
                    <a:pt x="55280" y="777"/>
                  </a:lnTo>
                  <a:lnTo>
                    <a:pt x="52452" y="334"/>
                  </a:lnTo>
                  <a:lnTo>
                    <a:pt x="49593" y="74"/>
                  </a:lnTo>
                  <a:lnTo>
                    <a:pt x="46715" y="0"/>
                  </a:lnTo>
                  <a:lnTo>
                    <a:pt x="43831" y="110"/>
                  </a:lnTo>
                  <a:lnTo>
                    <a:pt x="40951" y="404"/>
                  </a:lnTo>
                  <a:lnTo>
                    <a:pt x="38088" y="882"/>
                  </a:lnTo>
                  <a:lnTo>
                    <a:pt x="35253" y="1541"/>
                  </a:lnTo>
                  <a:lnTo>
                    <a:pt x="32458" y="2379"/>
                  </a:lnTo>
                  <a:lnTo>
                    <a:pt x="29715" y="3391"/>
                  </a:lnTo>
                  <a:lnTo>
                    <a:pt x="27035" y="4575"/>
                  </a:lnTo>
                  <a:lnTo>
                    <a:pt x="24428" y="5925"/>
                  </a:lnTo>
                  <a:lnTo>
                    <a:pt x="21906" y="7435"/>
                  </a:lnTo>
                  <a:lnTo>
                    <a:pt x="19479" y="9100"/>
                  </a:lnTo>
                  <a:lnTo>
                    <a:pt x="17157" y="10912"/>
                  </a:lnTo>
                  <a:lnTo>
                    <a:pt x="14949" y="12865"/>
                  </a:lnTo>
                  <a:lnTo>
                    <a:pt x="12865" y="14949"/>
                  </a:lnTo>
                  <a:lnTo>
                    <a:pt x="10912" y="17157"/>
                  </a:lnTo>
                  <a:lnTo>
                    <a:pt x="9100" y="19479"/>
                  </a:lnTo>
                  <a:lnTo>
                    <a:pt x="7435" y="21906"/>
                  </a:lnTo>
                  <a:lnTo>
                    <a:pt x="5925" y="24428"/>
                  </a:lnTo>
                  <a:lnTo>
                    <a:pt x="4575" y="27035"/>
                  </a:lnTo>
                  <a:lnTo>
                    <a:pt x="3391" y="29715"/>
                  </a:lnTo>
                  <a:lnTo>
                    <a:pt x="2379" y="32458"/>
                  </a:lnTo>
                  <a:lnTo>
                    <a:pt x="1541" y="35253"/>
                  </a:lnTo>
                  <a:lnTo>
                    <a:pt x="882" y="38088"/>
                  </a:lnTo>
                  <a:lnTo>
                    <a:pt x="404" y="40951"/>
                  </a:lnTo>
                  <a:lnTo>
                    <a:pt x="110" y="43831"/>
                  </a:lnTo>
                  <a:lnTo>
                    <a:pt x="0" y="46715"/>
                  </a:lnTo>
                  <a:lnTo>
                    <a:pt x="74" y="49593"/>
                  </a:lnTo>
                  <a:lnTo>
                    <a:pt x="334" y="52452"/>
                  </a:lnTo>
                  <a:lnTo>
                    <a:pt x="777" y="55280"/>
                  </a:lnTo>
                  <a:lnTo>
                    <a:pt x="1401" y="58065"/>
                  </a:lnTo>
                  <a:lnTo>
                    <a:pt x="2205" y="60797"/>
                  </a:lnTo>
                  <a:lnTo>
                    <a:pt x="3185" y="63464"/>
                  </a:lnTo>
                  <a:lnTo>
                    <a:pt x="4337" y="66056"/>
                  </a:lnTo>
                  <a:lnTo>
                    <a:pt x="5655" y="68560"/>
                  </a:lnTo>
                  <a:lnTo>
                    <a:pt x="7135" y="70968"/>
                  </a:lnTo>
                  <a:lnTo>
                    <a:pt x="8771" y="73270"/>
                  </a:lnTo>
                  <a:lnTo>
                    <a:pt x="10556" y="75455"/>
                  </a:lnTo>
                  <a:lnTo>
                    <a:pt x="12482" y="77514"/>
                  </a:lnTo>
                  <a:lnTo>
                    <a:pt x="14542" y="79441"/>
                  </a:lnTo>
                  <a:lnTo>
                    <a:pt x="16727" y="81225"/>
                  </a:lnTo>
                  <a:lnTo>
                    <a:pt x="19028" y="82861"/>
                  </a:lnTo>
                  <a:lnTo>
                    <a:pt x="21436" y="84342"/>
                  </a:lnTo>
                  <a:lnTo>
                    <a:pt x="23941" y="85660"/>
                  </a:lnTo>
                  <a:lnTo>
                    <a:pt x="26532" y="86812"/>
                  </a:lnTo>
                  <a:lnTo>
                    <a:pt x="29199" y="87791"/>
                  </a:lnTo>
                  <a:lnTo>
                    <a:pt x="31931" y="88595"/>
                  </a:lnTo>
                  <a:lnTo>
                    <a:pt x="34717" y="89220"/>
                  </a:lnTo>
                  <a:lnTo>
                    <a:pt x="37545" y="89663"/>
                  </a:lnTo>
                  <a:lnTo>
                    <a:pt x="40404" y="89922"/>
                  </a:lnTo>
                  <a:lnTo>
                    <a:pt x="43281" y="89997"/>
                  </a:lnTo>
                  <a:lnTo>
                    <a:pt x="46166" y="89887"/>
                  </a:lnTo>
                  <a:lnTo>
                    <a:pt x="49046" y="89593"/>
                  </a:lnTo>
                  <a:lnTo>
                    <a:pt x="51909" y="89115"/>
                  </a:lnTo>
                  <a:lnTo>
                    <a:pt x="54744" y="88456"/>
                  </a:lnTo>
                  <a:lnTo>
                    <a:pt x="57538" y="87618"/>
                  </a:lnTo>
                  <a:lnTo>
                    <a:pt x="60281" y="86605"/>
                  </a:lnTo>
                  <a:lnTo>
                    <a:pt x="62962" y="85422"/>
                  </a:lnTo>
                  <a:lnTo>
                    <a:pt x="65568" y="84072"/>
                  </a:lnTo>
                  <a:lnTo>
                    <a:pt x="68090" y="82561"/>
                  </a:lnTo>
                  <a:lnTo>
                    <a:pt x="70517" y="80897"/>
                  </a:lnTo>
                  <a:lnTo>
                    <a:pt x="72840" y="79084"/>
                  </a:lnTo>
                  <a:lnTo>
                    <a:pt x="75048" y="77132"/>
                  </a:lnTo>
                  <a:lnTo>
                    <a:pt x="77132" y="75048"/>
                  </a:lnTo>
                  <a:lnTo>
                    <a:pt x="79084" y="72840"/>
                  </a:lnTo>
                  <a:lnTo>
                    <a:pt x="80897" y="70517"/>
                  </a:lnTo>
                  <a:lnTo>
                    <a:pt x="82561" y="68090"/>
                  </a:lnTo>
                  <a:lnTo>
                    <a:pt x="84072" y="65568"/>
                  </a:lnTo>
                  <a:lnTo>
                    <a:pt x="85422" y="62962"/>
                  </a:lnTo>
                  <a:lnTo>
                    <a:pt x="86605" y="60281"/>
                  </a:lnTo>
                  <a:lnTo>
                    <a:pt x="87618" y="57538"/>
                  </a:lnTo>
                  <a:lnTo>
                    <a:pt x="88456" y="54744"/>
                  </a:lnTo>
                  <a:lnTo>
                    <a:pt x="89115" y="51909"/>
                  </a:lnTo>
                  <a:lnTo>
                    <a:pt x="89593" y="49046"/>
                  </a:lnTo>
                  <a:lnTo>
                    <a:pt x="89887" y="46166"/>
                  </a:lnTo>
                  <a:lnTo>
                    <a:pt x="89997" y="43281"/>
                  </a:lnTo>
                  <a:lnTo>
                    <a:pt x="89922" y="40404"/>
                  </a:lnTo>
                  <a:lnTo>
                    <a:pt x="89663" y="37545"/>
                  </a:lnTo>
                  <a:lnTo>
                    <a:pt x="89220" y="34717"/>
                  </a:lnTo>
                  <a:lnTo>
                    <a:pt x="88595" y="31931"/>
                  </a:lnTo>
                  <a:lnTo>
                    <a:pt x="87791" y="29199"/>
                  </a:lnTo>
                  <a:lnTo>
                    <a:pt x="86812" y="26532"/>
                  </a:lnTo>
                  <a:lnTo>
                    <a:pt x="85660" y="23941"/>
                  </a:lnTo>
                  <a:lnTo>
                    <a:pt x="84342" y="21436"/>
                  </a:lnTo>
                  <a:lnTo>
                    <a:pt x="82861" y="19028"/>
                  </a:lnTo>
                  <a:lnTo>
                    <a:pt x="81225" y="16727"/>
                  </a:lnTo>
                  <a:lnTo>
                    <a:pt x="79441" y="14542"/>
                  </a:lnTo>
                  <a:close/>
                </a:path>
              </a:pathLst>
            </a:cu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g961"/>
            <p:cNvSpPr/>
            <p:nvPr/>
          </p:nvSpPr>
          <p:spPr>
            <a:xfrm>
              <a:off x="6592465" y="4886702"/>
              <a:ext cx="89955" cy="89955"/>
            </a:xfrm>
            <a:custGeom>
              <a:avLst/>
              <a:pathLst>
                <a:path w="89955" h="89955">
                  <a:moveTo>
                    <a:pt x="76255" y="13699"/>
                  </a:moveTo>
                  <a:lnTo>
                    <a:pt x="74118" y="11691"/>
                  </a:lnTo>
                  <a:lnTo>
                    <a:pt x="71861" y="9819"/>
                  </a:lnTo>
                  <a:lnTo>
                    <a:pt x="69494" y="8092"/>
                  </a:lnTo>
                  <a:lnTo>
                    <a:pt x="67026" y="6516"/>
                  </a:lnTo>
                  <a:lnTo>
                    <a:pt x="64467" y="5098"/>
                  </a:lnTo>
                  <a:lnTo>
                    <a:pt x="61829" y="3845"/>
                  </a:lnTo>
                  <a:lnTo>
                    <a:pt x="59121" y="2760"/>
                  </a:lnTo>
                  <a:lnTo>
                    <a:pt x="56355" y="1848"/>
                  </a:lnTo>
                  <a:lnTo>
                    <a:pt x="53542" y="1114"/>
                  </a:lnTo>
                  <a:lnTo>
                    <a:pt x="50694" y="561"/>
                  </a:lnTo>
                  <a:lnTo>
                    <a:pt x="47822" y="189"/>
                  </a:lnTo>
                  <a:lnTo>
                    <a:pt x="44939" y="2"/>
                  </a:lnTo>
                  <a:lnTo>
                    <a:pt x="42056" y="0"/>
                  </a:lnTo>
                  <a:lnTo>
                    <a:pt x="39185" y="182"/>
                  </a:lnTo>
                  <a:lnTo>
                    <a:pt x="36338" y="548"/>
                  </a:lnTo>
                  <a:lnTo>
                    <a:pt x="33526" y="1097"/>
                  </a:lnTo>
                  <a:lnTo>
                    <a:pt x="30761" y="1827"/>
                  </a:lnTo>
                  <a:lnTo>
                    <a:pt x="28055" y="2733"/>
                  </a:lnTo>
                  <a:lnTo>
                    <a:pt x="25418" y="3813"/>
                  </a:lnTo>
                  <a:lnTo>
                    <a:pt x="22862" y="5063"/>
                  </a:lnTo>
                  <a:lnTo>
                    <a:pt x="20396" y="6476"/>
                  </a:lnTo>
                  <a:lnTo>
                    <a:pt x="18032" y="8048"/>
                  </a:lnTo>
                  <a:lnTo>
                    <a:pt x="15778" y="9771"/>
                  </a:lnTo>
                  <a:lnTo>
                    <a:pt x="13644" y="11639"/>
                  </a:lnTo>
                  <a:lnTo>
                    <a:pt x="11639" y="13644"/>
                  </a:lnTo>
                  <a:lnTo>
                    <a:pt x="9771" y="15778"/>
                  </a:lnTo>
                  <a:lnTo>
                    <a:pt x="8048" y="18032"/>
                  </a:lnTo>
                  <a:lnTo>
                    <a:pt x="6476" y="20396"/>
                  </a:lnTo>
                  <a:lnTo>
                    <a:pt x="5063" y="22862"/>
                  </a:lnTo>
                  <a:lnTo>
                    <a:pt x="3813" y="25418"/>
                  </a:lnTo>
                  <a:lnTo>
                    <a:pt x="2733" y="28055"/>
                  </a:lnTo>
                  <a:lnTo>
                    <a:pt x="1827" y="30761"/>
                  </a:lnTo>
                  <a:lnTo>
                    <a:pt x="1097" y="33526"/>
                  </a:lnTo>
                  <a:lnTo>
                    <a:pt x="548" y="36338"/>
                  </a:lnTo>
                  <a:lnTo>
                    <a:pt x="182" y="39185"/>
                  </a:lnTo>
                  <a:lnTo>
                    <a:pt x="0" y="42056"/>
                  </a:lnTo>
                  <a:lnTo>
                    <a:pt x="2" y="44939"/>
                  </a:lnTo>
                  <a:lnTo>
                    <a:pt x="189" y="47822"/>
                  </a:lnTo>
                  <a:lnTo>
                    <a:pt x="561" y="50694"/>
                  </a:lnTo>
                  <a:lnTo>
                    <a:pt x="1114" y="53542"/>
                  </a:lnTo>
                  <a:lnTo>
                    <a:pt x="1848" y="56355"/>
                  </a:lnTo>
                  <a:lnTo>
                    <a:pt x="2760" y="59121"/>
                  </a:lnTo>
                  <a:lnTo>
                    <a:pt x="3845" y="61829"/>
                  </a:lnTo>
                  <a:lnTo>
                    <a:pt x="5098" y="64467"/>
                  </a:lnTo>
                  <a:lnTo>
                    <a:pt x="6516" y="67026"/>
                  </a:lnTo>
                  <a:lnTo>
                    <a:pt x="8092" y="69494"/>
                  </a:lnTo>
                  <a:lnTo>
                    <a:pt x="9819" y="71861"/>
                  </a:lnTo>
                  <a:lnTo>
                    <a:pt x="11691" y="74118"/>
                  </a:lnTo>
                  <a:lnTo>
                    <a:pt x="13699" y="76255"/>
                  </a:lnTo>
                  <a:lnTo>
                    <a:pt x="15836" y="78264"/>
                  </a:lnTo>
                  <a:lnTo>
                    <a:pt x="18093" y="80136"/>
                  </a:lnTo>
                  <a:lnTo>
                    <a:pt x="20460" y="81863"/>
                  </a:lnTo>
                  <a:lnTo>
                    <a:pt x="22929" y="83439"/>
                  </a:lnTo>
                  <a:lnTo>
                    <a:pt x="25487" y="84856"/>
                  </a:lnTo>
                  <a:lnTo>
                    <a:pt x="28126" y="86110"/>
                  </a:lnTo>
                  <a:lnTo>
                    <a:pt x="30834" y="87195"/>
                  </a:lnTo>
                  <a:lnTo>
                    <a:pt x="33600" y="88106"/>
                  </a:lnTo>
                  <a:lnTo>
                    <a:pt x="36413" y="88840"/>
                  </a:lnTo>
                  <a:lnTo>
                    <a:pt x="39261" y="89394"/>
                  </a:lnTo>
                  <a:lnTo>
                    <a:pt x="42132" y="89765"/>
                  </a:lnTo>
                  <a:lnTo>
                    <a:pt x="45016" y="89953"/>
                  </a:lnTo>
                  <a:lnTo>
                    <a:pt x="47899" y="89955"/>
                  </a:lnTo>
                  <a:lnTo>
                    <a:pt x="50770" y="89773"/>
                  </a:lnTo>
                  <a:lnTo>
                    <a:pt x="53617" y="89406"/>
                  </a:lnTo>
                  <a:lnTo>
                    <a:pt x="56429" y="88857"/>
                  </a:lnTo>
                  <a:lnTo>
                    <a:pt x="59193" y="88128"/>
                  </a:lnTo>
                  <a:lnTo>
                    <a:pt x="61900" y="87221"/>
                  </a:lnTo>
                  <a:lnTo>
                    <a:pt x="64536" y="86141"/>
                  </a:lnTo>
                  <a:lnTo>
                    <a:pt x="67093" y="84892"/>
                  </a:lnTo>
                  <a:lnTo>
                    <a:pt x="69558" y="83478"/>
                  </a:lnTo>
                  <a:lnTo>
                    <a:pt x="71923" y="81907"/>
                  </a:lnTo>
                  <a:lnTo>
                    <a:pt x="74176" y="80183"/>
                  </a:lnTo>
                  <a:lnTo>
                    <a:pt x="76310" y="78315"/>
                  </a:lnTo>
                  <a:lnTo>
                    <a:pt x="78315" y="76310"/>
                  </a:lnTo>
                  <a:lnTo>
                    <a:pt x="80183" y="74176"/>
                  </a:lnTo>
                  <a:lnTo>
                    <a:pt x="81907" y="71923"/>
                  </a:lnTo>
                  <a:lnTo>
                    <a:pt x="83478" y="69558"/>
                  </a:lnTo>
                  <a:lnTo>
                    <a:pt x="84892" y="67093"/>
                  </a:lnTo>
                  <a:lnTo>
                    <a:pt x="86141" y="64536"/>
                  </a:lnTo>
                  <a:lnTo>
                    <a:pt x="87221" y="61900"/>
                  </a:lnTo>
                  <a:lnTo>
                    <a:pt x="88128" y="59193"/>
                  </a:lnTo>
                  <a:lnTo>
                    <a:pt x="88857" y="56429"/>
                  </a:lnTo>
                  <a:lnTo>
                    <a:pt x="89406" y="53617"/>
                  </a:lnTo>
                  <a:lnTo>
                    <a:pt x="89773" y="50770"/>
                  </a:lnTo>
                  <a:lnTo>
                    <a:pt x="89955" y="47899"/>
                  </a:lnTo>
                  <a:lnTo>
                    <a:pt x="89953" y="45016"/>
                  </a:lnTo>
                  <a:lnTo>
                    <a:pt x="89765" y="42132"/>
                  </a:lnTo>
                  <a:lnTo>
                    <a:pt x="89394" y="39261"/>
                  </a:lnTo>
                  <a:lnTo>
                    <a:pt x="88840" y="36413"/>
                  </a:lnTo>
                  <a:lnTo>
                    <a:pt x="88106" y="33600"/>
                  </a:lnTo>
                  <a:lnTo>
                    <a:pt x="87195" y="30834"/>
                  </a:lnTo>
                  <a:lnTo>
                    <a:pt x="86110" y="28126"/>
                  </a:lnTo>
                  <a:lnTo>
                    <a:pt x="84856" y="25487"/>
                  </a:lnTo>
                  <a:lnTo>
                    <a:pt x="83439" y="22929"/>
                  </a:lnTo>
                  <a:lnTo>
                    <a:pt x="81863" y="20460"/>
                  </a:lnTo>
                  <a:lnTo>
                    <a:pt x="80136" y="18093"/>
                  </a:lnTo>
                  <a:lnTo>
                    <a:pt x="78264" y="15836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g962"/>
            <p:cNvSpPr/>
            <p:nvPr/>
          </p:nvSpPr>
          <p:spPr>
            <a:xfrm>
              <a:off x="6592446" y="4992565"/>
              <a:ext cx="89992" cy="89992"/>
            </a:xfrm>
            <a:custGeom>
              <a:avLst/>
              <a:pathLst>
                <a:path w="89992" h="89992">
                  <a:moveTo>
                    <a:pt x="76928" y="13063"/>
                  </a:moveTo>
                  <a:lnTo>
                    <a:pt x="74831" y="11097"/>
                  </a:lnTo>
                  <a:lnTo>
                    <a:pt x="72612" y="9271"/>
                  </a:lnTo>
                  <a:lnTo>
                    <a:pt x="70279" y="7591"/>
                  </a:lnTo>
                  <a:lnTo>
                    <a:pt x="67842" y="6065"/>
                  </a:lnTo>
                  <a:lnTo>
                    <a:pt x="65311" y="4699"/>
                  </a:lnTo>
                  <a:lnTo>
                    <a:pt x="62697" y="3498"/>
                  </a:lnTo>
                  <a:lnTo>
                    <a:pt x="60009" y="2469"/>
                  </a:lnTo>
                  <a:lnTo>
                    <a:pt x="57261" y="1613"/>
                  </a:lnTo>
                  <a:lnTo>
                    <a:pt x="54461" y="936"/>
                  </a:lnTo>
                  <a:lnTo>
                    <a:pt x="51623" y="441"/>
                  </a:lnTo>
                  <a:lnTo>
                    <a:pt x="48758" y="128"/>
                  </a:lnTo>
                  <a:lnTo>
                    <a:pt x="45877" y="0"/>
                  </a:lnTo>
                  <a:lnTo>
                    <a:pt x="42993" y="56"/>
                  </a:lnTo>
                  <a:lnTo>
                    <a:pt x="40117" y="297"/>
                  </a:lnTo>
                  <a:lnTo>
                    <a:pt x="37261" y="722"/>
                  </a:lnTo>
                  <a:lnTo>
                    <a:pt x="34436" y="1329"/>
                  </a:lnTo>
                  <a:lnTo>
                    <a:pt x="31655" y="2115"/>
                  </a:lnTo>
                  <a:lnTo>
                    <a:pt x="28929" y="3077"/>
                  </a:lnTo>
                  <a:lnTo>
                    <a:pt x="26269" y="4212"/>
                  </a:lnTo>
                  <a:lnTo>
                    <a:pt x="23686" y="5514"/>
                  </a:lnTo>
                  <a:lnTo>
                    <a:pt x="21190" y="6979"/>
                  </a:lnTo>
                  <a:lnTo>
                    <a:pt x="18793" y="8600"/>
                  </a:lnTo>
                  <a:lnTo>
                    <a:pt x="16503" y="10370"/>
                  </a:lnTo>
                  <a:lnTo>
                    <a:pt x="14330" y="12283"/>
                  </a:lnTo>
                  <a:lnTo>
                    <a:pt x="12283" y="14330"/>
                  </a:lnTo>
                  <a:lnTo>
                    <a:pt x="10370" y="16503"/>
                  </a:lnTo>
                  <a:lnTo>
                    <a:pt x="8600" y="18793"/>
                  </a:lnTo>
                  <a:lnTo>
                    <a:pt x="6979" y="21190"/>
                  </a:lnTo>
                  <a:lnTo>
                    <a:pt x="5514" y="23686"/>
                  </a:lnTo>
                  <a:lnTo>
                    <a:pt x="4212" y="26269"/>
                  </a:lnTo>
                  <a:lnTo>
                    <a:pt x="3077" y="28929"/>
                  </a:lnTo>
                  <a:lnTo>
                    <a:pt x="2115" y="31655"/>
                  </a:lnTo>
                  <a:lnTo>
                    <a:pt x="1329" y="34436"/>
                  </a:lnTo>
                  <a:lnTo>
                    <a:pt x="722" y="37261"/>
                  </a:lnTo>
                  <a:lnTo>
                    <a:pt x="297" y="40117"/>
                  </a:lnTo>
                  <a:lnTo>
                    <a:pt x="56" y="42993"/>
                  </a:lnTo>
                  <a:lnTo>
                    <a:pt x="0" y="45877"/>
                  </a:lnTo>
                  <a:lnTo>
                    <a:pt x="128" y="48758"/>
                  </a:lnTo>
                  <a:lnTo>
                    <a:pt x="441" y="51623"/>
                  </a:lnTo>
                  <a:lnTo>
                    <a:pt x="936" y="54461"/>
                  </a:lnTo>
                  <a:lnTo>
                    <a:pt x="1613" y="57261"/>
                  </a:lnTo>
                  <a:lnTo>
                    <a:pt x="2469" y="60009"/>
                  </a:lnTo>
                  <a:lnTo>
                    <a:pt x="3498" y="62697"/>
                  </a:lnTo>
                  <a:lnTo>
                    <a:pt x="4699" y="65311"/>
                  </a:lnTo>
                  <a:lnTo>
                    <a:pt x="6065" y="67842"/>
                  </a:lnTo>
                  <a:lnTo>
                    <a:pt x="7591" y="70279"/>
                  </a:lnTo>
                  <a:lnTo>
                    <a:pt x="9271" y="72612"/>
                  </a:lnTo>
                  <a:lnTo>
                    <a:pt x="11097" y="74831"/>
                  </a:lnTo>
                  <a:lnTo>
                    <a:pt x="13063" y="76928"/>
                  </a:lnTo>
                  <a:lnTo>
                    <a:pt x="15160" y="78894"/>
                  </a:lnTo>
                  <a:lnTo>
                    <a:pt x="17380" y="80721"/>
                  </a:lnTo>
                  <a:lnTo>
                    <a:pt x="19713" y="82400"/>
                  </a:lnTo>
                  <a:lnTo>
                    <a:pt x="22150" y="83926"/>
                  </a:lnTo>
                  <a:lnTo>
                    <a:pt x="24680" y="85292"/>
                  </a:lnTo>
                  <a:lnTo>
                    <a:pt x="27295" y="86493"/>
                  </a:lnTo>
                  <a:lnTo>
                    <a:pt x="29982" y="87523"/>
                  </a:lnTo>
                  <a:lnTo>
                    <a:pt x="32731" y="88378"/>
                  </a:lnTo>
                  <a:lnTo>
                    <a:pt x="35530" y="89055"/>
                  </a:lnTo>
                  <a:lnTo>
                    <a:pt x="38368" y="89551"/>
                  </a:lnTo>
                  <a:lnTo>
                    <a:pt x="41233" y="89863"/>
                  </a:lnTo>
                  <a:lnTo>
                    <a:pt x="44114" y="89992"/>
                  </a:lnTo>
                  <a:lnTo>
                    <a:pt x="46998" y="89935"/>
                  </a:lnTo>
                  <a:lnTo>
                    <a:pt x="49875" y="89694"/>
                  </a:lnTo>
                  <a:lnTo>
                    <a:pt x="52731" y="89269"/>
                  </a:lnTo>
                  <a:lnTo>
                    <a:pt x="55555" y="88663"/>
                  </a:lnTo>
                  <a:lnTo>
                    <a:pt x="58336" y="87876"/>
                  </a:lnTo>
                  <a:lnTo>
                    <a:pt x="61062" y="86914"/>
                  </a:lnTo>
                  <a:lnTo>
                    <a:pt x="63722" y="85779"/>
                  </a:lnTo>
                  <a:lnTo>
                    <a:pt x="66305" y="84477"/>
                  </a:lnTo>
                  <a:lnTo>
                    <a:pt x="68801" y="83012"/>
                  </a:lnTo>
                  <a:lnTo>
                    <a:pt x="71199" y="81392"/>
                  </a:lnTo>
                  <a:lnTo>
                    <a:pt x="73489" y="79621"/>
                  </a:lnTo>
                  <a:lnTo>
                    <a:pt x="75662" y="77709"/>
                  </a:lnTo>
                  <a:lnTo>
                    <a:pt x="77709" y="75662"/>
                  </a:lnTo>
                  <a:lnTo>
                    <a:pt x="79621" y="73489"/>
                  </a:lnTo>
                  <a:lnTo>
                    <a:pt x="81392" y="71199"/>
                  </a:lnTo>
                  <a:lnTo>
                    <a:pt x="83012" y="68801"/>
                  </a:lnTo>
                  <a:lnTo>
                    <a:pt x="84477" y="66305"/>
                  </a:lnTo>
                  <a:lnTo>
                    <a:pt x="85779" y="63722"/>
                  </a:lnTo>
                  <a:lnTo>
                    <a:pt x="86914" y="61062"/>
                  </a:lnTo>
                  <a:lnTo>
                    <a:pt x="87876" y="58336"/>
                  </a:lnTo>
                  <a:lnTo>
                    <a:pt x="88663" y="55555"/>
                  </a:lnTo>
                  <a:lnTo>
                    <a:pt x="89269" y="52731"/>
                  </a:lnTo>
                  <a:lnTo>
                    <a:pt x="89694" y="49875"/>
                  </a:lnTo>
                  <a:lnTo>
                    <a:pt x="89935" y="46998"/>
                  </a:lnTo>
                  <a:lnTo>
                    <a:pt x="89992" y="44114"/>
                  </a:lnTo>
                  <a:lnTo>
                    <a:pt x="89863" y="41233"/>
                  </a:lnTo>
                  <a:lnTo>
                    <a:pt x="89551" y="38368"/>
                  </a:lnTo>
                  <a:lnTo>
                    <a:pt x="89055" y="35530"/>
                  </a:lnTo>
                  <a:lnTo>
                    <a:pt x="88378" y="32731"/>
                  </a:lnTo>
                  <a:lnTo>
                    <a:pt x="87523" y="29982"/>
                  </a:lnTo>
                  <a:lnTo>
                    <a:pt x="86493" y="27295"/>
                  </a:lnTo>
                  <a:lnTo>
                    <a:pt x="85292" y="24680"/>
                  </a:lnTo>
                  <a:lnTo>
                    <a:pt x="83926" y="22150"/>
                  </a:lnTo>
                  <a:lnTo>
                    <a:pt x="82400" y="19713"/>
                  </a:lnTo>
                  <a:lnTo>
                    <a:pt x="80721" y="17380"/>
                  </a:lnTo>
                  <a:lnTo>
                    <a:pt x="78894" y="15160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g963"/>
            <p:cNvSpPr/>
            <p:nvPr/>
          </p:nvSpPr>
          <p:spPr>
            <a:xfrm>
              <a:off x="6592449" y="5098449"/>
              <a:ext cx="89987" cy="89987"/>
            </a:xfrm>
            <a:custGeom>
              <a:avLst/>
              <a:pathLst>
                <a:path w="89987" h="89987">
                  <a:moveTo>
                    <a:pt x="76796" y="13190"/>
                  </a:moveTo>
                  <a:lnTo>
                    <a:pt x="74691" y="11216"/>
                  </a:lnTo>
                  <a:lnTo>
                    <a:pt x="72464" y="9380"/>
                  </a:lnTo>
                  <a:lnTo>
                    <a:pt x="70124" y="7691"/>
                  </a:lnTo>
                  <a:lnTo>
                    <a:pt x="67680" y="6155"/>
                  </a:lnTo>
                  <a:lnTo>
                    <a:pt x="65144" y="4778"/>
                  </a:lnTo>
                  <a:lnTo>
                    <a:pt x="62524" y="3567"/>
                  </a:lnTo>
                  <a:lnTo>
                    <a:pt x="59833" y="2526"/>
                  </a:lnTo>
                  <a:lnTo>
                    <a:pt x="57081" y="1660"/>
                  </a:lnTo>
                  <a:lnTo>
                    <a:pt x="54279" y="972"/>
                  </a:lnTo>
                  <a:lnTo>
                    <a:pt x="51439" y="464"/>
                  </a:lnTo>
                  <a:lnTo>
                    <a:pt x="48572" y="140"/>
                  </a:lnTo>
                  <a:lnTo>
                    <a:pt x="45691" y="0"/>
                  </a:lnTo>
                  <a:lnTo>
                    <a:pt x="42806" y="44"/>
                  </a:lnTo>
                  <a:lnTo>
                    <a:pt x="39931" y="274"/>
                  </a:lnTo>
                  <a:lnTo>
                    <a:pt x="37077" y="687"/>
                  </a:lnTo>
                  <a:lnTo>
                    <a:pt x="34255" y="1282"/>
                  </a:lnTo>
                  <a:lnTo>
                    <a:pt x="31477" y="2057"/>
                  </a:lnTo>
                  <a:lnTo>
                    <a:pt x="28755" y="3008"/>
                  </a:lnTo>
                  <a:lnTo>
                    <a:pt x="26099" y="4132"/>
                  </a:lnTo>
                  <a:lnTo>
                    <a:pt x="23521" y="5424"/>
                  </a:lnTo>
                  <a:lnTo>
                    <a:pt x="21032" y="6878"/>
                  </a:lnTo>
                  <a:lnTo>
                    <a:pt x="18640" y="8489"/>
                  </a:lnTo>
                  <a:lnTo>
                    <a:pt x="16358" y="10250"/>
                  </a:lnTo>
                  <a:lnTo>
                    <a:pt x="14192" y="12154"/>
                  </a:lnTo>
                  <a:lnTo>
                    <a:pt x="12154" y="14192"/>
                  </a:lnTo>
                  <a:lnTo>
                    <a:pt x="10250" y="16358"/>
                  </a:lnTo>
                  <a:lnTo>
                    <a:pt x="8489" y="18640"/>
                  </a:lnTo>
                  <a:lnTo>
                    <a:pt x="6878" y="21032"/>
                  </a:lnTo>
                  <a:lnTo>
                    <a:pt x="5424" y="23521"/>
                  </a:lnTo>
                  <a:lnTo>
                    <a:pt x="4132" y="26099"/>
                  </a:lnTo>
                  <a:lnTo>
                    <a:pt x="3008" y="28755"/>
                  </a:lnTo>
                  <a:lnTo>
                    <a:pt x="2057" y="31477"/>
                  </a:lnTo>
                  <a:lnTo>
                    <a:pt x="1282" y="34255"/>
                  </a:lnTo>
                  <a:lnTo>
                    <a:pt x="687" y="37077"/>
                  </a:lnTo>
                  <a:lnTo>
                    <a:pt x="274" y="39931"/>
                  </a:lnTo>
                  <a:lnTo>
                    <a:pt x="44" y="42806"/>
                  </a:lnTo>
                  <a:lnTo>
                    <a:pt x="0" y="45691"/>
                  </a:lnTo>
                  <a:lnTo>
                    <a:pt x="140" y="48572"/>
                  </a:lnTo>
                  <a:lnTo>
                    <a:pt x="464" y="51439"/>
                  </a:lnTo>
                  <a:lnTo>
                    <a:pt x="972" y="54279"/>
                  </a:lnTo>
                  <a:lnTo>
                    <a:pt x="1660" y="57081"/>
                  </a:lnTo>
                  <a:lnTo>
                    <a:pt x="2526" y="59833"/>
                  </a:lnTo>
                  <a:lnTo>
                    <a:pt x="3567" y="62524"/>
                  </a:lnTo>
                  <a:lnTo>
                    <a:pt x="4778" y="65144"/>
                  </a:lnTo>
                  <a:lnTo>
                    <a:pt x="6155" y="67680"/>
                  </a:lnTo>
                  <a:lnTo>
                    <a:pt x="7691" y="70124"/>
                  </a:lnTo>
                  <a:lnTo>
                    <a:pt x="9380" y="72464"/>
                  </a:lnTo>
                  <a:lnTo>
                    <a:pt x="11216" y="74691"/>
                  </a:lnTo>
                  <a:lnTo>
                    <a:pt x="13190" y="76796"/>
                  </a:lnTo>
                  <a:lnTo>
                    <a:pt x="15295" y="78770"/>
                  </a:lnTo>
                  <a:lnTo>
                    <a:pt x="17522" y="80606"/>
                  </a:lnTo>
                  <a:lnTo>
                    <a:pt x="19862" y="82295"/>
                  </a:lnTo>
                  <a:lnTo>
                    <a:pt x="22306" y="83831"/>
                  </a:lnTo>
                  <a:lnTo>
                    <a:pt x="24842" y="85208"/>
                  </a:lnTo>
                  <a:lnTo>
                    <a:pt x="27462" y="86419"/>
                  </a:lnTo>
                  <a:lnTo>
                    <a:pt x="30153" y="87460"/>
                  </a:lnTo>
                  <a:lnTo>
                    <a:pt x="32905" y="88326"/>
                  </a:lnTo>
                  <a:lnTo>
                    <a:pt x="35707" y="89014"/>
                  </a:lnTo>
                  <a:lnTo>
                    <a:pt x="38547" y="89522"/>
                  </a:lnTo>
                  <a:lnTo>
                    <a:pt x="41414" y="89846"/>
                  </a:lnTo>
                  <a:lnTo>
                    <a:pt x="44295" y="89987"/>
                  </a:lnTo>
                  <a:lnTo>
                    <a:pt x="47180" y="89942"/>
                  </a:lnTo>
                  <a:lnTo>
                    <a:pt x="50055" y="89712"/>
                  </a:lnTo>
                  <a:lnTo>
                    <a:pt x="52909" y="89299"/>
                  </a:lnTo>
                  <a:lnTo>
                    <a:pt x="55731" y="88704"/>
                  </a:lnTo>
                  <a:lnTo>
                    <a:pt x="58509" y="87929"/>
                  </a:lnTo>
                  <a:lnTo>
                    <a:pt x="61231" y="86978"/>
                  </a:lnTo>
                  <a:lnTo>
                    <a:pt x="63887" y="85854"/>
                  </a:lnTo>
                  <a:lnTo>
                    <a:pt x="66465" y="84562"/>
                  </a:lnTo>
                  <a:lnTo>
                    <a:pt x="68954" y="83108"/>
                  </a:lnTo>
                  <a:lnTo>
                    <a:pt x="71346" y="81497"/>
                  </a:lnTo>
                  <a:lnTo>
                    <a:pt x="73628" y="79736"/>
                  </a:lnTo>
                  <a:lnTo>
                    <a:pt x="75794" y="77832"/>
                  </a:lnTo>
                  <a:lnTo>
                    <a:pt x="77832" y="75794"/>
                  </a:lnTo>
                  <a:lnTo>
                    <a:pt x="79736" y="73628"/>
                  </a:lnTo>
                  <a:lnTo>
                    <a:pt x="81497" y="71346"/>
                  </a:lnTo>
                  <a:lnTo>
                    <a:pt x="83108" y="68954"/>
                  </a:lnTo>
                  <a:lnTo>
                    <a:pt x="84562" y="66465"/>
                  </a:lnTo>
                  <a:lnTo>
                    <a:pt x="85854" y="63887"/>
                  </a:lnTo>
                  <a:lnTo>
                    <a:pt x="86978" y="61231"/>
                  </a:lnTo>
                  <a:lnTo>
                    <a:pt x="87929" y="58509"/>
                  </a:lnTo>
                  <a:lnTo>
                    <a:pt x="88704" y="55731"/>
                  </a:lnTo>
                  <a:lnTo>
                    <a:pt x="89299" y="52909"/>
                  </a:lnTo>
                  <a:lnTo>
                    <a:pt x="89712" y="50055"/>
                  </a:lnTo>
                  <a:lnTo>
                    <a:pt x="89942" y="47180"/>
                  </a:lnTo>
                  <a:lnTo>
                    <a:pt x="89987" y="44295"/>
                  </a:lnTo>
                  <a:lnTo>
                    <a:pt x="89846" y="41414"/>
                  </a:lnTo>
                  <a:lnTo>
                    <a:pt x="89522" y="38547"/>
                  </a:lnTo>
                  <a:lnTo>
                    <a:pt x="89014" y="35707"/>
                  </a:lnTo>
                  <a:lnTo>
                    <a:pt x="88326" y="32905"/>
                  </a:lnTo>
                  <a:lnTo>
                    <a:pt x="87460" y="30153"/>
                  </a:lnTo>
                  <a:lnTo>
                    <a:pt x="86419" y="27462"/>
                  </a:lnTo>
                  <a:lnTo>
                    <a:pt x="85208" y="24842"/>
                  </a:lnTo>
                  <a:lnTo>
                    <a:pt x="83831" y="22306"/>
                  </a:lnTo>
                  <a:lnTo>
                    <a:pt x="82295" y="19862"/>
                  </a:lnTo>
                  <a:lnTo>
                    <a:pt x="80606" y="17522"/>
                  </a:lnTo>
                  <a:lnTo>
                    <a:pt x="78770" y="15295"/>
                  </a:lnTo>
                  <a:close/>
                </a:path>
              </a:pathLst>
            </a:cu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g964"/>
            <p:cNvSpPr/>
            <p:nvPr/>
          </p:nvSpPr>
          <p:spPr>
            <a:xfrm>
              <a:off x="6592443" y="5204325"/>
              <a:ext cx="89998" cy="89998"/>
            </a:xfrm>
            <a:custGeom>
              <a:avLst/>
              <a:pathLst>
                <a:path w="89998" h="89998">
                  <a:moveTo>
                    <a:pt x="77417" y="12581"/>
                  </a:moveTo>
                  <a:lnTo>
                    <a:pt x="75351" y="10648"/>
                  </a:lnTo>
                  <a:lnTo>
                    <a:pt x="73160" y="8856"/>
                  </a:lnTo>
                  <a:lnTo>
                    <a:pt x="70853" y="7213"/>
                  </a:lnTo>
                  <a:lnTo>
                    <a:pt x="68440" y="5725"/>
                  </a:lnTo>
                  <a:lnTo>
                    <a:pt x="65931" y="4398"/>
                  </a:lnTo>
                  <a:lnTo>
                    <a:pt x="63336" y="3238"/>
                  </a:lnTo>
                  <a:lnTo>
                    <a:pt x="60665" y="2250"/>
                  </a:lnTo>
                  <a:lnTo>
                    <a:pt x="57930" y="1437"/>
                  </a:lnTo>
                  <a:lnTo>
                    <a:pt x="55142" y="804"/>
                  </a:lnTo>
                  <a:lnTo>
                    <a:pt x="52312" y="352"/>
                  </a:lnTo>
                  <a:lnTo>
                    <a:pt x="49452" y="83"/>
                  </a:lnTo>
                  <a:lnTo>
                    <a:pt x="46574" y="0"/>
                  </a:lnTo>
                  <a:lnTo>
                    <a:pt x="43690" y="100"/>
                  </a:lnTo>
                  <a:lnTo>
                    <a:pt x="40810" y="386"/>
                  </a:lnTo>
                  <a:lnTo>
                    <a:pt x="37948" y="855"/>
                  </a:lnTo>
                  <a:lnTo>
                    <a:pt x="35115" y="1505"/>
                  </a:lnTo>
                  <a:lnTo>
                    <a:pt x="32323" y="2334"/>
                  </a:lnTo>
                  <a:lnTo>
                    <a:pt x="29583" y="3338"/>
                  </a:lnTo>
                  <a:lnTo>
                    <a:pt x="26906" y="4514"/>
                  </a:lnTo>
                  <a:lnTo>
                    <a:pt x="24303" y="5855"/>
                  </a:lnTo>
                  <a:lnTo>
                    <a:pt x="21785" y="7358"/>
                  </a:lnTo>
                  <a:lnTo>
                    <a:pt x="19363" y="9015"/>
                  </a:lnTo>
                  <a:lnTo>
                    <a:pt x="17046" y="10821"/>
                  </a:lnTo>
                  <a:lnTo>
                    <a:pt x="14844" y="12766"/>
                  </a:lnTo>
                  <a:lnTo>
                    <a:pt x="12766" y="14844"/>
                  </a:lnTo>
                  <a:lnTo>
                    <a:pt x="10821" y="17046"/>
                  </a:lnTo>
                  <a:lnTo>
                    <a:pt x="9015" y="19363"/>
                  </a:lnTo>
                  <a:lnTo>
                    <a:pt x="7358" y="21785"/>
                  </a:lnTo>
                  <a:lnTo>
                    <a:pt x="5855" y="24303"/>
                  </a:lnTo>
                  <a:lnTo>
                    <a:pt x="4514" y="26906"/>
                  </a:lnTo>
                  <a:lnTo>
                    <a:pt x="3338" y="29583"/>
                  </a:lnTo>
                  <a:lnTo>
                    <a:pt x="2334" y="32323"/>
                  </a:lnTo>
                  <a:lnTo>
                    <a:pt x="1505" y="35115"/>
                  </a:lnTo>
                  <a:lnTo>
                    <a:pt x="855" y="37948"/>
                  </a:lnTo>
                  <a:lnTo>
                    <a:pt x="386" y="40810"/>
                  </a:lnTo>
                  <a:lnTo>
                    <a:pt x="100" y="43690"/>
                  </a:lnTo>
                  <a:lnTo>
                    <a:pt x="0" y="46574"/>
                  </a:lnTo>
                  <a:lnTo>
                    <a:pt x="83" y="49452"/>
                  </a:lnTo>
                  <a:lnTo>
                    <a:pt x="352" y="52312"/>
                  </a:lnTo>
                  <a:lnTo>
                    <a:pt x="804" y="55142"/>
                  </a:lnTo>
                  <a:lnTo>
                    <a:pt x="1437" y="57930"/>
                  </a:lnTo>
                  <a:lnTo>
                    <a:pt x="2250" y="60665"/>
                  </a:lnTo>
                  <a:lnTo>
                    <a:pt x="3238" y="63336"/>
                  </a:lnTo>
                  <a:lnTo>
                    <a:pt x="4398" y="65931"/>
                  </a:lnTo>
                  <a:lnTo>
                    <a:pt x="5725" y="68440"/>
                  </a:lnTo>
                  <a:lnTo>
                    <a:pt x="7213" y="70853"/>
                  </a:lnTo>
                  <a:lnTo>
                    <a:pt x="8856" y="73160"/>
                  </a:lnTo>
                  <a:lnTo>
                    <a:pt x="10648" y="75351"/>
                  </a:lnTo>
                  <a:lnTo>
                    <a:pt x="12581" y="77417"/>
                  </a:lnTo>
                  <a:lnTo>
                    <a:pt x="14647" y="79350"/>
                  </a:lnTo>
                  <a:lnTo>
                    <a:pt x="16838" y="81142"/>
                  </a:lnTo>
                  <a:lnTo>
                    <a:pt x="19145" y="82785"/>
                  </a:lnTo>
                  <a:lnTo>
                    <a:pt x="21558" y="84273"/>
                  </a:lnTo>
                  <a:lnTo>
                    <a:pt x="24067" y="85600"/>
                  </a:lnTo>
                  <a:lnTo>
                    <a:pt x="26662" y="86760"/>
                  </a:lnTo>
                  <a:lnTo>
                    <a:pt x="29333" y="87748"/>
                  </a:lnTo>
                  <a:lnTo>
                    <a:pt x="32068" y="88560"/>
                  </a:lnTo>
                  <a:lnTo>
                    <a:pt x="34856" y="89194"/>
                  </a:lnTo>
                  <a:lnTo>
                    <a:pt x="37686" y="89646"/>
                  </a:lnTo>
                  <a:lnTo>
                    <a:pt x="40546" y="89915"/>
                  </a:lnTo>
                  <a:lnTo>
                    <a:pt x="43424" y="89998"/>
                  </a:lnTo>
                  <a:lnTo>
                    <a:pt x="46308" y="89897"/>
                  </a:lnTo>
                  <a:lnTo>
                    <a:pt x="49188" y="89612"/>
                  </a:lnTo>
                  <a:lnTo>
                    <a:pt x="52050" y="89143"/>
                  </a:lnTo>
                  <a:lnTo>
                    <a:pt x="54883" y="88493"/>
                  </a:lnTo>
                  <a:lnTo>
                    <a:pt x="57675" y="87664"/>
                  </a:lnTo>
                  <a:lnTo>
                    <a:pt x="60415" y="86660"/>
                  </a:lnTo>
                  <a:lnTo>
                    <a:pt x="63092" y="85484"/>
                  </a:lnTo>
                  <a:lnTo>
                    <a:pt x="65695" y="84143"/>
                  </a:lnTo>
                  <a:lnTo>
                    <a:pt x="68213" y="82640"/>
                  </a:lnTo>
                  <a:lnTo>
                    <a:pt x="70635" y="80983"/>
                  </a:lnTo>
                  <a:lnTo>
                    <a:pt x="72952" y="79177"/>
                  </a:lnTo>
                  <a:lnTo>
                    <a:pt x="75154" y="77232"/>
                  </a:lnTo>
                  <a:lnTo>
                    <a:pt x="77232" y="75154"/>
                  </a:lnTo>
                  <a:lnTo>
                    <a:pt x="79177" y="72952"/>
                  </a:lnTo>
                  <a:lnTo>
                    <a:pt x="80983" y="70635"/>
                  </a:lnTo>
                  <a:lnTo>
                    <a:pt x="82640" y="68213"/>
                  </a:lnTo>
                  <a:lnTo>
                    <a:pt x="84143" y="65695"/>
                  </a:lnTo>
                  <a:lnTo>
                    <a:pt x="85484" y="63092"/>
                  </a:lnTo>
                  <a:lnTo>
                    <a:pt x="86660" y="60415"/>
                  </a:lnTo>
                  <a:lnTo>
                    <a:pt x="87664" y="57675"/>
                  </a:lnTo>
                  <a:lnTo>
                    <a:pt x="88493" y="54883"/>
                  </a:lnTo>
                  <a:lnTo>
                    <a:pt x="89143" y="52050"/>
                  </a:lnTo>
                  <a:lnTo>
                    <a:pt x="89612" y="49188"/>
                  </a:lnTo>
                  <a:lnTo>
                    <a:pt x="89897" y="46308"/>
                  </a:lnTo>
                  <a:lnTo>
                    <a:pt x="89998" y="43424"/>
                  </a:lnTo>
                  <a:lnTo>
                    <a:pt x="89915" y="40546"/>
                  </a:lnTo>
                  <a:lnTo>
                    <a:pt x="89646" y="37686"/>
                  </a:lnTo>
                  <a:lnTo>
                    <a:pt x="89194" y="34856"/>
                  </a:lnTo>
                  <a:lnTo>
                    <a:pt x="88560" y="32068"/>
                  </a:lnTo>
                  <a:lnTo>
                    <a:pt x="87748" y="29333"/>
                  </a:lnTo>
                  <a:lnTo>
                    <a:pt x="86760" y="26662"/>
                  </a:lnTo>
                  <a:lnTo>
                    <a:pt x="85600" y="24067"/>
                  </a:lnTo>
                  <a:lnTo>
                    <a:pt x="84273" y="21558"/>
                  </a:lnTo>
                  <a:lnTo>
                    <a:pt x="82785" y="19145"/>
                  </a:lnTo>
                  <a:lnTo>
                    <a:pt x="81142" y="16838"/>
                  </a:lnTo>
                  <a:lnTo>
                    <a:pt x="79350" y="14647"/>
                  </a:lnTo>
                  <a:close/>
                </a:path>
              </a:pathLst>
            </a:cu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g965"/>
            <p:cNvSpPr/>
            <p:nvPr/>
          </p:nvSpPr>
          <p:spPr>
            <a:xfrm>
              <a:off x="6592448" y="5310211"/>
              <a:ext cx="89988" cy="89988"/>
            </a:xfrm>
            <a:custGeom>
              <a:avLst/>
              <a:pathLst>
                <a:path w="89988" h="89988">
                  <a:moveTo>
                    <a:pt x="76839" y="13149"/>
                  </a:moveTo>
                  <a:lnTo>
                    <a:pt x="74737" y="11177"/>
                  </a:lnTo>
                  <a:lnTo>
                    <a:pt x="72512" y="9344"/>
                  </a:lnTo>
                  <a:lnTo>
                    <a:pt x="70174" y="7658"/>
                  </a:lnTo>
                  <a:lnTo>
                    <a:pt x="67733" y="6125"/>
                  </a:lnTo>
                  <a:lnTo>
                    <a:pt x="65198" y="4752"/>
                  </a:lnTo>
                  <a:lnTo>
                    <a:pt x="62581" y="3545"/>
                  </a:lnTo>
                  <a:lnTo>
                    <a:pt x="59891" y="2507"/>
                  </a:lnTo>
                  <a:lnTo>
                    <a:pt x="57140" y="1645"/>
                  </a:lnTo>
                  <a:lnTo>
                    <a:pt x="54339" y="960"/>
                  </a:lnTo>
                  <a:lnTo>
                    <a:pt x="51499" y="456"/>
                  </a:lnTo>
                  <a:lnTo>
                    <a:pt x="48633" y="136"/>
                  </a:lnTo>
                  <a:lnTo>
                    <a:pt x="45752" y="0"/>
                  </a:lnTo>
                  <a:lnTo>
                    <a:pt x="42867" y="48"/>
                  </a:lnTo>
                  <a:lnTo>
                    <a:pt x="39992" y="281"/>
                  </a:lnTo>
                  <a:lnTo>
                    <a:pt x="37137" y="698"/>
                  </a:lnTo>
                  <a:lnTo>
                    <a:pt x="34314" y="1297"/>
                  </a:lnTo>
                  <a:lnTo>
                    <a:pt x="31535" y="2076"/>
                  </a:lnTo>
                  <a:lnTo>
                    <a:pt x="28812" y="3031"/>
                  </a:lnTo>
                  <a:lnTo>
                    <a:pt x="26155" y="4158"/>
                  </a:lnTo>
                  <a:lnTo>
                    <a:pt x="23575" y="5453"/>
                  </a:lnTo>
                  <a:lnTo>
                    <a:pt x="21084" y="6911"/>
                  </a:lnTo>
                  <a:lnTo>
                    <a:pt x="18690" y="8525"/>
                  </a:lnTo>
                  <a:lnTo>
                    <a:pt x="16405" y="10289"/>
                  </a:lnTo>
                  <a:lnTo>
                    <a:pt x="14237" y="12196"/>
                  </a:lnTo>
                  <a:lnTo>
                    <a:pt x="12196" y="14237"/>
                  </a:lnTo>
                  <a:lnTo>
                    <a:pt x="10289" y="16405"/>
                  </a:lnTo>
                  <a:lnTo>
                    <a:pt x="8525" y="18690"/>
                  </a:lnTo>
                  <a:lnTo>
                    <a:pt x="6911" y="21084"/>
                  </a:lnTo>
                  <a:lnTo>
                    <a:pt x="5453" y="23575"/>
                  </a:lnTo>
                  <a:lnTo>
                    <a:pt x="4158" y="26155"/>
                  </a:lnTo>
                  <a:lnTo>
                    <a:pt x="3031" y="28812"/>
                  </a:lnTo>
                  <a:lnTo>
                    <a:pt x="2076" y="31535"/>
                  </a:lnTo>
                  <a:lnTo>
                    <a:pt x="1297" y="34314"/>
                  </a:lnTo>
                  <a:lnTo>
                    <a:pt x="698" y="37137"/>
                  </a:lnTo>
                  <a:lnTo>
                    <a:pt x="281" y="39992"/>
                  </a:lnTo>
                  <a:lnTo>
                    <a:pt x="48" y="42867"/>
                  </a:lnTo>
                  <a:lnTo>
                    <a:pt x="0" y="45752"/>
                  </a:lnTo>
                  <a:lnTo>
                    <a:pt x="136" y="48633"/>
                  </a:lnTo>
                  <a:lnTo>
                    <a:pt x="456" y="51499"/>
                  </a:lnTo>
                  <a:lnTo>
                    <a:pt x="960" y="54339"/>
                  </a:lnTo>
                  <a:lnTo>
                    <a:pt x="1645" y="57140"/>
                  </a:lnTo>
                  <a:lnTo>
                    <a:pt x="2507" y="59891"/>
                  </a:lnTo>
                  <a:lnTo>
                    <a:pt x="3545" y="62581"/>
                  </a:lnTo>
                  <a:lnTo>
                    <a:pt x="4752" y="65198"/>
                  </a:lnTo>
                  <a:lnTo>
                    <a:pt x="6125" y="67733"/>
                  </a:lnTo>
                  <a:lnTo>
                    <a:pt x="7658" y="70174"/>
                  </a:lnTo>
                  <a:lnTo>
                    <a:pt x="9344" y="72512"/>
                  </a:lnTo>
                  <a:lnTo>
                    <a:pt x="11177" y="74737"/>
                  </a:lnTo>
                  <a:lnTo>
                    <a:pt x="13149" y="76839"/>
                  </a:lnTo>
                  <a:lnTo>
                    <a:pt x="15251" y="78811"/>
                  </a:lnTo>
                  <a:lnTo>
                    <a:pt x="17476" y="80644"/>
                  </a:lnTo>
                  <a:lnTo>
                    <a:pt x="19814" y="82330"/>
                  </a:lnTo>
                  <a:lnTo>
                    <a:pt x="22255" y="83862"/>
                  </a:lnTo>
                  <a:lnTo>
                    <a:pt x="24789" y="85235"/>
                  </a:lnTo>
                  <a:lnTo>
                    <a:pt x="27407" y="86443"/>
                  </a:lnTo>
                  <a:lnTo>
                    <a:pt x="30097" y="87480"/>
                  </a:lnTo>
                  <a:lnTo>
                    <a:pt x="32848" y="88343"/>
                  </a:lnTo>
                  <a:lnTo>
                    <a:pt x="35649" y="89028"/>
                  </a:lnTo>
                  <a:lnTo>
                    <a:pt x="38489" y="89531"/>
                  </a:lnTo>
                  <a:lnTo>
                    <a:pt x="41355" y="89852"/>
                  </a:lnTo>
                  <a:lnTo>
                    <a:pt x="44236" y="89988"/>
                  </a:lnTo>
                  <a:lnTo>
                    <a:pt x="47121" y="89940"/>
                  </a:lnTo>
                  <a:lnTo>
                    <a:pt x="49996" y="89707"/>
                  </a:lnTo>
                  <a:lnTo>
                    <a:pt x="52851" y="89290"/>
                  </a:lnTo>
                  <a:lnTo>
                    <a:pt x="55674" y="88691"/>
                  </a:lnTo>
                  <a:lnTo>
                    <a:pt x="58453" y="87912"/>
                  </a:lnTo>
                  <a:lnTo>
                    <a:pt x="61176" y="86957"/>
                  </a:lnTo>
                  <a:lnTo>
                    <a:pt x="63833" y="85830"/>
                  </a:lnTo>
                  <a:lnTo>
                    <a:pt x="66413" y="84535"/>
                  </a:lnTo>
                  <a:lnTo>
                    <a:pt x="68904" y="83077"/>
                  </a:lnTo>
                  <a:lnTo>
                    <a:pt x="71298" y="81463"/>
                  </a:lnTo>
                  <a:lnTo>
                    <a:pt x="73583" y="79699"/>
                  </a:lnTo>
                  <a:lnTo>
                    <a:pt x="75751" y="77792"/>
                  </a:lnTo>
                  <a:lnTo>
                    <a:pt x="77792" y="75751"/>
                  </a:lnTo>
                  <a:lnTo>
                    <a:pt x="79699" y="73583"/>
                  </a:lnTo>
                  <a:lnTo>
                    <a:pt x="81463" y="71298"/>
                  </a:lnTo>
                  <a:lnTo>
                    <a:pt x="83077" y="68904"/>
                  </a:lnTo>
                  <a:lnTo>
                    <a:pt x="84535" y="66413"/>
                  </a:lnTo>
                  <a:lnTo>
                    <a:pt x="85830" y="63833"/>
                  </a:lnTo>
                  <a:lnTo>
                    <a:pt x="86957" y="61176"/>
                  </a:lnTo>
                  <a:lnTo>
                    <a:pt x="87912" y="58453"/>
                  </a:lnTo>
                  <a:lnTo>
                    <a:pt x="88691" y="55674"/>
                  </a:lnTo>
                  <a:lnTo>
                    <a:pt x="89290" y="52851"/>
                  </a:lnTo>
                  <a:lnTo>
                    <a:pt x="89707" y="49996"/>
                  </a:lnTo>
                  <a:lnTo>
                    <a:pt x="89940" y="47121"/>
                  </a:lnTo>
                  <a:lnTo>
                    <a:pt x="89988" y="44236"/>
                  </a:lnTo>
                  <a:lnTo>
                    <a:pt x="89852" y="41355"/>
                  </a:lnTo>
                  <a:lnTo>
                    <a:pt x="89531" y="38489"/>
                  </a:lnTo>
                  <a:lnTo>
                    <a:pt x="89028" y="35649"/>
                  </a:lnTo>
                  <a:lnTo>
                    <a:pt x="88343" y="32848"/>
                  </a:lnTo>
                  <a:lnTo>
                    <a:pt x="87480" y="30097"/>
                  </a:lnTo>
                  <a:lnTo>
                    <a:pt x="86443" y="27407"/>
                  </a:lnTo>
                  <a:lnTo>
                    <a:pt x="85235" y="24789"/>
                  </a:lnTo>
                  <a:lnTo>
                    <a:pt x="83862" y="22255"/>
                  </a:lnTo>
                  <a:lnTo>
                    <a:pt x="82330" y="19814"/>
                  </a:lnTo>
                  <a:lnTo>
                    <a:pt x="80644" y="17476"/>
                  </a:lnTo>
                  <a:lnTo>
                    <a:pt x="78811" y="15251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g966"/>
            <p:cNvSpPr/>
            <p:nvPr/>
          </p:nvSpPr>
          <p:spPr>
            <a:xfrm>
              <a:off x="6592461" y="5416106"/>
              <a:ext cx="89961" cy="89961"/>
            </a:xfrm>
            <a:custGeom>
              <a:avLst/>
              <a:pathLst>
                <a:path w="89961" h="89961">
                  <a:moveTo>
                    <a:pt x="76182" y="13778"/>
                  </a:moveTo>
                  <a:lnTo>
                    <a:pt x="74041" y="11765"/>
                  </a:lnTo>
                  <a:lnTo>
                    <a:pt x="71780" y="9888"/>
                  </a:lnTo>
                  <a:lnTo>
                    <a:pt x="69409" y="8155"/>
                  </a:lnTo>
                  <a:lnTo>
                    <a:pt x="66937" y="6574"/>
                  </a:lnTo>
                  <a:lnTo>
                    <a:pt x="64375" y="5150"/>
                  </a:lnTo>
                  <a:lnTo>
                    <a:pt x="61734" y="3891"/>
                  </a:lnTo>
                  <a:lnTo>
                    <a:pt x="59024" y="2800"/>
                  </a:lnTo>
                  <a:lnTo>
                    <a:pt x="56256" y="1882"/>
                  </a:lnTo>
                  <a:lnTo>
                    <a:pt x="53441" y="1141"/>
                  </a:lnTo>
                  <a:lnTo>
                    <a:pt x="50592" y="581"/>
                  </a:lnTo>
                  <a:lnTo>
                    <a:pt x="47720" y="203"/>
                  </a:lnTo>
                  <a:lnTo>
                    <a:pt x="44837" y="9"/>
                  </a:lnTo>
                  <a:lnTo>
                    <a:pt x="41954" y="0"/>
                  </a:lnTo>
                  <a:lnTo>
                    <a:pt x="39083" y="175"/>
                  </a:lnTo>
                  <a:lnTo>
                    <a:pt x="36237" y="535"/>
                  </a:lnTo>
                  <a:lnTo>
                    <a:pt x="33427" y="1077"/>
                  </a:lnTo>
                  <a:lnTo>
                    <a:pt x="30664" y="1800"/>
                  </a:lnTo>
                  <a:lnTo>
                    <a:pt x="27960" y="2700"/>
                  </a:lnTo>
                  <a:lnTo>
                    <a:pt x="25326" y="3774"/>
                  </a:lnTo>
                  <a:lnTo>
                    <a:pt x="22773" y="5017"/>
                  </a:lnTo>
                  <a:lnTo>
                    <a:pt x="20311" y="6425"/>
                  </a:lnTo>
                  <a:lnTo>
                    <a:pt x="17951" y="7991"/>
                  </a:lnTo>
                  <a:lnTo>
                    <a:pt x="15701" y="9709"/>
                  </a:lnTo>
                  <a:lnTo>
                    <a:pt x="13572" y="11572"/>
                  </a:lnTo>
                  <a:lnTo>
                    <a:pt x="11572" y="13572"/>
                  </a:lnTo>
                  <a:lnTo>
                    <a:pt x="9709" y="15701"/>
                  </a:lnTo>
                  <a:lnTo>
                    <a:pt x="7991" y="17951"/>
                  </a:lnTo>
                  <a:lnTo>
                    <a:pt x="6425" y="20311"/>
                  </a:lnTo>
                  <a:lnTo>
                    <a:pt x="5017" y="22773"/>
                  </a:lnTo>
                  <a:lnTo>
                    <a:pt x="3774" y="25326"/>
                  </a:lnTo>
                  <a:lnTo>
                    <a:pt x="2700" y="27960"/>
                  </a:lnTo>
                  <a:lnTo>
                    <a:pt x="1800" y="30664"/>
                  </a:lnTo>
                  <a:lnTo>
                    <a:pt x="1077" y="33427"/>
                  </a:lnTo>
                  <a:lnTo>
                    <a:pt x="535" y="36237"/>
                  </a:lnTo>
                  <a:lnTo>
                    <a:pt x="175" y="39083"/>
                  </a:lnTo>
                  <a:lnTo>
                    <a:pt x="0" y="41954"/>
                  </a:lnTo>
                  <a:lnTo>
                    <a:pt x="9" y="44837"/>
                  </a:lnTo>
                  <a:lnTo>
                    <a:pt x="203" y="47720"/>
                  </a:lnTo>
                  <a:lnTo>
                    <a:pt x="581" y="50592"/>
                  </a:lnTo>
                  <a:lnTo>
                    <a:pt x="1141" y="53441"/>
                  </a:lnTo>
                  <a:lnTo>
                    <a:pt x="1882" y="56256"/>
                  </a:lnTo>
                  <a:lnTo>
                    <a:pt x="2800" y="59024"/>
                  </a:lnTo>
                  <a:lnTo>
                    <a:pt x="3891" y="61734"/>
                  </a:lnTo>
                  <a:lnTo>
                    <a:pt x="5150" y="64375"/>
                  </a:lnTo>
                  <a:lnTo>
                    <a:pt x="6574" y="66937"/>
                  </a:lnTo>
                  <a:lnTo>
                    <a:pt x="8155" y="69409"/>
                  </a:lnTo>
                  <a:lnTo>
                    <a:pt x="9888" y="71780"/>
                  </a:lnTo>
                  <a:lnTo>
                    <a:pt x="11765" y="74041"/>
                  </a:lnTo>
                  <a:lnTo>
                    <a:pt x="13778" y="76182"/>
                  </a:lnTo>
                  <a:lnTo>
                    <a:pt x="15920" y="78196"/>
                  </a:lnTo>
                  <a:lnTo>
                    <a:pt x="18181" y="80073"/>
                  </a:lnTo>
                  <a:lnTo>
                    <a:pt x="20552" y="81805"/>
                  </a:lnTo>
                  <a:lnTo>
                    <a:pt x="23024" y="83387"/>
                  </a:lnTo>
                  <a:lnTo>
                    <a:pt x="25585" y="84810"/>
                  </a:lnTo>
                  <a:lnTo>
                    <a:pt x="28227" y="86070"/>
                  </a:lnTo>
                  <a:lnTo>
                    <a:pt x="30937" y="87161"/>
                  </a:lnTo>
                  <a:lnTo>
                    <a:pt x="33705" y="88079"/>
                  </a:lnTo>
                  <a:lnTo>
                    <a:pt x="36519" y="88820"/>
                  </a:lnTo>
                  <a:lnTo>
                    <a:pt x="39369" y="89380"/>
                  </a:lnTo>
                  <a:lnTo>
                    <a:pt x="42241" y="89758"/>
                  </a:lnTo>
                  <a:lnTo>
                    <a:pt x="45124" y="89952"/>
                  </a:lnTo>
                  <a:lnTo>
                    <a:pt x="48007" y="89961"/>
                  </a:lnTo>
                  <a:lnTo>
                    <a:pt x="50877" y="89786"/>
                  </a:lnTo>
                  <a:lnTo>
                    <a:pt x="53724" y="89426"/>
                  </a:lnTo>
                  <a:lnTo>
                    <a:pt x="56534" y="88884"/>
                  </a:lnTo>
                  <a:lnTo>
                    <a:pt x="59297" y="88161"/>
                  </a:lnTo>
                  <a:lnTo>
                    <a:pt x="62000" y="87261"/>
                  </a:lnTo>
                  <a:lnTo>
                    <a:pt x="64634" y="86187"/>
                  </a:lnTo>
                  <a:lnTo>
                    <a:pt x="67188" y="84943"/>
                  </a:lnTo>
                  <a:lnTo>
                    <a:pt x="69650" y="83536"/>
                  </a:lnTo>
                  <a:lnTo>
                    <a:pt x="72010" y="81970"/>
                  </a:lnTo>
                  <a:lnTo>
                    <a:pt x="74260" y="80252"/>
                  </a:lnTo>
                  <a:lnTo>
                    <a:pt x="76389" y="78389"/>
                  </a:lnTo>
                  <a:lnTo>
                    <a:pt x="78389" y="76389"/>
                  </a:lnTo>
                  <a:lnTo>
                    <a:pt x="80252" y="74260"/>
                  </a:lnTo>
                  <a:lnTo>
                    <a:pt x="81970" y="72010"/>
                  </a:lnTo>
                  <a:lnTo>
                    <a:pt x="83536" y="69650"/>
                  </a:lnTo>
                  <a:lnTo>
                    <a:pt x="84943" y="67188"/>
                  </a:lnTo>
                  <a:lnTo>
                    <a:pt x="86187" y="64634"/>
                  </a:lnTo>
                  <a:lnTo>
                    <a:pt x="87261" y="62000"/>
                  </a:lnTo>
                  <a:lnTo>
                    <a:pt x="88161" y="59297"/>
                  </a:lnTo>
                  <a:lnTo>
                    <a:pt x="88884" y="56534"/>
                  </a:lnTo>
                  <a:lnTo>
                    <a:pt x="89426" y="53724"/>
                  </a:lnTo>
                  <a:lnTo>
                    <a:pt x="89786" y="50877"/>
                  </a:lnTo>
                  <a:lnTo>
                    <a:pt x="89961" y="48007"/>
                  </a:lnTo>
                  <a:lnTo>
                    <a:pt x="89952" y="45124"/>
                  </a:lnTo>
                  <a:lnTo>
                    <a:pt x="89758" y="42241"/>
                  </a:lnTo>
                  <a:lnTo>
                    <a:pt x="89380" y="39369"/>
                  </a:lnTo>
                  <a:lnTo>
                    <a:pt x="88820" y="36519"/>
                  </a:lnTo>
                  <a:lnTo>
                    <a:pt x="88079" y="33705"/>
                  </a:lnTo>
                  <a:lnTo>
                    <a:pt x="87161" y="30937"/>
                  </a:lnTo>
                  <a:lnTo>
                    <a:pt x="86070" y="28227"/>
                  </a:lnTo>
                  <a:lnTo>
                    <a:pt x="84810" y="25585"/>
                  </a:lnTo>
                  <a:lnTo>
                    <a:pt x="83387" y="23024"/>
                  </a:lnTo>
                  <a:lnTo>
                    <a:pt x="81805" y="20552"/>
                  </a:lnTo>
                  <a:lnTo>
                    <a:pt x="80073" y="18181"/>
                  </a:lnTo>
                  <a:lnTo>
                    <a:pt x="78196" y="15920"/>
                  </a:lnTo>
                  <a:close/>
                </a:path>
              </a:pathLst>
            </a:cu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g967"/>
            <p:cNvSpPr/>
            <p:nvPr/>
          </p:nvSpPr>
          <p:spPr>
            <a:xfrm>
              <a:off x="6592443" y="5521970"/>
              <a:ext cx="89997" cy="89997"/>
            </a:xfrm>
            <a:custGeom>
              <a:avLst/>
              <a:pathLst>
                <a:path w="89997" h="89997">
                  <a:moveTo>
                    <a:pt x="77147" y="12849"/>
                  </a:moveTo>
                  <a:lnTo>
                    <a:pt x="75064" y="10898"/>
                  </a:lnTo>
                  <a:lnTo>
                    <a:pt x="72857" y="9087"/>
                  </a:lnTo>
                  <a:lnTo>
                    <a:pt x="70536" y="7423"/>
                  </a:lnTo>
                  <a:lnTo>
                    <a:pt x="68109" y="5914"/>
                  </a:lnTo>
                  <a:lnTo>
                    <a:pt x="65588" y="4566"/>
                  </a:lnTo>
                  <a:lnTo>
                    <a:pt x="62982" y="3383"/>
                  </a:lnTo>
                  <a:lnTo>
                    <a:pt x="60302" y="2372"/>
                  </a:lnTo>
                  <a:lnTo>
                    <a:pt x="57559" y="1535"/>
                  </a:lnTo>
                  <a:lnTo>
                    <a:pt x="54765" y="878"/>
                  </a:lnTo>
                  <a:lnTo>
                    <a:pt x="51931" y="401"/>
                  </a:lnTo>
                  <a:lnTo>
                    <a:pt x="49068" y="108"/>
                  </a:lnTo>
                  <a:lnTo>
                    <a:pt x="46188" y="0"/>
                  </a:lnTo>
                  <a:lnTo>
                    <a:pt x="43303" y="76"/>
                  </a:lnTo>
                  <a:lnTo>
                    <a:pt x="40426" y="337"/>
                  </a:lnTo>
                  <a:lnTo>
                    <a:pt x="37567" y="781"/>
                  </a:lnTo>
                  <a:lnTo>
                    <a:pt x="34739" y="1407"/>
                  </a:lnTo>
                  <a:lnTo>
                    <a:pt x="31952" y="2212"/>
                  </a:lnTo>
                  <a:lnTo>
                    <a:pt x="29220" y="3193"/>
                  </a:lnTo>
                  <a:lnTo>
                    <a:pt x="26552" y="4346"/>
                  </a:lnTo>
                  <a:lnTo>
                    <a:pt x="23960" y="5666"/>
                  </a:lnTo>
                  <a:lnTo>
                    <a:pt x="21455" y="7147"/>
                  </a:lnTo>
                  <a:lnTo>
                    <a:pt x="19046" y="8784"/>
                  </a:lnTo>
                  <a:lnTo>
                    <a:pt x="16744" y="10570"/>
                  </a:lnTo>
                  <a:lnTo>
                    <a:pt x="14558" y="12497"/>
                  </a:lnTo>
                  <a:lnTo>
                    <a:pt x="12497" y="14558"/>
                  </a:lnTo>
                  <a:lnTo>
                    <a:pt x="10570" y="16744"/>
                  </a:lnTo>
                  <a:lnTo>
                    <a:pt x="8784" y="19046"/>
                  </a:lnTo>
                  <a:lnTo>
                    <a:pt x="7147" y="21455"/>
                  </a:lnTo>
                  <a:lnTo>
                    <a:pt x="5666" y="23960"/>
                  </a:lnTo>
                  <a:lnTo>
                    <a:pt x="4346" y="26552"/>
                  </a:lnTo>
                  <a:lnTo>
                    <a:pt x="3193" y="29220"/>
                  </a:lnTo>
                  <a:lnTo>
                    <a:pt x="2212" y="31952"/>
                  </a:lnTo>
                  <a:lnTo>
                    <a:pt x="1407" y="34739"/>
                  </a:lnTo>
                  <a:lnTo>
                    <a:pt x="781" y="37567"/>
                  </a:lnTo>
                  <a:lnTo>
                    <a:pt x="337" y="40426"/>
                  </a:lnTo>
                  <a:lnTo>
                    <a:pt x="76" y="43303"/>
                  </a:lnTo>
                  <a:lnTo>
                    <a:pt x="0" y="46188"/>
                  </a:lnTo>
                  <a:lnTo>
                    <a:pt x="108" y="49068"/>
                  </a:lnTo>
                  <a:lnTo>
                    <a:pt x="401" y="51931"/>
                  </a:lnTo>
                  <a:lnTo>
                    <a:pt x="878" y="54765"/>
                  </a:lnTo>
                  <a:lnTo>
                    <a:pt x="1535" y="57559"/>
                  </a:lnTo>
                  <a:lnTo>
                    <a:pt x="2372" y="60302"/>
                  </a:lnTo>
                  <a:lnTo>
                    <a:pt x="3383" y="62982"/>
                  </a:lnTo>
                  <a:lnTo>
                    <a:pt x="4566" y="65588"/>
                  </a:lnTo>
                  <a:lnTo>
                    <a:pt x="5914" y="68109"/>
                  </a:lnTo>
                  <a:lnTo>
                    <a:pt x="7423" y="70536"/>
                  </a:lnTo>
                  <a:lnTo>
                    <a:pt x="9087" y="72857"/>
                  </a:lnTo>
                  <a:lnTo>
                    <a:pt x="10898" y="75064"/>
                  </a:lnTo>
                  <a:lnTo>
                    <a:pt x="12849" y="77147"/>
                  </a:lnTo>
                  <a:lnTo>
                    <a:pt x="14933" y="79099"/>
                  </a:lnTo>
                  <a:lnTo>
                    <a:pt x="17140" y="80910"/>
                  </a:lnTo>
                  <a:lnTo>
                    <a:pt x="19461" y="82574"/>
                  </a:lnTo>
                  <a:lnTo>
                    <a:pt x="21888" y="84083"/>
                  </a:lnTo>
                  <a:lnTo>
                    <a:pt x="24409" y="85431"/>
                  </a:lnTo>
                  <a:lnTo>
                    <a:pt x="27015" y="86614"/>
                  </a:lnTo>
                  <a:lnTo>
                    <a:pt x="29695" y="87625"/>
                  </a:lnTo>
                  <a:lnTo>
                    <a:pt x="32438" y="88462"/>
                  </a:lnTo>
                  <a:lnTo>
                    <a:pt x="35232" y="89119"/>
                  </a:lnTo>
                  <a:lnTo>
                    <a:pt x="38066" y="89596"/>
                  </a:lnTo>
                  <a:lnTo>
                    <a:pt x="40929" y="89889"/>
                  </a:lnTo>
                  <a:lnTo>
                    <a:pt x="43809" y="89997"/>
                  </a:lnTo>
                  <a:lnTo>
                    <a:pt x="46694" y="89921"/>
                  </a:lnTo>
                  <a:lnTo>
                    <a:pt x="49571" y="89660"/>
                  </a:lnTo>
                  <a:lnTo>
                    <a:pt x="52430" y="89216"/>
                  </a:lnTo>
                  <a:lnTo>
                    <a:pt x="55258" y="88590"/>
                  </a:lnTo>
                  <a:lnTo>
                    <a:pt x="58044" y="87785"/>
                  </a:lnTo>
                  <a:lnTo>
                    <a:pt x="60777" y="86804"/>
                  </a:lnTo>
                  <a:lnTo>
                    <a:pt x="63445" y="85651"/>
                  </a:lnTo>
                  <a:lnTo>
                    <a:pt x="66036" y="84331"/>
                  </a:lnTo>
                  <a:lnTo>
                    <a:pt x="68542" y="82850"/>
                  </a:lnTo>
                  <a:lnTo>
                    <a:pt x="70951" y="81213"/>
                  </a:lnTo>
                  <a:lnTo>
                    <a:pt x="73253" y="79427"/>
                  </a:lnTo>
                  <a:lnTo>
                    <a:pt x="75439" y="77499"/>
                  </a:lnTo>
                  <a:lnTo>
                    <a:pt x="77499" y="75439"/>
                  </a:lnTo>
                  <a:lnTo>
                    <a:pt x="79427" y="73253"/>
                  </a:lnTo>
                  <a:lnTo>
                    <a:pt x="81213" y="70951"/>
                  </a:lnTo>
                  <a:lnTo>
                    <a:pt x="82850" y="68542"/>
                  </a:lnTo>
                  <a:lnTo>
                    <a:pt x="84331" y="66036"/>
                  </a:lnTo>
                  <a:lnTo>
                    <a:pt x="85651" y="63445"/>
                  </a:lnTo>
                  <a:lnTo>
                    <a:pt x="86804" y="60777"/>
                  </a:lnTo>
                  <a:lnTo>
                    <a:pt x="87785" y="58044"/>
                  </a:lnTo>
                  <a:lnTo>
                    <a:pt x="88590" y="55258"/>
                  </a:lnTo>
                  <a:lnTo>
                    <a:pt x="89216" y="52430"/>
                  </a:lnTo>
                  <a:lnTo>
                    <a:pt x="89660" y="49571"/>
                  </a:lnTo>
                  <a:lnTo>
                    <a:pt x="89921" y="46694"/>
                  </a:lnTo>
                  <a:lnTo>
                    <a:pt x="89997" y="43809"/>
                  </a:lnTo>
                  <a:lnTo>
                    <a:pt x="89889" y="40929"/>
                  </a:lnTo>
                  <a:lnTo>
                    <a:pt x="89596" y="38066"/>
                  </a:lnTo>
                  <a:lnTo>
                    <a:pt x="89119" y="35232"/>
                  </a:lnTo>
                  <a:lnTo>
                    <a:pt x="88462" y="32438"/>
                  </a:lnTo>
                  <a:lnTo>
                    <a:pt x="87625" y="29695"/>
                  </a:lnTo>
                  <a:lnTo>
                    <a:pt x="86614" y="27015"/>
                  </a:lnTo>
                  <a:lnTo>
                    <a:pt x="85431" y="24409"/>
                  </a:lnTo>
                  <a:lnTo>
                    <a:pt x="84083" y="21888"/>
                  </a:lnTo>
                  <a:lnTo>
                    <a:pt x="82574" y="19461"/>
                  </a:lnTo>
                  <a:lnTo>
                    <a:pt x="80910" y="17140"/>
                  </a:lnTo>
                  <a:lnTo>
                    <a:pt x="79099" y="14933"/>
                  </a:lnTo>
                  <a:close/>
                </a:path>
              </a:pathLst>
            </a:cu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g968"/>
            <p:cNvSpPr/>
            <p:nvPr/>
          </p:nvSpPr>
          <p:spPr>
            <a:xfrm>
              <a:off x="6592454" y="5627862"/>
              <a:ext cx="89976" cy="89976"/>
            </a:xfrm>
            <a:custGeom>
              <a:avLst/>
              <a:pathLst>
                <a:path w="89976" h="89976">
                  <a:moveTo>
                    <a:pt x="76594" y="13382"/>
                  </a:moveTo>
                  <a:lnTo>
                    <a:pt x="74476" y="11394"/>
                  </a:lnTo>
                  <a:lnTo>
                    <a:pt x="72238" y="9545"/>
                  </a:lnTo>
                  <a:lnTo>
                    <a:pt x="69888" y="7841"/>
                  </a:lnTo>
                  <a:lnTo>
                    <a:pt x="67435" y="6290"/>
                  </a:lnTo>
                  <a:lnTo>
                    <a:pt x="64890" y="4898"/>
                  </a:lnTo>
                  <a:lnTo>
                    <a:pt x="62263" y="3671"/>
                  </a:lnTo>
                  <a:lnTo>
                    <a:pt x="59565" y="2614"/>
                  </a:lnTo>
                  <a:lnTo>
                    <a:pt x="56808" y="1730"/>
                  </a:lnTo>
                  <a:lnTo>
                    <a:pt x="54002" y="1025"/>
                  </a:lnTo>
                  <a:lnTo>
                    <a:pt x="51158" y="500"/>
                  </a:lnTo>
                  <a:lnTo>
                    <a:pt x="48290" y="157"/>
                  </a:lnTo>
                  <a:lnTo>
                    <a:pt x="45408" y="0"/>
                  </a:lnTo>
                  <a:lnTo>
                    <a:pt x="42524" y="26"/>
                  </a:lnTo>
                  <a:lnTo>
                    <a:pt x="39650" y="238"/>
                  </a:lnTo>
                  <a:lnTo>
                    <a:pt x="36798" y="634"/>
                  </a:lnTo>
                  <a:lnTo>
                    <a:pt x="33980" y="1212"/>
                  </a:lnTo>
                  <a:lnTo>
                    <a:pt x="31207" y="1969"/>
                  </a:lnTo>
                  <a:lnTo>
                    <a:pt x="28491" y="2904"/>
                  </a:lnTo>
                  <a:lnTo>
                    <a:pt x="25842" y="4011"/>
                  </a:lnTo>
                  <a:lnTo>
                    <a:pt x="23273" y="5287"/>
                  </a:lnTo>
                  <a:lnTo>
                    <a:pt x="20792" y="6726"/>
                  </a:lnTo>
                  <a:lnTo>
                    <a:pt x="18411" y="8322"/>
                  </a:lnTo>
                  <a:lnTo>
                    <a:pt x="16139" y="10069"/>
                  </a:lnTo>
                  <a:lnTo>
                    <a:pt x="13985" y="11959"/>
                  </a:lnTo>
                  <a:lnTo>
                    <a:pt x="11959" y="13985"/>
                  </a:lnTo>
                  <a:lnTo>
                    <a:pt x="10069" y="16139"/>
                  </a:lnTo>
                  <a:lnTo>
                    <a:pt x="8322" y="18411"/>
                  </a:lnTo>
                  <a:lnTo>
                    <a:pt x="6726" y="20792"/>
                  </a:lnTo>
                  <a:lnTo>
                    <a:pt x="5287" y="23273"/>
                  </a:lnTo>
                  <a:lnTo>
                    <a:pt x="4011" y="25842"/>
                  </a:lnTo>
                  <a:lnTo>
                    <a:pt x="2904" y="28491"/>
                  </a:lnTo>
                  <a:lnTo>
                    <a:pt x="1969" y="31207"/>
                  </a:lnTo>
                  <a:lnTo>
                    <a:pt x="1212" y="33980"/>
                  </a:lnTo>
                  <a:lnTo>
                    <a:pt x="634" y="36798"/>
                  </a:lnTo>
                  <a:lnTo>
                    <a:pt x="238" y="39650"/>
                  </a:lnTo>
                  <a:lnTo>
                    <a:pt x="26" y="42524"/>
                  </a:lnTo>
                  <a:lnTo>
                    <a:pt x="0" y="45408"/>
                  </a:lnTo>
                  <a:lnTo>
                    <a:pt x="157" y="48290"/>
                  </a:lnTo>
                  <a:lnTo>
                    <a:pt x="500" y="51158"/>
                  </a:lnTo>
                  <a:lnTo>
                    <a:pt x="1025" y="54002"/>
                  </a:lnTo>
                  <a:lnTo>
                    <a:pt x="1730" y="56808"/>
                  </a:lnTo>
                  <a:lnTo>
                    <a:pt x="2614" y="59565"/>
                  </a:lnTo>
                  <a:lnTo>
                    <a:pt x="3671" y="62263"/>
                  </a:lnTo>
                  <a:lnTo>
                    <a:pt x="4898" y="64890"/>
                  </a:lnTo>
                  <a:lnTo>
                    <a:pt x="6290" y="67435"/>
                  </a:lnTo>
                  <a:lnTo>
                    <a:pt x="7841" y="69888"/>
                  </a:lnTo>
                  <a:lnTo>
                    <a:pt x="9545" y="72238"/>
                  </a:lnTo>
                  <a:lnTo>
                    <a:pt x="11394" y="74476"/>
                  </a:lnTo>
                  <a:lnTo>
                    <a:pt x="13382" y="76594"/>
                  </a:lnTo>
                  <a:lnTo>
                    <a:pt x="15499" y="78581"/>
                  </a:lnTo>
                  <a:lnTo>
                    <a:pt x="17737" y="80430"/>
                  </a:lnTo>
                  <a:lnTo>
                    <a:pt x="20088" y="82134"/>
                  </a:lnTo>
                  <a:lnTo>
                    <a:pt x="22540" y="83685"/>
                  </a:lnTo>
                  <a:lnTo>
                    <a:pt x="25085" y="85077"/>
                  </a:lnTo>
                  <a:lnTo>
                    <a:pt x="27712" y="86304"/>
                  </a:lnTo>
                  <a:lnTo>
                    <a:pt x="30410" y="87362"/>
                  </a:lnTo>
                  <a:lnTo>
                    <a:pt x="33167" y="88245"/>
                  </a:lnTo>
                  <a:lnTo>
                    <a:pt x="35973" y="88951"/>
                  </a:lnTo>
                  <a:lnTo>
                    <a:pt x="38817" y="89476"/>
                  </a:lnTo>
                  <a:lnTo>
                    <a:pt x="41685" y="89818"/>
                  </a:lnTo>
                  <a:lnTo>
                    <a:pt x="44567" y="89976"/>
                  </a:lnTo>
                  <a:lnTo>
                    <a:pt x="47451" y="89949"/>
                  </a:lnTo>
                  <a:lnTo>
                    <a:pt x="50325" y="89737"/>
                  </a:lnTo>
                  <a:lnTo>
                    <a:pt x="53177" y="89341"/>
                  </a:lnTo>
                  <a:lnTo>
                    <a:pt x="55995" y="88764"/>
                  </a:lnTo>
                  <a:lnTo>
                    <a:pt x="58768" y="88006"/>
                  </a:lnTo>
                  <a:lnTo>
                    <a:pt x="61484" y="87071"/>
                  </a:lnTo>
                  <a:lnTo>
                    <a:pt x="64133" y="85964"/>
                  </a:lnTo>
                  <a:lnTo>
                    <a:pt x="66703" y="84688"/>
                  </a:lnTo>
                  <a:lnTo>
                    <a:pt x="69183" y="83249"/>
                  </a:lnTo>
                  <a:lnTo>
                    <a:pt x="71564" y="81653"/>
                  </a:lnTo>
                  <a:lnTo>
                    <a:pt x="73836" y="79906"/>
                  </a:lnTo>
                  <a:lnTo>
                    <a:pt x="75990" y="78016"/>
                  </a:lnTo>
                  <a:lnTo>
                    <a:pt x="78016" y="75990"/>
                  </a:lnTo>
                  <a:lnTo>
                    <a:pt x="79906" y="73836"/>
                  </a:lnTo>
                  <a:lnTo>
                    <a:pt x="81653" y="71564"/>
                  </a:lnTo>
                  <a:lnTo>
                    <a:pt x="83249" y="69183"/>
                  </a:lnTo>
                  <a:lnTo>
                    <a:pt x="84688" y="66703"/>
                  </a:lnTo>
                  <a:lnTo>
                    <a:pt x="85964" y="64133"/>
                  </a:lnTo>
                  <a:lnTo>
                    <a:pt x="87071" y="61484"/>
                  </a:lnTo>
                  <a:lnTo>
                    <a:pt x="88006" y="58768"/>
                  </a:lnTo>
                  <a:lnTo>
                    <a:pt x="88764" y="55995"/>
                  </a:lnTo>
                  <a:lnTo>
                    <a:pt x="89341" y="53177"/>
                  </a:lnTo>
                  <a:lnTo>
                    <a:pt x="89737" y="50325"/>
                  </a:lnTo>
                  <a:lnTo>
                    <a:pt x="89949" y="47451"/>
                  </a:lnTo>
                  <a:lnTo>
                    <a:pt x="89976" y="44567"/>
                  </a:lnTo>
                  <a:lnTo>
                    <a:pt x="89818" y="41685"/>
                  </a:lnTo>
                  <a:lnTo>
                    <a:pt x="89476" y="38817"/>
                  </a:lnTo>
                  <a:lnTo>
                    <a:pt x="88951" y="35973"/>
                  </a:lnTo>
                  <a:lnTo>
                    <a:pt x="88245" y="33167"/>
                  </a:lnTo>
                  <a:lnTo>
                    <a:pt x="87362" y="30410"/>
                  </a:lnTo>
                  <a:lnTo>
                    <a:pt x="86304" y="27712"/>
                  </a:lnTo>
                  <a:lnTo>
                    <a:pt x="85077" y="25085"/>
                  </a:lnTo>
                  <a:lnTo>
                    <a:pt x="83685" y="22540"/>
                  </a:lnTo>
                  <a:lnTo>
                    <a:pt x="82134" y="20088"/>
                  </a:lnTo>
                  <a:lnTo>
                    <a:pt x="80430" y="17737"/>
                  </a:lnTo>
                  <a:lnTo>
                    <a:pt x="78581" y="15499"/>
                  </a:lnTo>
                  <a:close/>
                </a:path>
              </a:pathLst>
            </a:cu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g969"/>
            <p:cNvSpPr/>
            <p:nvPr/>
          </p:nvSpPr>
          <p:spPr>
            <a:xfrm>
              <a:off x="6592447" y="5733737"/>
              <a:ext cx="89990" cy="89990"/>
            </a:xfrm>
            <a:custGeom>
              <a:avLst/>
              <a:pathLst>
                <a:path w="89990" h="89990">
                  <a:moveTo>
                    <a:pt x="76870" y="13119"/>
                  </a:moveTo>
                  <a:lnTo>
                    <a:pt x="74770" y="11149"/>
                  </a:lnTo>
                  <a:lnTo>
                    <a:pt x="72547" y="9319"/>
                  </a:lnTo>
                  <a:lnTo>
                    <a:pt x="70211" y="7635"/>
                  </a:lnTo>
                  <a:lnTo>
                    <a:pt x="67771" y="6105"/>
                  </a:lnTo>
                  <a:lnTo>
                    <a:pt x="65237" y="4734"/>
                  </a:lnTo>
                  <a:lnTo>
                    <a:pt x="62621" y="3529"/>
                  </a:lnTo>
                  <a:lnTo>
                    <a:pt x="59932" y="2494"/>
                  </a:lnTo>
                  <a:lnTo>
                    <a:pt x="57181" y="1634"/>
                  </a:lnTo>
                  <a:lnTo>
                    <a:pt x="54381" y="952"/>
                  </a:lnTo>
                  <a:lnTo>
                    <a:pt x="51542" y="451"/>
                  </a:lnTo>
                  <a:lnTo>
                    <a:pt x="48676" y="133"/>
                  </a:lnTo>
                  <a:lnTo>
                    <a:pt x="45795" y="0"/>
                  </a:lnTo>
                  <a:lnTo>
                    <a:pt x="42911" y="51"/>
                  </a:lnTo>
                  <a:lnTo>
                    <a:pt x="40035" y="287"/>
                  </a:lnTo>
                  <a:lnTo>
                    <a:pt x="37180" y="707"/>
                  </a:lnTo>
                  <a:lnTo>
                    <a:pt x="34356" y="1308"/>
                  </a:lnTo>
                  <a:lnTo>
                    <a:pt x="31577" y="2089"/>
                  </a:lnTo>
                  <a:lnTo>
                    <a:pt x="28852" y="3047"/>
                  </a:lnTo>
                  <a:lnTo>
                    <a:pt x="26194" y="4177"/>
                  </a:lnTo>
                  <a:lnTo>
                    <a:pt x="23613" y="5474"/>
                  </a:lnTo>
                  <a:lnTo>
                    <a:pt x="21120" y="6935"/>
                  </a:lnTo>
                  <a:lnTo>
                    <a:pt x="18726" y="8551"/>
                  </a:lnTo>
                  <a:lnTo>
                    <a:pt x="16439" y="10317"/>
                  </a:lnTo>
                  <a:lnTo>
                    <a:pt x="14269" y="12226"/>
                  </a:lnTo>
                  <a:lnTo>
                    <a:pt x="12226" y="14269"/>
                  </a:lnTo>
                  <a:lnTo>
                    <a:pt x="10317" y="16439"/>
                  </a:lnTo>
                  <a:lnTo>
                    <a:pt x="8551" y="18726"/>
                  </a:lnTo>
                  <a:lnTo>
                    <a:pt x="6935" y="21120"/>
                  </a:lnTo>
                  <a:lnTo>
                    <a:pt x="5474" y="23613"/>
                  </a:lnTo>
                  <a:lnTo>
                    <a:pt x="4177" y="26194"/>
                  </a:lnTo>
                  <a:lnTo>
                    <a:pt x="3047" y="28852"/>
                  </a:lnTo>
                  <a:lnTo>
                    <a:pt x="2089" y="31577"/>
                  </a:lnTo>
                  <a:lnTo>
                    <a:pt x="1308" y="34356"/>
                  </a:lnTo>
                  <a:lnTo>
                    <a:pt x="707" y="37180"/>
                  </a:lnTo>
                  <a:lnTo>
                    <a:pt x="287" y="40035"/>
                  </a:lnTo>
                  <a:lnTo>
                    <a:pt x="51" y="42911"/>
                  </a:lnTo>
                  <a:lnTo>
                    <a:pt x="0" y="45795"/>
                  </a:lnTo>
                  <a:lnTo>
                    <a:pt x="133" y="48676"/>
                  </a:lnTo>
                  <a:lnTo>
                    <a:pt x="451" y="51542"/>
                  </a:lnTo>
                  <a:lnTo>
                    <a:pt x="952" y="54381"/>
                  </a:lnTo>
                  <a:lnTo>
                    <a:pt x="1634" y="57181"/>
                  </a:lnTo>
                  <a:lnTo>
                    <a:pt x="2494" y="59932"/>
                  </a:lnTo>
                  <a:lnTo>
                    <a:pt x="3529" y="62621"/>
                  </a:lnTo>
                  <a:lnTo>
                    <a:pt x="4734" y="65237"/>
                  </a:lnTo>
                  <a:lnTo>
                    <a:pt x="6105" y="67771"/>
                  </a:lnTo>
                  <a:lnTo>
                    <a:pt x="7635" y="70211"/>
                  </a:lnTo>
                  <a:lnTo>
                    <a:pt x="9319" y="72547"/>
                  </a:lnTo>
                  <a:lnTo>
                    <a:pt x="11149" y="74770"/>
                  </a:lnTo>
                  <a:lnTo>
                    <a:pt x="13119" y="76870"/>
                  </a:lnTo>
                  <a:lnTo>
                    <a:pt x="15220" y="78840"/>
                  </a:lnTo>
                  <a:lnTo>
                    <a:pt x="17443" y="80670"/>
                  </a:lnTo>
                  <a:lnTo>
                    <a:pt x="19779" y="82354"/>
                  </a:lnTo>
                  <a:lnTo>
                    <a:pt x="22218" y="83885"/>
                  </a:lnTo>
                  <a:lnTo>
                    <a:pt x="24752" y="85255"/>
                  </a:lnTo>
                  <a:lnTo>
                    <a:pt x="27368" y="86460"/>
                  </a:lnTo>
                  <a:lnTo>
                    <a:pt x="30057" y="87495"/>
                  </a:lnTo>
                  <a:lnTo>
                    <a:pt x="32808" y="88355"/>
                  </a:lnTo>
                  <a:lnTo>
                    <a:pt x="35608" y="89037"/>
                  </a:lnTo>
                  <a:lnTo>
                    <a:pt x="38447" y="89538"/>
                  </a:lnTo>
                  <a:lnTo>
                    <a:pt x="41313" y="89856"/>
                  </a:lnTo>
                  <a:lnTo>
                    <a:pt x="44194" y="89990"/>
                  </a:lnTo>
                  <a:lnTo>
                    <a:pt x="47078" y="89938"/>
                  </a:lnTo>
                  <a:lnTo>
                    <a:pt x="49954" y="89702"/>
                  </a:lnTo>
                  <a:lnTo>
                    <a:pt x="52810" y="89283"/>
                  </a:lnTo>
                  <a:lnTo>
                    <a:pt x="55633" y="88681"/>
                  </a:lnTo>
                  <a:lnTo>
                    <a:pt x="58412" y="87900"/>
                  </a:lnTo>
                  <a:lnTo>
                    <a:pt x="61137" y="86942"/>
                  </a:lnTo>
                  <a:lnTo>
                    <a:pt x="63795" y="85812"/>
                  </a:lnTo>
                  <a:lnTo>
                    <a:pt x="66376" y="84515"/>
                  </a:lnTo>
                  <a:lnTo>
                    <a:pt x="68869" y="83055"/>
                  </a:lnTo>
                  <a:lnTo>
                    <a:pt x="71264" y="81438"/>
                  </a:lnTo>
                  <a:lnTo>
                    <a:pt x="73550" y="79672"/>
                  </a:lnTo>
                  <a:lnTo>
                    <a:pt x="75720" y="77763"/>
                  </a:lnTo>
                  <a:lnTo>
                    <a:pt x="77763" y="75720"/>
                  </a:lnTo>
                  <a:lnTo>
                    <a:pt x="79672" y="73550"/>
                  </a:lnTo>
                  <a:lnTo>
                    <a:pt x="81438" y="71264"/>
                  </a:lnTo>
                  <a:lnTo>
                    <a:pt x="83055" y="68869"/>
                  </a:lnTo>
                  <a:lnTo>
                    <a:pt x="84515" y="66376"/>
                  </a:lnTo>
                  <a:lnTo>
                    <a:pt x="85812" y="63795"/>
                  </a:lnTo>
                  <a:lnTo>
                    <a:pt x="86942" y="61137"/>
                  </a:lnTo>
                  <a:lnTo>
                    <a:pt x="87900" y="58412"/>
                  </a:lnTo>
                  <a:lnTo>
                    <a:pt x="88681" y="55633"/>
                  </a:lnTo>
                  <a:lnTo>
                    <a:pt x="89283" y="52810"/>
                  </a:lnTo>
                  <a:lnTo>
                    <a:pt x="89702" y="49954"/>
                  </a:lnTo>
                  <a:lnTo>
                    <a:pt x="89938" y="47078"/>
                  </a:lnTo>
                  <a:lnTo>
                    <a:pt x="89990" y="44194"/>
                  </a:lnTo>
                  <a:lnTo>
                    <a:pt x="89856" y="41313"/>
                  </a:lnTo>
                  <a:lnTo>
                    <a:pt x="89538" y="38447"/>
                  </a:lnTo>
                  <a:lnTo>
                    <a:pt x="89037" y="35608"/>
                  </a:lnTo>
                  <a:lnTo>
                    <a:pt x="88355" y="32808"/>
                  </a:lnTo>
                  <a:lnTo>
                    <a:pt x="87495" y="30057"/>
                  </a:lnTo>
                  <a:lnTo>
                    <a:pt x="86460" y="27368"/>
                  </a:lnTo>
                  <a:lnTo>
                    <a:pt x="85255" y="24752"/>
                  </a:lnTo>
                  <a:lnTo>
                    <a:pt x="83885" y="22218"/>
                  </a:lnTo>
                  <a:lnTo>
                    <a:pt x="82354" y="19779"/>
                  </a:lnTo>
                  <a:lnTo>
                    <a:pt x="80670" y="17443"/>
                  </a:lnTo>
                  <a:lnTo>
                    <a:pt x="78840" y="15220"/>
                  </a:lnTo>
                  <a:close/>
                </a:path>
              </a:pathLst>
            </a:cu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g970"/>
            <p:cNvSpPr/>
            <p:nvPr/>
          </p:nvSpPr>
          <p:spPr>
            <a:xfrm>
              <a:off x="6592460" y="5839631"/>
              <a:ext cx="89964" cy="89964"/>
            </a:xfrm>
            <a:custGeom>
              <a:avLst/>
              <a:pathLst>
                <a:path w="89964" h="89964">
                  <a:moveTo>
                    <a:pt x="76149" y="13815"/>
                  </a:moveTo>
                  <a:lnTo>
                    <a:pt x="74005" y="11799"/>
                  </a:lnTo>
                  <a:lnTo>
                    <a:pt x="71742" y="9920"/>
                  </a:lnTo>
                  <a:lnTo>
                    <a:pt x="69369" y="8185"/>
                  </a:lnTo>
                  <a:lnTo>
                    <a:pt x="66896" y="6601"/>
                  </a:lnTo>
                  <a:lnTo>
                    <a:pt x="64333" y="5175"/>
                  </a:lnTo>
                  <a:lnTo>
                    <a:pt x="61690" y="3912"/>
                  </a:lnTo>
                  <a:lnTo>
                    <a:pt x="58978" y="2818"/>
                  </a:lnTo>
                  <a:lnTo>
                    <a:pt x="56210" y="1897"/>
                  </a:lnTo>
                  <a:lnTo>
                    <a:pt x="53395" y="1154"/>
                  </a:lnTo>
                  <a:lnTo>
                    <a:pt x="50545" y="590"/>
                  </a:lnTo>
                  <a:lnTo>
                    <a:pt x="47673" y="209"/>
                  </a:lnTo>
                  <a:lnTo>
                    <a:pt x="44789" y="12"/>
                  </a:lnTo>
                  <a:lnTo>
                    <a:pt x="41906" y="0"/>
                  </a:lnTo>
                  <a:lnTo>
                    <a:pt x="39036" y="172"/>
                  </a:lnTo>
                  <a:lnTo>
                    <a:pt x="36191" y="529"/>
                  </a:lnTo>
                  <a:lnTo>
                    <a:pt x="33381" y="1068"/>
                  </a:lnTo>
                  <a:lnTo>
                    <a:pt x="30619" y="1788"/>
                  </a:lnTo>
                  <a:lnTo>
                    <a:pt x="27916" y="2685"/>
                  </a:lnTo>
                  <a:lnTo>
                    <a:pt x="25284" y="3756"/>
                  </a:lnTo>
                  <a:lnTo>
                    <a:pt x="22732" y="4996"/>
                  </a:lnTo>
                  <a:lnTo>
                    <a:pt x="20272" y="6401"/>
                  </a:lnTo>
                  <a:lnTo>
                    <a:pt x="17913" y="7964"/>
                  </a:lnTo>
                  <a:lnTo>
                    <a:pt x="15665" y="9680"/>
                  </a:lnTo>
                  <a:lnTo>
                    <a:pt x="13538" y="11540"/>
                  </a:lnTo>
                  <a:lnTo>
                    <a:pt x="11540" y="13538"/>
                  </a:lnTo>
                  <a:lnTo>
                    <a:pt x="9680" y="15665"/>
                  </a:lnTo>
                  <a:lnTo>
                    <a:pt x="7964" y="17913"/>
                  </a:lnTo>
                  <a:lnTo>
                    <a:pt x="6401" y="20272"/>
                  </a:lnTo>
                  <a:lnTo>
                    <a:pt x="4996" y="22732"/>
                  </a:lnTo>
                  <a:lnTo>
                    <a:pt x="3756" y="25284"/>
                  </a:lnTo>
                  <a:lnTo>
                    <a:pt x="2685" y="27916"/>
                  </a:lnTo>
                  <a:lnTo>
                    <a:pt x="1788" y="30619"/>
                  </a:lnTo>
                  <a:lnTo>
                    <a:pt x="1068" y="33381"/>
                  </a:lnTo>
                  <a:lnTo>
                    <a:pt x="529" y="36191"/>
                  </a:lnTo>
                  <a:lnTo>
                    <a:pt x="172" y="39036"/>
                  </a:lnTo>
                  <a:lnTo>
                    <a:pt x="0" y="41906"/>
                  </a:lnTo>
                  <a:lnTo>
                    <a:pt x="12" y="44789"/>
                  </a:lnTo>
                  <a:lnTo>
                    <a:pt x="209" y="47673"/>
                  </a:lnTo>
                  <a:lnTo>
                    <a:pt x="590" y="50545"/>
                  </a:lnTo>
                  <a:lnTo>
                    <a:pt x="1154" y="53395"/>
                  </a:lnTo>
                  <a:lnTo>
                    <a:pt x="1897" y="56210"/>
                  </a:lnTo>
                  <a:lnTo>
                    <a:pt x="2818" y="58978"/>
                  </a:lnTo>
                  <a:lnTo>
                    <a:pt x="3912" y="61690"/>
                  </a:lnTo>
                  <a:lnTo>
                    <a:pt x="5175" y="64333"/>
                  </a:lnTo>
                  <a:lnTo>
                    <a:pt x="6601" y="66896"/>
                  </a:lnTo>
                  <a:lnTo>
                    <a:pt x="8185" y="69369"/>
                  </a:lnTo>
                  <a:lnTo>
                    <a:pt x="9920" y="71742"/>
                  </a:lnTo>
                  <a:lnTo>
                    <a:pt x="11799" y="74005"/>
                  </a:lnTo>
                  <a:lnTo>
                    <a:pt x="13815" y="76149"/>
                  </a:lnTo>
                  <a:lnTo>
                    <a:pt x="15959" y="78164"/>
                  </a:lnTo>
                  <a:lnTo>
                    <a:pt x="18222" y="80043"/>
                  </a:lnTo>
                  <a:lnTo>
                    <a:pt x="20595" y="81779"/>
                  </a:lnTo>
                  <a:lnTo>
                    <a:pt x="23068" y="83363"/>
                  </a:lnTo>
                  <a:lnTo>
                    <a:pt x="25631" y="84789"/>
                  </a:lnTo>
                  <a:lnTo>
                    <a:pt x="28274" y="86052"/>
                  </a:lnTo>
                  <a:lnTo>
                    <a:pt x="30985" y="87146"/>
                  </a:lnTo>
                  <a:lnTo>
                    <a:pt x="33754" y="88066"/>
                  </a:lnTo>
                  <a:lnTo>
                    <a:pt x="36569" y="88810"/>
                  </a:lnTo>
                  <a:lnTo>
                    <a:pt x="39419" y="89373"/>
                  </a:lnTo>
                  <a:lnTo>
                    <a:pt x="42291" y="89755"/>
                  </a:lnTo>
                  <a:lnTo>
                    <a:pt x="45175" y="89952"/>
                  </a:lnTo>
                  <a:lnTo>
                    <a:pt x="48057" y="89964"/>
                  </a:lnTo>
                  <a:lnTo>
                    <a:pt x="50927" y="89792"/>
                  </a:lnTo>
                  <a:lnTo>
                    <a:pt x="53773" y="89435"/>
                  </a:lnTo>
                  <a:lnTo>
                    <a:pt x="56583" y="88896"/>
                  </a:lnTo>
                  <a:lnTo>
                    <a:pt x="59344" y="88176"/>
                  </a:lnTo>
                  <a:lnTo>
                    <a:pt x="62047" y="87279"/>
                  </a:lnTo>
                  <a:lnTo>
                    <a:pt x="64680" y="86208"/>
                  </a:lnTo>
                  <a:lnTo>
                    <a:pt x="67232" y="84967"/>
                  </a:lnTo>
                  <a:lnTo>
                    <a:pt x="69692" y="83563"/>
                  </a:lnTo>
                  <a:lnTo>
                    <a:pt x="72051" y="81999"/>
                  </a:lnTo>
                  <a:lnTo>
                    <a:pt x="74298" y="80284"/>
                  </a:lnTo>
                  <a:lnTo>
                    <a:pt x="76426" y="78423"/>
                  </a:lnTo>
                  <a:lnTo>
                    <a:pt x="78423" y="76426"/>
                  </a:lnTo>
                  <a:lnTo>
                    <a:pt x="80284" y="74298"/>
                  </a:lnTo>
                  <a:lnTo>
                    <a:pt x="81999" y="72051"/>
                  </a:lnTo>
                  <a:lnTo>
                    <a:pt x="83563" y="69692"/>
                  </a:lnTo>
                  <a:lnTo>
                    <a:pt x="84967" y="67232"/>
                  </a:lnTo>
                  <a:lnTo>
                    <a:pt x="86208" y="64680"/>
                  </a:lnTo>
                  <a:lnTo>
                    <a:pt x="87279" y="62047"/>
                  </a:lnTo>
                  <a:lnTo>
                    <a:pt x="88176" y="59344"/>
                  </a:lnTo>
                  <a:lnTo>
                    <a:pt x="88896" y="56583"/>
                  </a:lnTo>
                  <a:lnTo>
                    <a:pt x="89435" y="53773"/>
                  </a:lnTo>
                  <a:lnTo>
                    <a:pt x="89792" y="50927"/>
                  </a:lnTo>
                  <a:lnTo>
                    <a:pt x="89964" y="48057"/>
                  </a:lnTo>
                  <a:lnTo>
                    <a:pt x="89952" y="45175"/>
                  </a:lnTo>
                  <a:lnTo>
                    <a:pt x="89755" y="42291"/>
                  </a:lnTo>
                  <a:lnTo>
                    <a:pt x="89373" y="39419"/>
                  </a:lnTo>
                  <a:lnTo>
                    <a:pt x="88810" y="36569"/>
                  </a:lnTo>
                  <a:lnTo>
                    <a:pt x="88066" y="33754"/>
                  </a:lnTo>
                  <a:lnTo>
                    <a:pt x="87146" y="30985"/>
                  </a:lnTo>
                  <a:lnTo>
                    <a:pt x="86052" y="28274"/>
                  </a:lnTo>
                  <a:lnTo>
                    <a:pt x="84789" y="25631"/>
                  </a:lnTo>
                  <a:lnTo>
                    <a:pt x="83363" y="23068"/>
                  </a:lnTo>
                  <a:lnTo>
                    <a:pt x="81779" y="20595"/>
                  </a:lnTo>
                  <a:lnTo>
                    <a:pt x="80043" y="18222"/>
                  </a:lnTo>
                  <a:lnTo>
                    <a:pt x="78164" y="15959"/>
                  </a:lnTo>
                  <a:close/>
                </a:path>
              </a:pathLst>
            </a:cu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g971"/>
            <p:cNvSpPr/>
            <p:nvPr/>
          </p:nvSpPr>
          <p:spPr>
            <a:xfrm>
              <a:off x="6592535" y="5945588"/>
              <a:ext cx="89814" cy="89814"/>
            </a:xfrm>
            <a:custGeom>
              <a:avLst/>
              <a:pathLst>
                <a:path w="89814" h="89814">
                  <a:moveTo>
                    <a:pt x="89814" y="0"/>
                  </a:moveTo>
                  <a:lnTo>
                    <a:pt x="89537" y="276"/>
                  </a:lnTo>
                  <a:lnTo>
                    <a:pt x="89077" y="737"/>
                  </a:lnTo>
                  <a:lnTo>
                    <a:pt x="88435" y="1379"/>
                  </a:lnTo>
                  <a:lnTo>
                    <a:pt x="87614" y="2200"/>
                  </a:lnTo>
                  <a:lnTo>
                    <a:pt x="86618" y="3196"/>
                  </a:lnTo>
                  <a:lnTo>
                    <a:pt x="85450" y="4363"/>
                  </a:lnTo>
                  <a:lnTo>
                    <a:pt x="84116" y="5698"/>
                  </a:lnTo>
                  <a:lnTo>
                    <a:pt x="82620" y="7193"/>
                  </a:lnTo>
                  <a:lnTo>
                    <a:pt x="80970" y="8843"/>
                  </a:lnTo>
                  <a:lnTo>
                    <a:pt x="79172" y="10642"/>
                  </a:lnTo>
                  <a:lnTo>
                    <a:pt x="77232" y="12581"/>
                  </a:lnTo>
                  <a:lnTo>
                    <a:pt x="75160" y="14653"/>
                  </a:lnTo>
                  <a:lnTo>
                    <a:pt x="72964" y="16850"/>
                  </a:lnTo>
                  <a:lnTo>
                    <a:pt x="70652" y="19162"/>
                  </a:lnTo>
                  <a:lnTo>
                    <a:pt x="68234" y="21579"/>
                  </a:lnTo>
                  <a:lnTo>
                    <a:pt x="65721" y="24093"/>
                  </a:lnTo>
                  <a:lnTo>
                    <a:pt x="63122" y="26692"/>
                  </a:lnTo>
                  <a:lnTo>
                    <a:pt x="60448" y="29365"/>
                  </a:lnTo>
                  <a:lnTo>
                    <a:pt x="57710" y="32103"/>
                  </a:lnTo>
                  <a:lnTo>
                    <a:pt x="54920" y="34893"/>
                  </a:lnTo>
                  <a:lnTo>
                    <a:pt x="52089" y="37725"/>
                  </a:lnTo>
                  <a:lnTo>
                    <a:pt x="49228" y="40586"/>
                  </a:lnTo>
                  <a:lnTo>
                    <a:pt x="46349" y="43464"/>
                  </a:lnTo>
                  <a:lnTo>
                    <a:pt x="43464" y="46349"/>
                  </a:lnTo>
                  <a:lnTo>
                    <a:pt x="40586" y="49228"/>
                  </a:lnTo>
                  <a:lnTo>
                    <a:pt x="37725" y="52089"/>
                  </a:lnTo>
                  <a:lnTo>
                    <a:pt x="34893" y="54920"/>
                  </a:lnTo>
                  <a:lnTo>
                    <a:pt x="32103" y="57710"/>
                  </a:lnTo>
                  <a:lnTo>
                    <a:pt x="29365" y="60448"/>
                  </a:lnTo>
                  <a:lnTo>
                    <a:pt x="26692" y="63122"/>
                  </a:lnTo>
                  <a:lnTo>
                    <a:pt x="24093" y="65721"/>
                  </a:lnTo>
                  <a:lnTo>
                    <a:pt x="21579" y="68234"/>
                  </a:lnTo>
                  <a:lnTo>
                    <a:pt x="19162" y="70652"/>
                  </a:lnTo>
                  <a:lnTo>
                    <a:pt x="16850" y="72964"/>
                  </a:lnTo>
                  <a:lnTo>
                    <a:pt x="14653" y="75160"/>
                  </a:lnTo>
                  <a:lnTo>
                    <a:pt x="12581" y="77232"/>
                  </a:lnTo>
                  <a:lnTo>
                    <a:pt x="10642" y="79172"/>
                  </a:lnTo>
                  <a:lnTo>
                    <a:pt x="8843" y="80970"/>
                  </a:lnTo>
                  <a:lnTo>
                    <a:pt x="7193" y="82620"/>
                  </a:lnTo>
                  <a:lnTo>
                    <a:pt x="5698" y="84116"/>
                  </a:lnTo>
                  <a:lnTo>
                    <a:pt x="4363" y="85450"/>
                  </a:lnTo>
                  <a:lnTo>
                    <a:pt x="3196" y="86618"/>
                  </a:lnTo>
                  <a:lnTo>
                    <a:pt x="2200" y="87614"/>
                  </a:lnTo>
                  <a:lnTo>
                    <a:pt x="1379" y="88435"/>
                  </a:lnTo>
                  <a:lnTo>
                    <a:pt x="737" y="89077"/>
                  </a:lnTo>
                  <a:lnTo>
                    <a:pt x="276" y="89537"/>
                  </a:lnTo>
                  <a:lnTo>
                    <a:pt x="0" y="89814"/>
                  </a:lnTo>
                  <a:lnTo>
                    <a:pt x="276" y="89537"/>
                  </a:lnTo>
                  <a:lnTo>
                    <a:pt x="737" y="89077"/>
                  </a:lnTo>
                  <a:lnTo>
                    <a:pt x="1379" y="88435"/>
                  </a:lnTo>
                  <a:lnTo>
                    <a:pt x="2200" y="87614"/>
                  </a:lnTo>
                  <a:lnTo>
                    <a:pt x="3196" y="86618"/>
                  </a:lnTo>
                  <a:lnTo>
                    <a:pt x="4363" y="85450"/>
                  </a:lnTo>
                  <a:lnTo>
                    <a:pt x="5698" y="84116"/>
                  </a:lnTo>
                  <a:lnTo>
                    <a:pt x="7193" y="82620"/>
                  </a:lnTo>
                  <a:lnTo>
                    <a:pt x="8843" y="80970"/>
                  </a:lnTo>
                  <a:lnTo>
                    <a:pt x="10642" y="79172"/>
                  </a:lnTo>
                  <a:lnTo>
                    <a:pt x="12581" y="77232"/>
                  </a:lnTo>
                  <a:lnTo>
                    <a:pt x="14653" y="75160"/>
                  </a:lnTo>
                  <a:lnTo>
                    <a:pt x="16850" y="72964"/>
                  </a:lnTo>
                  <a:lnTo>
                    <a:pt x="19162" y="70652"/>
                  </a:lnTo>
                  <a:lnTo>
                    <a:pt x="21579" y="68234"/>
                  </a:lnTo>
                  <a:lnTo>
                    <a:pt x="24093" y="65721"/>
                  </a:lnTo>
                  <a:lnTo>
                    <a:pt x="26692" y="63122"/>
                  </a:lnTo>
                  <a:lnTo>
                    <a:pt x="29365" y="60448"/>
                  </a:lnTo>
                  <a:lnTo>
                    <a:pt x="32103" y="57710"/>
                  </a:lnTo>
                  <a:lnTo>
                    <a:pt x="34893" y="54920"/>
                  </a:lnTo>
                  <a:lnTo>
                    <a:pt x="37725" y="52089"/>
                  </a:lnTo>
                  <a:lnTo>
                    <a:pt x="40586" y="49228"/>
                  </a:lnTo>
                  <a:lnTo>
                    <a:pt x="43464" y="46349"/>
                  </a:lnTo>
                  <a:lnTo>
                    <a:pt x="46349" y="43464"/>
                  </a:lnTo>
                  <a:lnTo>
                    <a:pt x="49228" y="40586"/>
                  </a:lnTo>
                  <a:lnTo>
                    <a:pt x="52089" y="37725"/>
                  </a:lnTo>
                  <a:lnTo>
                    <a:pt x="54920" y="34893"/>
                  </a:lnTo>
                  <a:lnTo>
                    <a:pt x="57710" y="32103"/>
                  </a:lnTo>
                  <a:lnTo>
                    <a:pt x="60448" y="29365"/>
                  </a:lnTo>
                  <a:lnTo>
                    <a:pt x="63122" y="26692"/>
                  </a:lnTo>
                  <a:lnTo>
                    <a:pt x="65721" y="24093"/>
                  </a:lnTo>
                  <a:lnTo>
                    <a:pt x="68234" y="21579"/>
                  </a:lnTo>
                  <a:lnTo>
                    <a:pt x="70652" y="19162"/>
                  </a:lnTo>
                  <a:lnTo>
                    <a:pt x="72964" y="16850"/>
                  </a:lnTo>
                  <a:lnTo>
                    <a:pt x="75160" y="14653"/>
                  </a:lnTo>
                  <a:lnTo>
                    <a:pt x="77232" y="12581"/>
                  </a:lnTo>
                  <a:lnTo>
                    <a:pt x="79172" y="10642"/>
                  </a:lnTo>
                  <a:lnTo>
                    <a:pt x="80970" y="8843"/>
                  </a:lnTo>
                  <a:lnTo>
                    <a:pt x="82620" y="7193"/>
                  </a:lnTo>
                  <a:lnTo>
                    <a:pt x="84116" y="5698"/>
                  </a:lnTo>
                  <a:lnTo>
                    <a:pt x="85450" y="4363"/>
                  </a:lnTo>
                  <a:lnTo>
                    <a:pt x="86618" y="3196"/>
                  </a:lnTo>
                  <a:lnTo>
                    <a:pt x="87614" y="2200"/>
                  </a:lnTo>
                  <a:lnTo>
                    <a:pt x="88435" y="1379"/>
                  </a:lnTo>
                  <a:lnTo>
                    <a:pt x="89077" y="737"/>
                  </a:lnTo>
                  <a:lnTo>
                    <a:pt x="89537" y="276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4360988" y="371404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4360988" y="381992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4360988" y="392580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4360988" y="4031686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4360988" y="413756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4360988" y="424344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4360988" y="434933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4360988" y="445521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4360988" y="456109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4360988" y="466697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4360988" y="477285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4360988" y="487873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4360988" y="498462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4360988" y="509050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4360988" y="519638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4360988" y="530226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4360988" y="540814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4360988" y="551402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4360988" y="561991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4360988" y="572579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4360988" y="583167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4360988" y="593755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4466870" y="371404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4466870" y="381992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4466870" y="392580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4466870" y="4031686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4466870" y="413756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4466870" y="424344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4466870" y="434933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4466870" y="445521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4466870" y="456109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4466870" y="466697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4466870" y="477285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4466870" y="487873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4466870" y="498462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4466870" y="509050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4466870" y="519638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4466870" y="530226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4466870" y="540814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4466870" y="551402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4466870" y="561991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4466870" y="572579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4466870" y="583167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4466870" y="593755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4572752" y="371404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4572752" y="381992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4572752" y="392580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4572752" y="4031686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4572752" y="413756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4572752" y="424344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4572752" y="434933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4572752" y="445521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4572752" y="456109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4572752" y="466697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4572752" y="477285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4572752" y="487873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4572752" y="498462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4572752" y="509050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4572752" y="519638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4572752" y="530226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4572752" y="540814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4572752" y="551402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4572752" y="561991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4572752" y="572579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4572752" y="583167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4572752" y="593755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4678633" y="371404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4678633" y="381992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4678633" y="392580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4678633" y="4031686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4678633" y="413756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4678633" y="424344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4678633" y="434933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4678633" y="445521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4678633" y="456109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4678633" y="466697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4678633" y="477285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4678633" y="487873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4678633" y="498462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4678633" y="509050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4678633" y="519638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4678633" y="530226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4678633" y="540814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4678633" y="551402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4678633" y="561991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4678633" y="572579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4678633" y="583167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4678633" y="593755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4784515" y="371404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4784515" y="381992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4784515" y="392580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4784515" y="4031686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4784515" y="413756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4784515" y="424344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4784515" y="434933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4784515" y="445521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4784515" y="456109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4784515" y="466697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4784515" y="477285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4784515" y="487873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4784515" y="498462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4784515" y="509050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4784515" y="519638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4784515" y="530226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4784515" y="540814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4784515" y="551402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4784515" y="561991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4784515" y="572579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4784515" y="583167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4784515" y="593755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4890396" y="371404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4890396" y="381992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4890396" y="392580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4890396" y="4031686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4890396" y="413756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4890396" y="424344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4890396" y="434933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4890396" y="445521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4890396" y="456109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4890396" y="466697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4890396" y="477285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4890396" y="487873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4890396" y="498462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4890396" y="509050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4890396" y="519638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4890396" y="530226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4890396" y="540814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4890396" y="551402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4890396" y="561991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4890396" y="572579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4890396" y="583167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4890396" y="593755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4996278" y="371404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4996278" y="381992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4996278" y="392580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rc1107"/>
            <p:cNvSpPr/>
            <p:nvPr/>
          </p:nvSpPr>
          <p:spPr>
            <a:xfrm>
              <a:off x="4996278" y="4031686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rc1108"/>
            <p:cNvSpPr/>
            <p:nvPr/>
          </p:nvSpPr>
          <p:spPr>
            <a:xfrm>
              <a:off x="4996278" y="413756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rc1109"/>
            <p:cNvSpPr/>
            <p:nvPr/>
          </p:nvSpPr>
          <p:spPr>
            <a:xfrm>
              <a:off x="4996278" y="424344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rc1110"/>
            <p:cNvSpPr/>
            <p:nvPr/>
          </p:nvSpPr>
          <p:spPr>
            <a:xfrm>
              <a:off x="4996278" y="434933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rc1111"/>
            <p:cNvSpPr/>
            <p:nvPr/>
          </p:nvSpPr>
          <p:spPr>
            <a:xfrm>
              <a:off x="4996278" y="445521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rc1112"/>
            <p:cNvSpPr/>
            <p:nvPr/>
          </p:nvSpPr>
          <p:spPr>
            <a:xfrm>
              <a:off x="4996278" y="456109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rc1113"/>
            <p:cNvSpPr/>
            <p:nvPr/>
          </p:nvSpPr>
          <p:spPr>
            <a:xfrm>
              <a:off x="4996278" y="466697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rc1114"/>
            <p:cNvSpPr/>
            <p:nvPr/>
          </p:nvSpPr>
          <p:spPr>
            <a:xfrm>
              <a:off x="4996278" y="477285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rc1115"/>
            <p:cNvSpPr/>
            <p:nvPr/>
          </p:nvSpPr>
          <p:spPr>
            <a:xfrm>
              <a:off x="4996278" y="487873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rc1116"/>
            <p:cNvSpPr/>
            <p:nvPr/>
          </p:nvSpPr>
          <p:spPr>
            <a:xfrm>
              <a:off x="4996278" y="498462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rc1117"/>
            <p:cNvSpPr/>
            <p:nvPr/>
          </p:nvSpPr>
          <p:spPr>
            <a:xfrm>
              <a:off x="4996278" y="509050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rc1118"/>
            <p:cNvSpPr/>
            <p:nvPr/>
          </p:nvSpPr>
          <p:spPr>
            <a:xfrm>
              <a:off x="4996278" y="519638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rc1119"/>
            <p:cNvSpPr/>
            <p:nvPr/>
          </p:nvSpPr>
          <p:spPr>
            <a:xfrm>
              <a:off x="4996278" y="530226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rc1120"/>
            <p:cNvSpPr/>
            <p:nvPr/>
          </p:nvSpPr>
          <p:spPr>
            <a:xfrm>
              <a:off x="4996278" y="540814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rc1121"/>
            <p:cNvSpPr/>
            <p:nvPr/>
          </p:nvSpPr>
          <p:spPr>
            <a:xfrm>
              <a:off x="4996278" y="551402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rc1122"/>
            <p:cNvSpPr/>
            <p:nvPr/>
          </p:nvSpPr>
          <p:spPr>
            <a:xfrm>
              <a:off x="4996278" y="561991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rc1123"/>
            <p:cNvSpPr/>
            <p:nvPr/>
          </p:nvSpPr>
          <p:spPr>
            <a:xfrm>
              <a:off x="4996278" y="572579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rc1124"/>
            <p:cNvSpPr/>
            <p:nvPr/>
          </p:nvSpPr>
          <p:spPr>
            <a:xfrm>
              <a:off x="4996278" y="583167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rc1125"/>
            <p:cNvSpPr/>
            <p:nvPr/>
          </p:nvSpPr>
          <p:spPr>
            <a:xfrm>
              <a:off x="4996278" y="593755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rc1126"/>
            <p:cNvSpPr/>
            <p:nvPr/>
          </p:nvSpPr>
          <p:spPr>
            <a:xfrm>
              <a:off x="5102160" y="371404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rc1127"/>
            <p:cNvSpPr/>
            <p:nvPr/>
          </p:nvSpPr>
          <p:spPr>
            <a:xfrm>
              <a:off x="5102160" y="381992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rc1128"/>
            <p:cNvSpPr/>
            <p:nvPr/>
          </p:nvSpPr>
          <p:spPr>
            <a:xfrm>
              <a:off x="5102160" y="392580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rc1129"/>
            <p:cNvSpPr/>
            <p:nvPr/>
          </p:nvSpPr>
          <p:spPr>
            <a:xfrm>
              <a:off x="5102160" y="4031686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rc1130"/>
            <p:cNvSpPr/>
            <p:nvPr/>
          </p:nvSpPr>
          <p:spPr>
            <a:xfrm>
              <a:off x="5102160" y="413756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rc1131"/>
            <p:cNvSpPr/>
            <p:nvPr/>
          </p:nvSpPr>
          <p:spPr>
            <a:xfrm>
              <a:off x="5102160" y="424344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rc1132"/>
            <p:cNvSpPr/>
            <p:nvPr/>
          </p:nvSpPr>
          <p:spPr>
            <a:xfrm>
              <a:off x="5102160" y="434933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rc1133"/>
            <p:cNvSpPr/>
            <p:nvPr/>
          </p:nvSpPr>
          <p:spPr>
            <a:xfrm>
              <a:off x="5102160" y="445521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rc1134"/>
            <p:cNvSpPr/>
            <p:nvPr/>
          </p:nvSpPr>
          <p:spPr>
            <a:xfrm>
              <a:off x="5102160" y="456109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rc1135"/>
            <p:cNvSpPr/>
            <p:nvPr/>
          </p:nvSpPr>
          <p:spPr>
            <a:xfrm>
              <a:off x="5102160" y="466697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rc1136"/>
            <p:cNvSpPr/>
            <p:nvPr/>
          </p:nvSpPr>
          <p:spPr>
            <a:xfrm>
              <a:off x="5102160" y="477285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rc1137"/>
            <p:cNvSpPr/>
            <p:nvPr/>
          </p:nvSpPr>
          <p:spPr>
            <a:xfrm>
              <a:off x="5102160" y="487873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rc1138"/>
            <p:cNvSpPr/>
            <p:nvPr/>
          </p:nvSpPr>
          <p:spPr>
            <a:xfrm>
              <a:off x="5102160" y="498462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rc1139"/>
            <p:cNvSpPr/>
            <p:nvPr/>
          </p:nvSpPr>
          <p:spPr>
            <a:xfrm>
              <a:off x="5102160" y="509050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5102160" y="519638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5102160" y="530226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rc1142"/>
            <p:cNvSpPr/>
            <p:nvPr/>
          </p:nvSpPr>
          <p:spPr>
            <a:xfrm>
              <a:off x="5102160" y="540814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rc1143"/>
            <p:cNvSpPr/>
            <p:nvPr/>
          </p:nvSpPr>
          <p:spPr>
            <a:xfrm>
              <a:off x="5102160" y="551402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rc1144"/>
            <p:cNvSpPr/>
            <p:nvPr/>
          </p:nvSpPr>
          <p:spPr>
            <a:xfrm>
              <a:off x="5102160" y="561991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rc1145"/>
            <p:cNvSpPr/>
            <p:nvPr/>
          </p:nvSpPr>
          <p:spPr>
            <a:xfrm>
              <a:off x="5102160" y="572579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rc1146"/>
            <p:cNvSpPr/>
            <p:nvPr/>
          </p:nvSpPr>
          <p:spPr>
            <a:xfrm>
              <a:off x="5102160" y="583167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rc1147"/>
            <p:cNvSpPr/>
            <p:nvPr/>
          </p:nvSpPr>
          <p:spPr>
            <a:xfrm>
              <a:off x="5102160" y="593755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rc1148"/>
            <p:cNvSpPr/>
            <p:nvPr/>
          </p:nvSpPr>
          <p:spPr>
            <a:xfrm>
              <a:off x="5208041" y="371404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rc1149"/>
            <p:cNvSpPr/>
            <p:nvPr/>
          </p:nvSpPr>
          <p:spPr>
            <a:xfrm>
              <a:off x="5208041" y="381992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rc1150"/>
            <p:cNvSpPr/>
            <p:nvPr/>
          </p:nvSpPr>
          <p:spPr>
            <a:xfrm>
              <a:off x="5208041" y="392580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rc1151"/>
            <p:cNvSpPr/>
            <p:nvPr/>
          </p:nvSpPr>
          <p:spPr>
            <a:xfrm>
              <a:off x="5208041" y="4031686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rc1152"/>
            <p:cNvSpPr/>
            <p:nvPr/>
          </p:nvSpPr>
          <p:spPr>
            <a:xfrm>
              <a:off x="5208041" y="413756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rc1153"/>
            <p:cNvSpPr/>
            <p:nvPr/>
          </p:nvSpPr>
          <p:spPr>
            <a:xfrm>
              <a:off x="5208041" y="424344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rc1154"/>
            <p:cNvSpPr/>
            <p:nvPr/>
          </p:nvSpPr>
          <p:spPr>
            <a:xfrm>
              <a:off x="5208041" y="434933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rc1155"/>
            <p:cNvSpPr/>
            <p:nvPr/>
          </p:nvSpPr>
          <p:spPr>
            <a:xfrm>
              <a:off x="5208041" y="445521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rc1156"/>
            <p:cNvSpPr/>
            <p:nvPr/>
          </p:nvSpPr>
          <p:spPr>
            <a:xfrm>
              <a:off x="5208041" y="456109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rc1157"/>
            <p:cNvSpPr/>
            <p:nvPr/>
          </p:nvSpPr>
          <p:spPr>
            <a:xfrm>
              <a:off x="5208041" y="466697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rc1158"/>
            <p:cNvSpPr/>
            <p:nvPr/>
          </p:nvSpPr>
          <p:spPr>
            <a:xfrm>
              <a:off x="5208041" y="477285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rc1159"/>
            <p:cNvSpPr/>
            <p:nvPr/>
          </p:nvSpPr>
          <p:spPr>
            <a:xfrm>
              <a:off x="5208041" y="487873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rc1160"/>
            <p:cNvSpPr/>
            <p:nvPr/>
          </p:nvSpPr>
          <p:spPr>
            <a:xfrm>
              <a:off x="5208041" y="498462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rc1161"/>
            <p:cNvSpPr/>
            <p:nvPr/>
          </p:nvSpPr>
          <p:spPr>
            <a:xfrm>
              <a:off x="5208041" y="509050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rc1162"/>
            <p:cNvSpPr/>
            <p:nvPr/>
          </p:nvSpPr>
          <p:spPr>
            <a:xfrm>
              <a:off x="5208041" y="519638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rc1163"/>
            <p:cNvSpPr/>
            <p:nvPr/>
          </p:nvSpPr>
          <p:spPr>
            <a:xfrm>
              <a:off x="5208041" y="530226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rc1164"/>
            <p:cNvSpPr/>
            <p:nvPr/>
          </p:nvSpPr>
          <p:spPr>
            <a:xfrm>
              <a:off x="5208041" y="540814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rc1165"/>
            <p:cNvSpPr/>
            <p:nvPr/>
          </p:nvSpPr>
          <p:spPr>
            <a:xfrm>
              <a:off x="5208041" y="551402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rc1166"/>
            <p:cNvSpPr/>
            <p:nvPr/>
          </p:nvSpPr>
          <p:spPr>
            <a:xfrm>
              <a:off x="5208041" y="561991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rc1167"/>
            <p:cNvSpPr/>
            <p:nvPr/>
          </p:nvSpPr>
          <p:spPr>
            <a:xfrm>
              <a:off x="5208041" y="572579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rc1168"/>
            <p:cNvSpPr/>
            <p:nvPr/>
          </p:nvSpPr>
          <p:spPr>
            <a:xfrm>
              <a:off x="5208041" y="583167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rc1169"/>
            <p:cNvSpPr/>
            <p:nvPr/>
          </p:nvSpPr>
          <p:spPr>
            <a:xfrm>
              <a:off x="5208041" y="593755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rc1170"/>
            <p:cNvSpPr/>
            <p:nvPr/>
          </p:nvSpPr>
          <p:spPr>
            <a:xfrm>
              <a:off x="5313923" y="371404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rc1171"/>
            <p:cNvSpPr/>
            <p:nvPr/>
          </p:nvSpPr>
          <p:spPr>
            <a:xfrm>
              <a:off x="5313923" y="381992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rc1172"/>
            <p:cNvSpPr/>
            <p:nvPr/>
          </p:nvSpPr>
          <p:spPr>
            <a:xfrm>
              <a:off x="5313923" y="392580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rc1173"/>
            <p:cNvSpPr/>
            <p:nvPr/>
          </p:nvSpPr>
          <p:spPr>
            <a:xfrm>
              <a:off x="5313923" y="4031686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rc1174"/>
            <p:cNvSpPr/>
            <p:nvPr/>
          </p:nvSpPr>
          <p:spPr>
            <a:xfrm>
              <a:off x="5313923" y="413756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rc1175"/>
            <p:cNvSpPr/>
            <p:nvPr/>
          </p:nvSpPr>
          <p:spPr>
            <a:xfrm>
              <a:off x="5313923" y="424344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rc1176"/>
            <p:cNvSpPr/>
            <p:nvPr/>
          </p:nvSpPr>
          <p:spPr>
            <a:xfrm>
              <a:off x="5313923" y="434933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rc1177"/>
            <p:cNvSpPr/>
            <p:nvPr/>
          </p:nvSpPr>
          <p:spPr>
            <a:xfrm>
              <a:off x="5313923" y="445521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rc1178"/>
            <p:cNvSpPr/>
            <p:nvPr/>
          </p:nvSpPr>
          <p:spPr>
            <a:xfrm>
              <a:off x="5313923" y="456109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rc1179"/>
            <p:cNvSpPr/>
            <p:nvPr/>
          </p:nvSpPr>
          <p:spPr>
            <a:xfrm>
              <a:off x="5313923" y="466697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rc1180"/>
            <p:cNvSpPr/>
            <p:nvPr/>
          </p:nvSpPr>
          <p:spPr>
            <a:xfrm>
              <a:off x="5313923" y="477285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rc1181"/>
            <p:cNvSpPr/>
            <p:nvPr/>
          </p:nvSpPr>
          <p:spPr>
            <a:xfrm>
              <a:off x="5313923" y="487873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rc1182"/>
            <p:cNvSpPr/>
            <p:nvPr/>
          </p:nvSpPr>
          <p:spPr>
            <a:xfrm>
              <a:off x="5313923" y="498462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rc1183"/>
            <p:cNvSpPr/>
            <p:nvPr/>
          </p:nvSpPr>
          <p:spPr>
            <a:xfrm>
              <a:off x="5313923" y="509050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rc1184"/>
            <p:cNvSpPr/>
            <p:nvPr/>
          </p:nvSpPr>
          <p:spPr>
            <a:xfrm>
              <a:off x="5313923" y="519638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rc1185"/>
            <p:cNvSpPr/>
            <p:nvPr/>
          </p:nvSpPr>
          <p:spPr>
            <a:xfrm>
              <a:off x="5313923" y="530226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rc1186"/>
            <p:cNvSpPr/>
            <p:nvPr/>
          </p:nvSpPr>
          <p:spPr>
            <a:xfrm>
              <a:off x="5313923" y="540814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rc1187"/>
            <p:cNvSpPr/>
            <p:nvPr/>
          </p:nvSpPr>
          <p:spPr>
            <a:xfrm>
              <a:off x="5313923" y="551402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rc1188"/>
            <p:cNvSpPr/>
            <p:nvPr/>
          </p:nvSpPr>
          <p:spPr>
            <a:xfrm>
              <a:off x="5313923" y="561991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rc1189"/>
            <p:cNvSpPr/>
            <p:nvPr/>
          </p:nvSpPr>
          <p:spPr>
            <a:xfrm>
              <a:off x="5313923" y="572579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rc1190"/>
            <p:cNvSpPr/>
            <p:nvPr/>
          </p:nvSpPr>
          <p:spPr>
            <a:xfrm>
              <a:off x="5313923" y="583167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rc1191"/>
            <p:cNvSpPr/>
            <p:nvPr/>
          </p:nvSpPr>
          <p:spPr>
            <a:xfrm>
              <a:off x="5313923" y="593755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rc1192"/>
            <p:cNvSpPr/>
            <p:nvPr/>
          </p:nvSpPr>
          <p:spPr>
            <a:xfrm>
              <a:off x="5419804" y="371404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rc1193"/>
            <p:cNvSpPr/>
            <p:nvPr/>
          </p:nvSpPr>
          <p:spPr>
            <a:xfrm>
              <a:off x="5419804" y="381992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rc1194"/>
            <p:cNvSpPr/>
            <p:nvPr/>
          </p:nvSpPr>
          <p:spPr>
            <a:xfrm>
              <a:off x="5419804" y="392580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rc1195"/>
            <p:cNvSpPr/>
            <p:nvPr/>
          </p:nvSpPr>
          <p:spPr>
            <a:xfrm>
              <a:off x="5419804" y="4031686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rc1196"/>
            <p:cNvSpPr/>
            <p:nvPr/>
          </p:nvSpPr>
          <p:spPr>
            <a:xfrm>
              <a:off x="5419804" y="413756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rc1197"/>
            <p:cNvSpPr/>
            <p:nvPr/>
          </p:nvSpPr>
          <p:spPr>
            <a:xfrm>
              <a:off x="5419804" y="424344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rc1198"/>
            <p:cNvSpPr/>
            <p:nvPr/>
          </p:nvSpPr>
          <p:spPr>
            <a:xfrm>
              <a:off x="5419804" y="434933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rc1199"/>
            <p:cNvSpPr/>
            <p:nvPr/>
          </p:nvSpPr>
          <p:spPr>
            <a:xfrm>
              <a:off x="5419804" y="445521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rc1200"/>
            <p:cNvSpPr/>
            <p:nvPr/>
          </p:nvSpPr>
          <p:spPr>
            <a:xfrm>
              <a:off x="5419804" y="456109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rc1201"/>
            <p:cNvSpPr/>
            <p:nvPr/>
          </p:nvSpPr>
          <p:spPr>
            <a:xfrm>
              <a:off x="5419804" y="466697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rc1202"/>
            <p:cNvSpPr/>
            <p:nvPr/>
          </p:nvSpPr>
          <p:spPr>
            <a:xfrm>
              <a:off x="5419804" y="477285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rc1203"/>
            <p:cNvSpPr/>
            <p:nvPr/>
          </p:nvSpPr>
          <p:spPr>
            <a:xfrm>
              <a:off x="5419804" y="487873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rc1204"/>
            <p:cNvSpPr/>
            <p:nvPr/>
          </p:nvSpPr>
          <p:spPr>
            <a:xfrm>
              <a:off x="5419804" y="498462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rc1205"/>
            <p:cNvSpPr/>
            <p:nvPr/>
          </p:nvSpPr>
          <p:spPr>
            <a:xfrm>
              <a:off x="5419804" y="509050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rc1206"/>
            <p:cNvSpPr/>
            <p:nvPr/>
          </p:nvSpPr>
          <p:spPr>
            <a:xfrm>
              <a:off x="5419804" y="519638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rc1207"/>
            <p:cNvSpPr/>
            <p:nvPr/>
          </p:nvSpPr>
          <p:spPr>
            <a:xfrm>
              <a:off x="5419804" y="530226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rc1208"/>
            <p:cNvSpPr/>
            <p:nvPr/>
          </p:nvSpPr>
          <p:spPr>
            <a:xfrm>
              <a:off x="5419804" y="540814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rc1209"/>
            <p:cNvSpPr/>
            <p:nvPr/>
          </p:nvSpPr>
          <p:spPr>
            <a:xfrm>
              <a:off x="5419804" y="551402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rc1210"/>
            <p:cNvSpPr/>
            <p:nvPr/>
          </p:nvSpPr>
          <p:spPr>
            <a:xfrm>
              <a:off x="5419804" y="561991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rc1211"/>
            <p:cNvSpPr/>
            <p:nvPr/>
          </p:nvSpPr>
          <p:spPr>
            <a:xfrm>
              <a:off x="5419804" y="572579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rc1212"/>
            <p:cNvSpPr/>
            <p:nvPr/>
          </p:nvSpPr>
          <p:spPr>
            <a:xfrm>
              <a:off x="5419804" y="583167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rc1213"/>
            <p:cNvSpPr/>
            <p:nvPr/>
          </p:nvSpPr>
          <p:spPr>
            <a:xfrm>
              <a:off x="5419804" y="593755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rc1214"/>
            <p:cNvSpPr/>
            <p:nvPr/>
          </p:nvSpPr>
          <p:spPr>
            <a:xfrm>
              <a:off x="5525686" y="371404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rc1215"/>
            <p:cNvSpPr/>
            <p:nvPr/>
          </p:nvSpPr>
          <p:spPr>
            <a:xfrm>
              <a:off x="5525686" y="381992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rc1216"/>
            <p:cNvSpPr/>
            <p:nvPr/>
          </p:nvSpPr>
          <p:spPr>
            <a:xfrm>
              <a:off x="5525686" y="392580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rc1217"/>
            <p:cNvSpPr/>
            <p:nvPr/>
          </p:nvSpPr>
          <p:spPr>
            <a:xfrm>
              <a:off x="5525686" y="4031686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rc1218"/>
            <p:cNvSpPr/>
            <p:nvPr/>
          </p:nvSpPr>
          <p:spPr>
            <a:xfrm>
              <a:off x="5525686" y="413756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rc1219"/>
            <p:cNvSpPr/>
            <p:nvPr/>
          </p:nvSpPr>
          <p:spPr>
            <a:xfrm>
              <a:off x="5525686" y="424344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rc1220"/>
            <p:cNvSpPr/>
            <p:nvPr/>
          </p:nvSpPr>
          <p:spPr>
            <a:xfrm>
              <a:off x="5525686" y="434933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rc1221"/>
            <p:cNvSpPr/>
            <p:nvPr/>
          </p:nvSpPr>
          <p:spPr>
            <a:xfrm>
              <a:off x="5525686" y="445521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rc1222"/>
            <p:cNvSpPr/>
            <p:nvPr/>
          </p:nvSpPr>
          <p:spPr>
            <a:xfrm>
              <a:off x="5525686" y="456109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rc1223"/>
            <p:cNvSpPr/>
            <p:nvPr/>
          </p:nvSpPr>
          <p:spPr>
            <a:xfrm>
              <a:off x="5525686" y="466697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rc1224"/>
            <p:cNvSpPr/>
            <p:nvPr/>
          </p:nvSpPr>
          <p:spPr>
            <a:xfrm>
              <a:off x="5525686" y="477285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rc1225"/>
            <p:cNvSpPr/>
            <p:nvPr/>
          </p:nvSpPr>
          <p:spPr>
            <a:xfrm>
              <a:off x="5525686" y="487873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rc1226"/>
            <p:cNvSpPr/>
            <p:nvPr/>
          </p:nvSpPr>
          <p:spPr>
            <a:xfrm>
              <a:off x="5525686" y="498462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rc1227"/>
            <p:cNvSpPr/>
            <p:nvPr/>
          </p:nvSpPr>
          <p:spPr>
            <a:xfrm>
              <a:off x="5525686" y="509050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rc1228"/>
            <p:cNvSpPr/>
            <p:nvPr/>
          </p:nvSpPr>
          <p:spPr>
            <a:xfrm>
              <a:off x="5525686" y="519638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rc1229"/>
            <p:cNvSpPr/>
            <p:nvPr/>
          </p:nvSpPr>
          <p:spPr>
            <a:xfrm>
              <a:off x="5525686" y="530226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rc1230"/>
            <p:cNvSpPr/>
            <p:nvPr/>
          </p:nvSpPr>
          <p:spPr>
            <a:xfrm>
              <a:off x="5525686" y="540814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rc1231"/>
            <p:cNvSpPr/>
            <p:nvPr/>
          </p:nvSpPr>
          <p:spPr>
            <a:xfrm>
              <a:off x="5525686" y="551402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rc1232"/>
            <p:cNvSpPr/>
            <p:nvPr/>
          </p:nvSpPr>
          <p:spPr>
            <a:xfrm>
              <a:off x="5525686" y="561991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rc1233"/>
            <p:cNvSpPr/>
            <p:nvPr/>
          </p:nvSpPr>
          <p:spPr>
            <a:xfrm>
              <a:off x="5525686" y="572579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rc1234"/>
            <p:cNvSpPr/>
            <p:nvPr/>
          </p:nvSpPr>
          <p:spPr>
            <a:xfrm>
              <a:off x="5525686" y="583167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rc1235"/>
            <p:cNvSpPr/>
            <p:nvPr/>
          </p:nvSpPr>
          <p:spPr>
            <a:xfrm>
              <a:off x="5525686" y="593755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rc1236"/>
            <p:cNvSpPr/>
            <p:nvPr/>
          </p:nvSpPr>
          <p:spPr>
            <a:xfrm>
              <a:off x="5631567" y="371404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rc1237"/>
            <p:cNvSpPr/>
            <p:nvPr/>
          </p:nvSpPr>
          <p:spPr>
            <a:xfrm>
              <a:off x="5631567" y="381992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rc1238"/>
            <p:cNvSpPr/>
            <p:nvPr/>
          </p:nvSpPr>
          <p:spPr>
            <a:xfrm>
              <a:off x="5631567" y="392580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rc1239"/>
            <p:cNvSpPr/>
            <p:nvPr/>
          </p:nvSpPr>
          <p:spPr>
            <a:xfrm>
              <a:off x="5631567" y="4031686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rc1240"/>
            <p:cNvSpPr/>
            <p:nvPr/>
          </p:nvSpPr>
          <p:spPr>
            <a:xfrm>
              <a:off x="5631567" y="413756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rc1241"/>
            <p:cNvSpPr/>
            <p:nvPr/>
          </p:nvSpPr>
          <p:spPr>
            <a:xfrm>
              <a:off x="5631567" y="424344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rc1242"/>
            <p:cNvSpPr/>
            <p:nvPr/>
          </p:nvSpPr>
          <p:spPr>
            <a:xfrm>
              <a:off x="5631567" y="434933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rc1243"/>
            <p:cNvSpPr/>
            <p:nvPr/>
          </p:nvSpPr>
          <p:spPr>
            <a:xfrm>
              <a:off x="5631567" y="445521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rc1244"/>
            <p:cNvSpPr/>
            <p:nvPr/>
          </p:nvSpPr>
          <p:spPr>
            <a:xfrm>
              <a:off x="5631567" y="456109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rc1245"/>
            <p:cNvSpPr/>
            <p:nvPr/>
          </p:nvSpPr>
          <p:spPr>
            <a:xfrm>
              <a:off x="5631567" y="466697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rc1246"/>
            <p:cNvSpPr/>
            <p:nvPr/>
          </p:nvSpPr>
          <p:spPr>
            <a:xfrm>
              <a:off x="5631567" y="477285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rc1247"/>
            <p:cNvSpPr/>
            <p:nvPr/>
          </p:nvSpPr>
          <p:spPr>
            <a:xfrm>
              <a:off x="5631567" y="487873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rc1248"/>
            <p:cNvSpPr/>
            <p:nvPr/>
          </p:nvSpPr>
          <p:spPr>
            <a:xfrm>
              <a:off x="5631567" y="498462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rc1249"/>
            <p:cNvSpPr/>
            <p:nvPr/>
          </p:nvSpPr>
          <p:spPr>
            <a:xfrm>
              <a:off x="5631567" y="509050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rc1250"/>
            <p:cNvSpPr/>
            <p:nvPr/>
          </p:nvSpPr>
          <p:spPr>
            <a:xfrm>
              <a:off x="5631567" y="519638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rc1251"/>
            <p:cNvSpPr/>
            <p:nvPr/>
          </p:nvSpPr>
          <p:spPr>
            <a:xfrm>
              <a:off x="5631567" y="530226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rc1252"/>
            <p:cNvSpPr/>
            <p:nvPr/>
          </p:nvSpPr>
          <p:spPr>
            <a:xfrm>
              <a:off x="5631567" y="540814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rc1253"/>
            <p:cNvSpPr/>
            <p:nvPr/>
          </p:nvSpPr>
          <p:spPr>
            <a:xfrm>
              <a:off x="5631567" y="551402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rc1254"/>
            <p:cNvSpPr/>
            <p:nvPr/>
          </p:nvSpPr>
          <p:spPr>
            <a:xfrm>
              <a:off x="5631567" y="561991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rc1255"/>
            <p:cNvSpPr/>
            <p:nvPr/>
          </p:nvSpPr>
          <p:spPr>
            <a:xfrm>
              <a:off x="5631567" y="572579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rc1256"/>
            <p:cNvSpPr/>
            <p:nvPr/>
          </p:nvSpPr>
          <p:spPr>
            <a:xfrm>
              <a:off x="5631567" y="583167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rc1257"/>
            <p:cNvSpPr/>
            <p:nvPr/>
          </p:nvSpPr>
          <p:spPr>
            <a:xfrm>
              <a:off x="5631567" y="593755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rc1258"/>
            <p:cNvSpPr/>
            <p:nvPr/>
          </p:nvSpPr>
          <p:spPr>
            <a:xfrm>
              <a:off x="5737449" y="371404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rc1259"/>
            <p:cNvSpPr/>
            <p:nvPr/>
          </p:nvSpPr>
          <p:spPr>
            <a:xfrm>
              <a:off x="5737449" y="381992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rc1260"/>
            <p:cNvSpPr/>
            <p:nvPr/>
          </p:nvSpPr>
          <p:spPr>
            <a:xfrm>
              <a:off x="5737449" y="392580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rc1261"/>
            <p:cNvSpPr/>
            <p:nvPr/>
          </p:nvSpPr>
          <p:spPr>
            <a:xfrm>
              <a:off x="5737449" y="4031686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rc1262"/>
            <p:cNvSpPr/>
            <p:nvPr/>
          </p:nvSpPr>
          <p:spPr>
            <a:xfrm>
              <a:off x="5737449" y="413756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rc1263"/>
            <p:cNvSpPr/>
            <p:nvPr/>
          </p:nvSpPr>
          <p:spPr>
            <a:xfrm>
              <a:off x="5737449" y="424344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rc1264"/>
            <p:cNvSpPr/>
            <p:nvPr/>
          </p:nvSpPr>
          <p:spPr>
            <a:xfrm>
              <a:off x="5737449" y="434933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rc1265"/>
            <p:cNvSpPr/>
            <p:nvPr/>
          </p:nvSpPr>
          <p:spPr>
            <a:xfrm>
              <a:off x="5737449" y="445521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rc1266"/>
            <p:cNvSpPr/>
            <p:nvPr/>
          </p:nvSpPr>
          <p:spPr>
            <a:xfrm>
              <a:off x="5737449" y="456109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rc1267"/>
            <p:cNvSpPr/>
            <p:nvPr/>
          </p:nvSpPr>
          <p:spPr>
            <a:xfrm>
              <a:off x="5737449" y="466697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rc1268"/>
            <p:cNvSpPr/>
            <p:nvPr/>
          </p:nvSpPr>
          <p:spPr>
            <a:xfrm>
              <a:off x="5737449" y="477285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rc1269"/>
            <p:cNvSpPr/>
            <p:nvPr/>
          </p:nvSpPr>
          <p:spPr>
            <a:xfrm>
              <a:off x="5737449" y="487873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rc1270"/>
            <p:cNvSpPr/>
            <p:nvPr/>
          </p:nvSpPr>
          <p:spPr>
            <a:xfrm>
              <a:off x="5737449" y="498462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rc1271"/>
            <p:cNvSpPr/>
            <p:nvPr/>
          </p:nvSpPr>
          <p:spPr>
            <a:xfrm>
              <a:off x="5737449" y="509050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rc1272"/>
            <p:cNvSpPr/>
            <p:nvPr/>
          </p:nvSpPr>
          <p:spPr>
            <a:xfrm>
              <a:off x="5737449" y="519638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rc1273"/>
            <p:cNvSpPr/>
            <p:nvPr/>
          </p:nvSpPr>
          <p:spPr>
            <a:xfrm>
              <a:off x="5737449" y="530226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rc1274"/>
            <p:cNvSpPr/>
            <p:nvPr/>
          </p:nvSpPr>
          <p:spPr>
            <a:xfrm>
              <a:off x="5737449" y="540814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rc1275"/>
            <p:cNvSpPr/>
            <p:nvPr/>
          </p:nvSpPr>
          <p:spPr>
            <a:xfrm>
              <a:off x="5737449" y="551402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rc1276"/>
            <p:cNvSpPr/>
            <p:nvPr/>
          </p:nvSpPr>
          <p:spPr>
            <a:xfrm>
              <a:off x="5737449" y="561991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rc1277"/>
            <p:cNvSpPr/>
            <p:nvPr/>
          </p:nvSpPr>
          <p:spPr>
            <a:xfrm>
              <a:off x="5737449" y="572579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rc1278"/>
            <p:cNvSpPr/>
            <p:nvPr/>
          </p:nvSpPr>
          <p:spPr>
            <a:xfrm>
              <a:off x="5737449" y="583167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rc1279"/>
            <p:cNvSpPr/>
            <p:nvPr/>
          </p:nvSpPr>
          <p:spPr>
            <a:xfrm>
              <a:off x="5737449" y="593755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rc1280"/>
            <p:cNvSpPr/>
            <p:nvPr/>
          </p:nvSpPr>
          <p:spPr>
            <a:xfrm>
              <a:off x="5843331" y="371404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rc1281"/>
            <p:cNvSpPr/>
            <p:nvPr/>
          </p:nvSpPr>
          <p:spPr>
            <a:xfrm>
              <a:off x="5843331" y="381992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rc1282"/>
            <p:cNvSpPr/>
            <p:nvPr/>
          </p:nvSpPr>
          <p:spPr>
            <a:xfrm>
              <a:off x="5843331" y="392580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rc1283"/>
            <p:cNvSpPr/>
            <p:nvPr/>
          </p:nvSpPr>
          <p:spPr>
            <a:xfrm>
              <a:off x="5843331" y="4031686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rc1284"/>
            <p:cNvSpPr/>
            <p:nvPr/>
          </p:nvSpPr>
          <p:spPr>
            <a:xfrm>
              <a:off x="5843331" y="413756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rc1285"/>
            <p:cNvSpPr/>
            <p:nvPr/>
          </p:nvSpPr>
          <p:spPr>
            <a:xfrm>
              <a:off x="5843331" y="424344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rc1286"/>
            <p:cNvSpPr/>
            <p:nvPr/>
          </p:nvSpPr>
          <p:spPr>
            <a:xfrm>
              <a:off x="5843331" y="434933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rc1287"/>
            <p:cNvSpPr/>
            <p:nvPr/>
          </p:nvSpPr>
          <p:spPr>
            <a:xfrm>
              <a:off x="5843331" y="445521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rc1288"/>
            <p:cNvSpPr/>
            <p:nvPr/>
          </p:nvSpPr>
          <p:spPr>
            <a:xfrm>
              <a:off x="5843331" y="456109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rc1289"/>
            <p:cNvSpPr/>
            <p:nvPr/>
          </p:nvSpPr>
          <p:spPr>
            <a:xfrm>
              <a:off x="5843331" y="466697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rc1290"/>
            <p:cNvSpPr/>
            <p:nvPr/>
          </p:nvSpPr>
          <p:spPr>
            <a:xfrm>
              <a:off x="5843331" y="477285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rc1291"/>
            <p:cNvSpPr/>
            <p:nvPr/>
          </p:nvSpPr>
          <p:spPr>
            <a:xfrm>
              <a:off x="5843331" y="487873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rc1292"/>
            <p:cNvSpPr/>
            <p:nvPr/>
          </p:nvSpPr>
          <p:spPr>
            <a:xfrm>
              <a:off x="5843331" y="498462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rc1293"/>
            <p:cNvSpPr/>
            <p:nvPr/>
          </p:nvSpPr>
          <p:spPr>
            <a:xfrm>
              <a:off x="5843331" y="509050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rc1294"/>
            <p:cNvSpPr/>
            <p:nvPr/>
          </p:nvSpPr>
          <p:spPr>
            <a:xfrm>
              <a:off x="5843331" y="519638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rc1295"/>
            <p:cNvSpPr/>
            <p:nvPr/>
          </p:nvSpPr>
          <p:spPr>
            <a:xfrm>
              <a:off x="5843331" y="530226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rc1296"/>
            <p:cNvSpPr/>
            <p:nvPr/>
          </p:nvSpPr>
          <p:spPr>
            <a:xfrm>
              <a:off x="5843331" y="540814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rc1297"/>
            <p:cNvSpPr/>
            <p:nvPr/>
          </p:nvSpPr>
          <p:spPr>
            <a:xfrm>
              <a:off x="5843331" y="551402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rc1298"/>
            <p:cNvSpPr/>
            <p:nvPr/>
          </p:nvSpPr>
          <p:spPr>
            <a:xfrm>
              <a:off x="5843331" y="561991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rc1299"/>
            <p:cNvSpPr/>
            <p:nvPr/>
          </p:nvSpPr>
          <p:spPr>
            <a:xfrm>
              <a:off x="5843331" y="572579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5843331" y="583167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rc1301"/>
            <p:cNvSpPr/>
            <p:nvPr/>
          </p:nvSpPr>
          <p:spPr>
            <a:xfrm>
              <a:off x="5843331" y="593755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rc1302"/>
            <p:cNvSpPr/>
            <p:nvPr/>
          </p:nvSpPr>
          <p:spPr>
            <a:xfrm>
              <a:off x="5949212" y="371404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rc1303"/>
            <p:cNvSpPr/>
            <p:nvPr/>
          </p:nvSpPr>
          <p:spPr>
            <a:xfrm>
              <a:off x="5949212" y="381992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5949212" y="392580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rc1305"/>
            <p:cNvSpPr/>
            <p:nvPr/>
          </p:nvSpPr>
          <p:spPr>
            <a:xfrm>
              <a:off x="5949212" y="4031686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rc1306"/>
            <p:cNvSpPr/>
            <p:nvPr/>
          </p:nvSpPr>
          <p:spPr>
            <a:xfrm>
              <a:off x="5949212" y="413756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rc1307"/>
            <p:cNvSpPr/>
            <p:nvPr/>
          </p:nvSpPr>
          <p:spPr>
            <a:xfrm>
              <a:off x="5949212" y="424344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5949212" y="434933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rc1309"/>
            <p:cNvSpPr/>
            <p:nvPr/>
          </p:nvSpPr>
          <p:spPr>
            <a:xfrm>
              <a:off x="5949212" y="445521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rc1310"/>
            <p:cNvSpPr/>
            <p:nvPr/>
          </p:nvSpPr>
          <p:spPr>
            <a:xfrm>
              <a:off x="5949212" y="456109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rc1311"/>
            <p:cNvSpPr/>
            <p:nvPr/>
          </p:nvSpPr>
          <p:spPr>
            <a:xfrm>
              <a:off x="5949212" y="466697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5949212" y="477285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rc1313"/>
            <p:cNvSpPr/>
            <p:nvPr/>
          </p:nvSpPr>
          <p:spPr>
            <a:xfrm>
              <a:off x="5949212" y="487873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rc1314"/>
            <p:cNvSpPr/>
            <p:nvPr/>
          </p:nvSpPr>
          <p:spPr>
            <a:xfrm>
              <a:off x="5949212" y="498462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rc1315"/>
            <p:cNvSpPr/>
            <p:nvPr/>
          </p:nvSpPr>
          <p:spPr>
            <a:xfrm>
              <a:off x="5949212" y="509050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rc1316"/>
            <p:cNvSpPr/>
            <p:nvPr/>
          </p:nvSpPr>
          <p:spPr>
            <a:xfrm>
              <a:off x="5949212" y="519638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rc1317"/>
            <p:cNvSpPr/>
            <p:nvPr/>
          </p:nvSpPr>
          <p:spPr>
            <a:xfrm>
              <a:off x="5949212" y="530226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rc1318"/>
            <p:cNvSpPr/>
            <p:nvPr/>
          </p:nvSpPr>
          <p:spPr>
            <a:xfrm>
              <a:off x="5949212" y="540814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rc1319"/>
            <p:cNvSpPr/>
            <p:nvPr/>
          </p:nvSpPr>
          <p:spPr>
            <a:xfrm>
              <a:off x="5949212" y="551402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rc1320"/>
            <p:cNvSpPr/>
            <p:nvPr/>
          </p:nvSpPr>
          <p:spPr>
            <a:xfrm>
              <a:off x="5949212" y="561991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rc1321"/>
            <p:cNvSpPr/>
            <p:nvPr/>
          </p:nvSpPr>
          <p:spPr>
            <a:xfrm>
              <a:off x="5949212" y="572579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rc1322"/>
            <p:cNvSpPr/>
            <p:nvPr/>
          </p:nvSpPr>
          <p:spPr>
            <a:xfrm>
              <a:off x="5949212" y="583167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rc1323"/>
            <p:cNvSpPr/>
            <p:nvPr/>
          </p:nvSpPr>
          <p:spPr>
            <a:xfrm>
              <a:off x="5949212" y="593755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rc1324"/>
            <p:cNvSpPr/>
            <p:nvPr/>
          </p:nvSpPr>
          <p:spPr>
            <a:xfrm>
              <a:off x="6055094" y="371404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rc1325"/>
            <p:cNvSpPr/>
            <p:nvPr/>
          </p:nvSpPr>
          <p:spPr>
            <a:xfrm>
              <a:off x="6055094" y="381992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rc1326"/>
            <p:cNvSpPr/>
            <p:nvPr/>
          </p:nvSpPr>
          <p:spPr>
            <a:xfrm>
              <a:off x="6055094" y="392580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rc1327"/>
            <p:cNvSpPr/>
            <p:nvPr/>
          </p:nvSpPr>
          <p:spPr>
            <a:xfrm>
              <a:off x="6055094" y="4031686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rc1328"/>
            <p:cNvSpPr/>
            <p:nvPr/>
          </p:nvSpPr>
          <p:spPr>
            <a:xfrm>
              <a:off x="6055094" y="413756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rc1329"/>
            <p:cNvSpPr/>
            <p:nvPr/>
          </p:nvSpPr>
          <p:spPr>
            <a:xfrm>
              <a:off x="6055094" y="424344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rc1330"/>
            <p:cNvSpPr/>
            <p:nvPr/>
          </p:nvSpPr>
          <p:spPr>
            <a:xfrm>
              <a:off x="6055094" y="434933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rc1331"/>
            <p:cNvSpPr/>
            <p:nvPr/>
          </p:nvSpPr>
          <p:spPr>
            <a:xfrm>
              <a:off x="6055094" y="445521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rc1332"/>
            <p:cNvSpPr/>
            <p:nvPr/>
          </p:nvSpPr>
          <p:spPr>
            <a:xfrm>
              <a:off x="6055094" y="456109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rc1333"/>
            <p:cNvSpPr/>
            <p:nvPr/>
          </p:nvSpPr>
          <p:spPr>
            <a:xfrm>
              <a:off x="6055094" y="466697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rc1334"/>
            <p:cNvSpPr/>
            <p:nvPr/>
          </p:nvSpPr>
          <p:spPr>
            <a:xfrm>
              <a:off x="6055094" y="477285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6055094" y="487873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rc1336"/>
            <p:cNvSpPr/>
            <p:nvPr/>
          </p:nvSpPr>
          <p:spPr>
            <a:xfrm>
              <a:off x="6055094" y="498462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rc1337"/>
            <p:cNvSpPr/>
            <p:nvPr/>
          </p:nvSpPr>
          <p:spPr>
            <a:xfrm>
              <a:off x="6055094" y="509050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rc1338"/>
            <p:cNvSpPr/>
            <p:nvPr/>
          </p:nvSpPr>
          <p:spPr>
            <a:xfrm>
              <a:off x="6055094" y="519638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rc1339"/>
            <p:cNvSpPr/>
            <p:nvPr/>
          </p:nvSpPr>
          <p:spPr>
            <a:xfrm>
              <a:off x="6055094" y="530226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rc1340"/>
            <p:cNvSpPr/>
            <p:nvPr/>
          </p:nvSpPr>
          <p:spPr>
            <a:xfrm>
              <a:off x="6055094" y="540814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rc1341"/>
            <p:cNvSpPr/>
            <p:nvPr/>
          </p:nvSpPr>
          <p:spPr>
            <a:xfrm>
              <a:off x="6055094" y="551402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rc1342"/>
            <p:cNvSpPr/>
            <p:nvPr/>
          </p:nvSpPr>
          <p:spPr>
            <a:xfrm>
              <a:off x="6055094" y="561991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rc1343"/>
            <p:cNvSpPr/>
            <p:nvPr/>
          </p:nvSpPr>
          <p:spPr>
            <a:xfrm>
              <a:off x="6055094" y="572579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rc1344"/>
            <p:cNvSpPr/>
            <p:nvPr/>
          </p:nvSpPr>
          <p:spPr>
            <a:xfrm>
              <a:off x="6055094" y="583167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rc1345"/>
            <p:cNvSpPr/>
            <p:nvPr/>
          </p:nvSpPr>
          <p:spPr>
            <a:xfrm>
              <a:off x="6055094" y="593755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rc1346"/>
            <p:cNvSpPr/>
            <p:nvPr/>
          </p:nvSpPr>
          <p:spPr>
            <a:xfrm>
              <a:off x="6160975" y="371404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rc1347"/>
            <p:cNvSpPr/>
            <p:nvPr/>
          </p:nvSpPr>
          <p:spPr>
            <a:xfrm>
              <a:off x="6160975" y="381992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rc1348"/>
            <p:cNvSpPr/>
            <p:nvPr/>
          </p:nvSpPr>
          <p:spPr>
            <a:xfrm>
              <a:off x="6160975" y="392580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rc1349"/>
            <p:cNvSpPr/>
            <p:nvPr/>
          </p:nvSpPr>
          <p:spPr>
            <a:xfrm>
              <a:off x="6160975" y="4031686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rc1350"/>
            <p:cNvSpPr/>
            <p:nvPr/>
          </p:nvSpPr>
          <p:spPr>
            <a:xfrm>
              <a:off x="6160975" y="413756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rc1351"/>
            <p:cNvSpPr/>
            <p:nvPr/>
          </p:nvSpPr>
          <p:spPr>
            <a:xfrm>
              <a:off x="6160975" y="424344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rc1352"/>
            <p:cNvSpPr/>
            <p:nvPr/>
          </p:nvSpPr>
          <p:spPr>
            <a:xfrm>
              <a:off x="6160975" y="434933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rc1353"/>
            <p:cNvSpPr/>
            <p:nvPr/>
          </p:nvSpPr>
          <p:spPr>
            <a:xfrm>
              <a:off x="6160975" y="445521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rc1354"/>
            <p:cNvSpPr/>
            <p:nvPr/>
          </p:nvSpPr>
          <p:spPr>
            <a:xfrm>
              <a:off x="6160975" y="456109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rc1355"/>
            <p:cNvSpPr/>
            <p:nvPr/>
          </p:nvSpPr>
          <p:spPr>
            <a:xfrm>
              <a:off x="6160975" y="466697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rc1356"/>
            <p:cNvSpPr/>
            <p:nvPr/>
          </p:nvSpPr>
          <p:spPr>
            <a:xfrm>
              <a:off x="6160975" y="477285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rc1357"/>
            <p:cNvSpPr/>
            <p:nvPr/>
          </p:nvSpPr>
          <p:spPr>
            <a:xfrm>
              <a:off x="6160975" y="487873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rc1358"/>
            <p:cNvSpPr/>
            <p:nvPr/>
          </p:nvSpPr>
          <p:spPr>
            <a:xfrm>
              <a:off x="6160975" y="498462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rc1359"/>
            <p:cNvSpPr/>
            <p:nvPr/>
          </p:nvSpPr>
          <p:spPr>
            <a:xfrm>
              <a:off x="6160975" y="509050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rc1360"/>
            <p:cNvSpPr/>
            <p:nvPr/>
          </p:nvSpPr>
          <p:spPr>
            <a:xfrm>
              <a:off x="6160975" y="519638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rc1361"/>
            <p:cNvSpPr/>
            <p:nvPr/>
          </p:nvSpPr>
          <p:spPr>
            <a:xfrm>
              <a:off x="6160975" y="530226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rc1362"/>
            <p:cNvSpPr/>
            <p:nvPr/>
          </p:nvSpPr>
          <p:spPr>
            <a:xfrm>
              <a:off x="6160975" y="540814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rc1363"/>
            <p:cNvSpPr/>
            <p:nvPr/>
          </p:nvSpPr>
          <p:spPr>
            <a:xfrm>
              <a:off x="6160975" y="551402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rc1364"/>
            <p:cNvSpPr/>
            <p:nvPr/>
          </p:nvSpPr>
          <p:spPr>
            <a:xfrm>
              <a:off x="6160975" y="561991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rc1365"/>
            <p:cNvSpPr/>
            <p:nvPr/>
          </p:nvSpPr>
          <p:spPr>
            <a:xfrm>
              <a:off x="6160975" y="572579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rc1366"/>
            <p:cNvSpPr/>
            <p:nvPr/>
          </p:nvSpPr>
          <p:spPr>
            <a:xfrm>
              <a:off x="6160975" y="583167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rc1367"/>
            <p:cNvSpPr/>
            <p:nvPr/>
          </p:nvSpPr>
          <p:spPr>
            <a:xfrm>
              <a:off x="6160975" y="593755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rc1368"/>
            <p:cNvSpPr/>
            <p:nvPr/>
          </p:nvSpPr>
          <p:spPr>
            <a:xfrm>
              <a:off x="6266857" y="371404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rc1369"/>
            <p:cNvSpPr/>
            <p:nvPr/>
          </p:nvSpPr>
          <p:spPr>
            <a:xfrm>
              <a:off x="6266857" y="381992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rc1370"/>
            <p:cNvSpPr/>
            <p:nvPr/>
          </p:nvSpPr>
          <p:spPr>
            <a:xfrm>
              <a:off x="6266857" y="392580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rc1371"/>
            <p:cNvSpPr/>
            <p:nvPr/>
          </p:nvSpPr>
          <p:spPr>
            <a:xfrm>
              <a:off x="6266857" y="4031686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rc1372"/>
            <p:cNvSpPr/>
            <p:nvPr/>
          </p:nvSpPr>
          <p:spPr>
            <a:xfrm>
              <a:off x="6266857" y="413756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6266857" y="424344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6266857" y="434933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6266857" y="445521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6266857" y="456109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6266857" y="466697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6266857" y="477285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6266857" y="487873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6266857" y="498462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6266857" y="509050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6266857" y="519638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6266857" y="530226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6266857" y="540814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6266857" y="551402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6266857" y="561991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6266857" y="572579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6266857" y="583167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6266857" y="593755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6372738" y="371404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6372738" y="381992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6372738" y="392580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6372738" y="4031686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6372738" y="413756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6372738" y="424344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6372738" y="434933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6372738" y="445521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6372738" y="456109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6372738" y="466697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6372738" y="477285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6372738" y="487873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6372738" y="498462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6372738" y="509050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6372738" y="519638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6372738" y="530226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6372738" y="540814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6372738" y="551402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6372738" y="561991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6372738" y="572579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6372738" y="583167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6372738" y="593755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6478620" y="371404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6478620" y="381992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6478620" y="392580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6478620" y="4031686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rc1416"/>
            <p:cNvSpPr/>
            <p:nvPr/>
          </p:nvSpPr>
          <p:spPr>
            <a:xfrm>
              <a:off x="6478620" y="413756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rc1417"/>
            <p:cNvSpPr/>
            <p:nvPr/>
          </p:nvSpPr>
          <p:spPr>
            <a:xfrm>
              <a:off x="6478620" y="424344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rc1418"/>
            <p:cNvSpPr/>
            <p:nvPr/>
          </p:nvSpPr>
          <p:spPr>
            <a:xfrm>
              <a:off x="6478620" y="434933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rc1419"/>
            <p:cNvSpPr/>
            <p:nvPr/>
          </p:nvSpPr>
          <p:spPr>
            <a:xfrm>
              <a:off x="6478620" y="445521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rc1420"/>
            <p:cNvSpPr/>
            <p:nvPr/>
          </p:nvSpPr>
          <p:spPr>
            <a:xfrm>
              <a:off x="6478620" y="456109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rc1421"/>
            <p:cNvSpPr/>
            <p:nvPr/>
          </p:nvSpPr>
          <p:spPr>
            <a:xfrm>
              <a:off x="6478620" y="466697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rc1422"/>
            <p:cNvSpPr/>
            <p:nvPr/>
          </p:nvSpPr>
          <p:spPr>
            <a:xfrm>
              <a:off x="6478620" y="477285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rc1423"/>
            <p:cNvSpPr/>
            <p:nvPr/>
          </p:nvSpPr>
          <p:spPr>
            <a:xfrm>
              <a:off x="6478620" y="487873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rc1424"/>
            <p:cNvSpPr/>
            <p:nvPr/>
          </p:nvSpPr>
          <p:spPr>
            <a:xfrm>
              <a:off x="6478620" y="498462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rc1425"/>
            <p:cNvSpPr/>
            <p:nvPr/>
          </p:nvSpPr>
          <p:spPr>
            <a:xfrm>
              <a:off x="6478620" y="509050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rc1426"/>
            <p:cNvSpPr/>
            <p:nvPr/>
          </p:nvSpPr>
          <p:spPr>
            <a:xfrm>
              <a:off x="6478620" y="519638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rc1427"/>
            <p:cNvSpPr/>
            <p:nvPr/>
          </p:nvSpPr>
          <p:spPr>
            <a:xfrm>
              <a:off x="6478620" y="530226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rc1428"/>
            <p:cNvSpPr/>
            <p:nvPr/>
          </p:nvSpPr>
          <p:spPr>
            <a:xfrm>
              <a:off x="6478620" y="540814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rc1429"/>
            <p:cNvSpPr/>
            <p:nvPr/>
          </p:nvSpPr>
          <p:spPr>
            <a:xfrm>
              <a:off x="6478620" y="551402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rc1430"/>
            <p:cNvSpPr/>
            <p:nvPr/>
          </p:nvSpPr>
          <p:spPr>
            <a:xfrm>
              <a:off x="6478620" y="561991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rc1431"/>
            <p:cNvSpPr/>
            <p:nvPr/>
          </p:nvSpPr>
          <p:spPr>
            <a:xfrm>
              <a:off x="6478620" y="572579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rc1432"/>
            <p:cNvSpPr/>
            <p:nvPr/>
          </p:nvSpPr>
          <p:spPr>
            <a:xfrm>
              <a:off x="6478620" y="583167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6478620" y="593755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6584502" y="371404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6584502" y="381992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6584502" y="392580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6584502" y="4031686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6584502" y="413756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6584502" y="424344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6584502" y="434933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6584502" y="445521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rc1442"/>
            <p:cNvSpPr/>
            <p:nvPr/>
          </p:nvSpPr>
          <p:spPr>
            <a:xfrm>
              <a:off x="6584502" y="456109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rc1443"/>
            <p:cNvSpPr/>
            <p:nvPr/>
          </p:nvSpPr>
          <p:spPr>
            <a:xfrm>
              <a:off x="6584502" y="466697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rc1444"/>
            <p:cNvSpPr/>
            <p:nvPr/>
          </p:nvSpPr>
          <p:spPr>
            <a:xfrm>
              <a:off x="6584502" y="477285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rc1445"/>
            <p:cNvSpPr/>
            <p:nvPr/>
          </p:nvSpPr>
          <p:spPr>
            <a:xfrm>
              <a:off x="6584502" y="4878739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rc1446"/>
            <p:cNvSpPr/>
            <p:nvPr/>
          </p:nvSpPr>
          <p:spPr>
            <a:xfrm>
              <a:off x="6584502" y="498462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rc1447"/>
            <p:cNvSpPr/>
            <p:nvPr/>
          </p:nvSpPr>
          <p:spPr>
            <a:xfrm>
              <a:off x="6584502" y="5090502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rc1448"/>
            <p:cNvSpPr/>
            <p:nvPr/>
          </p:nvSpPr>
          <p:spPr>
            <a:xfrm>
              <a:off x="6584502" y="519638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rc1449"/>
            <p:cNvSpPr/>
            <p:nvPr/>
          </p:nvSpPr>
          <p:spPr>
            <a:xfrm>
              <a:off x="6584502" y="5302265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6584502" y="5408147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6584502" y="5514028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6584502" y="5619910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6584502" y="5725791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6584502" y="5831673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6584502" y="5937554"/>
              <a:ext cx="105881" cy="10588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6734853" y="6031789"/>
              <a:ext cx="86717" cy="11646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6734853" y="6020142"/>
              <a:ext cx="86717" cy="11646"/>
            </a:xfrm>
            <a:prstGeom prst="rect">
              <a:avLst/>
            </a:prstGeom>
            <a:solidFill>
              <a:srgbClr val="6A011F">
                <a:alpha val="100000"/>
              </a:srgbClr>
            </a:solidFill>
            <a:ln w="9525" cap="rnd">
              <a:solidFill>
                <a:srgbClr val="6A01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6734853" y="6008495"/>
              <a:ext cx="86717" cy="11646"/>
            </a:xfrm>
            <a:prstGeom prst="rect">
              <a:avLst/>
            </a:prstGeom>
            <a:solidFill>
              <a:srgbClr val="6E0220">
                <a:alpha val="100000"/>
              </a:srgbClr>
            </a:solidFill>
            <a:ln w="9525" cap="rnd">
              <a:solidFill>
                <a:srgbClr val="6E02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rc1459"/>
            <p:cNvSpPr/>
            <p:nvPr/>
          </p:nvSpPr>
          <p:spPr>
            <a:xfrm>
              <a:off x="6734853" y="5996848"/>
              <a:ext cx="86717" cy="11646"/>
            </a:xfrm>
            <a:prstGeom prst="rect">
              <a:avLst/>
            </a:prstGeom>
            <a:solidFill>
              <a:srgbClr val="720320">
                <a:alpha val="100000"/>
              </a:srgbClr>
            </a:solidFill>
            <a:ln w="9525" cap="rnd">
              <a:solidFill>
                <a:srgbClr val="7203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rc1460"/>
            <p:cNvSpPr/>
            <p:nvPr/>
          </p:nvSpPr>
          <p:spPr>
            <a:xfrm>
              <a:off x="6734853" y="5985201"/>
              <a:ext cx="86717" cy="11646"/>
            </a:xfrm>
            <a:prstGeom prst="rect">
              <a:avLst/>
            </a:prstGeom>
            <a:solidFill>
              <a:srgbClr val="760421">
                <a:alpha val="100000"/>
              </a:srgbClr>
            </a:solidFill>
            <a:ln w="9525" cap="rnd">
              <a:solidFill>
                <a:srgbClr val="7604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rc1461"/>
            <p:cNvSpPr/>
            <p:nvPr/>
          </p:nvSpPr>
          <p:spPr>
            <a:xfrm>
              <a:off x="6734853" y="5973554"/>
              <a:ext cx="86717" cy="11646"/>
            </a:xfrm>
            <a:prstGeom prst="rect">
              <a:avLst/>
            </a:prstGeom>
            <a:solidFill>
              <a:srgbClr val="790622">
                <a:alpha val="100000"/>
              </a:srgbClr>
            </a:solidFill>
            <a:ln w="9525" cap="rnd">
              <a:solidFill>
                <a:srgbClr val="7906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rc1462"/>
            <p:cNvSpPr/>
            <p:nvPr/>
          </p:nvSpPr>
          <p:spPr>
            <a:xfrm>
              <a:off x="6734853" y="5961907"/>
              <a:ext cx="86717" cy="11646"/>
            </a:xfrm>
            <a:prstGeom prst="rect">
              <a:avLst/>
            </a:prstGeom>
            <a:solidFill>
              <a:srgbClr val="7D0722">
                <a:alpha val="100000"/>
              </a:srgbClr>
            </a:solidFill>
            <a:ln w="9525" cap="rnd">
              <a:solidFill>
                <a:srgbClr val="7D07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rc1463"/>
            <p:cNvSpPr/>
            <p:nvPr/>
          </p:nvSpPr>
          <p:spPr>
            <a:xfrm>
              <a:off x="6734853" y="5950260"/>
              <a:ext cx="86717" cy="11646"/>
            </a:xfrm>
            <a:prstGeom prst="rect">
              <a:avLst/>
            </a:prstGeom>
            <a:solidFill>
              <a:srgbClr val="810823">
                <a:alpha val="100000"/>
              </a:srgbClr>
            </a:solidFill>
            <a:ln w="9525" cap="rnd">
              <a:solidFill>
                <a:srgbClr val="8108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rc1464"/>
            <p:cNvSpPr/>
            <p:nvPr/>
          </p:nvSpPr>
          <p:spPr>
            <a:xfrm>
              <a:off x="6734853" y="5938613"/>
              <a:ext cx="86717" cy="11646"/>
            </a:xfrm>
            <a:prstGeom prst="rect">
              <a:avLst/>
            </a:prstGeom>
            <a:solidFill>
              <a:srgbClr val="850923">
                <a:alpha val="100000"/>
              </a:srgbClr>
            </a:solidFill>
            <a:ln w="9525" cap="rnd">
              <a:solidFill>
                <a:srgbClr val="8509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rc1465"/>
            <p:cNvSpPr/>
            <p:nvPr/>
          </p:nvSpPr>
          <p:spPr>
            <a:xfrm>
              <a:off x="6734853" y="5926966"/>
              <a:ext cx="86717" cy="11646"/>
            </a:xfrm>
            <a:prstGeom prst="rect">
              <a:avLst/>
            </a:prstGeom>
            <a:solidFill>
              <a:srgbClr val="880A24">
                <a:alpha val="100000"/>
              </a:srgbClr>
            </a:solidFill>
            <a:ln w="9525" cap="rnd">
              <a:solidFill>
                <a:srgbClr val="880A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rc1466"/>
            <p:cNvSpPr/>
            <p:nvPr/>
          </p:nvSpPr>
          <p:spPr>
            <a:xfrm>
              <a:off x="6734853" y="5915319"/>
              <a:ext cx="86717" cy="11646"/>
            </a:xfrm>
            <a:prstGeom prst="rect">
              <a:avLst/>
            </a:prstGeom>
            <a:solidFill>
              <a:srgbClr val="8C0C25">
                <a:alpha val="100000"/>
              </a:srgbClr>
            </a:solidFill>
            <a:ln w="9525" cap="rnd">
              <a:solidFill>
                <a:srgbClr val="8C0C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rc1467"/>
            <p:cNvSpPr/>
            <p:nvPr/>
          </p:nvSpPr>
          <p:spPr>
            <a:xfrm>
              <a:off x="6734853" y="5903672"/>
              <a:ext cx="86717" cy="11646"/>
            </a:xfrm>
            <a:prstGeom prst="rect">
              <a:avLst/>
            </a:prstGeom>
            <a:solidFill>
              <a:srgbClr val="900D25">
                <a:alpha val="100000"/>
              </a:srgbClr>
            </a:solidFill>
            <a:ln w="9525" cap="rnd">
              <a:solidFill>
                <a:srgbClr val="900D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rc1468"/>
            <p:cNvSpPr/>
            <p:nvPr/>
          </p:nvSpPr>
          <p:spPr>
            <a:xfrm>
              <a:off x="6734853" y="5892025"/>
              <a:ext cx="86717" cy="11646"/>
            </a:xfrm>
            <a:prstGeom prst="rect">
              <a:avLst/>
            </a:prstGeom>
            <a:solidFill>
              <a:srgbClr val="940E26">
                <a:alpha val="100000"/>
              </a:srgbClr>
            </a:solidFill>
            <a:ln w="9525" cap="rnd">
              <a:solidFill>
                <a:srgbClr val="940E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rc1469"/>
            <p:cNvSpPr/>
            <p:nvPr/>
          </p:nvSpPr>
          <p:spPr>
            <a:xfrm>
              <a:off x="6734853" y="5880378"/>
              <a:ext cx="86717" cy="11646"/>
            </a:xfrm>
            <a:prstGeom prst="rect">
              <a:avLst/>
            </a:prstGeom>
            <a:solidFill>
              <a:srgbClr val="970F26">
                <a:alpha val="100000"/>
              </a:srgbClr>
            </a:solidFill>
            <a:ln w="9525" cap="rnd">
              <a:solidFill>
                <a:srgbClr val="970F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rc1470"/>
            <p:cNvSpPr/>
            <p:nvPr/>
          </p:nvSpPr>
          <p:spPr>
            <a:xfrm>
              <a:off x="6734853" y="5868731"/>
              <a:ext cx="86717" cy="11646"/>
            </a:xfrm>
            <a:prstGeom prst="rect">
              <a:avLst/>
            </a:prstGeom>
            <a:solidFill>
              <a:srgbClr val="9B1027">
                <a:alpha val="100000"/>
              </a:srgbClr>
            </a:solidFill>
            <a:ln w="9525" cap="rnd">
              <a:solidFill>
                <a:srgbClr val="9B1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rc1471"/>
            <p:cNvSpPr/>
            <p:nvPr/>
          </p:nvSpPr>
          <p:spPr>
            <a:xfrm>
              <a:off x="6734853" y="5857084"/>
              <a:ext cx="86717" cy="11646"/>
            </a:xfrm>
            <a:prstGeom prst="rect">
              <a:avLst/>
            </a:prstGeom>
            <a:solidFill>
              <a:srgbClr val="9F1228">
                <a:alpha val="100000"/>
              </a:srgbClr>
            </a:solidFill>
            <a:ln w="9525" cap="rnd">
              <a:solidFill>
                <a:srgbClr val="9F122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rc1472"/>
            <p:cNvSpPr/>
            <p:nvPr/>
          </p:nvSpPr>
          <p:spPr>
            <a:xfrm>
              <a:off x="6734853" y="5845437"/>
              <a:ext cx="86717" cy="11646"/>
            </a:xfrm>
            <a:prstGeom prst="rect">
              <a:avLst/>
            </a:prstGeom>
            <a:solidFill>
              <a:srgbClr val="A31328">
                <a:alpha val="100000"/>
              </a:srgbClr>
            </a:solidFill>
            <a:ln w="9525" cap="rnd">
              <a:solidFill>
                <a:srgbClr val="A3132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rc1473"/>
            <p:cNvSpPr/>
            <p:nvPr/>
          </p:nvSpPr>
          <p:spPr>
            <a:xfrm>
              <a:off x="6734853" y="5833790"/>
              <a:ext cx="86717" cy="11646"/>
            </a:xfrm>
            <a:prstGeom prst="rect">
              <a:avLst/>
            </a:prstGeom>
            <a:solidFill>
              <a:srgbClr val="A71429">
                <a:alpha val="100000"/>
              </a:srgbClr>
            </a:solidFill>
            <a:ln w="9525" cap="rnd">
              <a:solidFill>
                <a:srgbClr val="A714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rc1474"/>
            <p:cNvSpPr/>
            <p:nvPr/>
          </p:nvSpPr>
          <p:spPr>
            <a:xfrm>
              <a:off x="6734853" y="5822144"/>
              <a:ext cx="86717" cy="11646"/>
            </a:xfrm>
            <a:prstGeom prst="rect">
              <a:avLst/>
            </a:prstGeom>
            <a:solidFill>
              <a:srgbClr val="AA1529">
                <a:alpha val="100000"/>
              </a:srgbClr>
            </a:solidFill>
            <a:ln w="9525" cap="rnd">
              <a:solidFill>
                <a:srgbClr val="AA15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rc1475"/>
            <p:cNvSpPr/>
            <p:nvPr/>
          </p:nvSpPr>
          <p:spPr>
            <a:xfrm>
              <a:off x="6734853" y="5810497"/>
              <a:ext cx="86717" cy="11646"/>
            </a:xfrm>
            <a:prstGeom prst="rect">
              <a:avLst/>
            </a:prstGeom>
            <a:solidFill>
              <a:srgbClr val="AE162A">
                <a:alpha val="100000"/>
              </a:srgbClr>
            </a:solidFill>
            <a:ln w="9525" cap="rnd">
              <a:solidFill>
                <a:srgbClr val="AE16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rc1476"/>
            <p:cNvSpPr/>
            <p:nvPr/>
          </p:nvSpPr>
          <p:spPr>
            <a:xfrm>
              <a:off x="6734853" y="5798850"/>
              <a:ext cx="86717" cy="11646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rc1477"/>
            <p:cNvSpPr/>
            <p:nvPr/>
          </p:nvSpPr>
          <p:spPr>
            <a:xfrm>
              <a:off x="6734853" y="5787203"/>
              <a:ext cx="86717" cy="11646"/>
            </a:xfrm>
            <a:prstGeom prst="rect">
              <a:avLst/>
            </a:prstGeom>
            <a:solidFill>
              <a:srgbClr val="B31B2C">
                <a:alpha val="100000"/>
              </a:srgbClr>
            </a:solidFill>
            <a:ln w="9525" cap="rnd">
              <a:solidFill>
                <a:srgbClr val="B31B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rc1478"/>
            <p:cNvSpPr/>
            <p:nvPr/>
          </p:nvSpPr>
          <p:spPr>
            <a:xfrm>
              <a:off x="6734853" y="5775556"/>
              <a:ext cx="86717" cy="11646"/>
            </a:xfrm>
            <a:prstGeom prst="rect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rc1479"/>
            <p:cNvSpPr/>
            <p:nvPr/>
          </p:nvSpPr>
          <p:spPr>
            <a:xfrm>
              <a:off x="6734853" y="5763909"/>
              <a:ext cx="86717" cy="11646"/>
            </a:xfrm>
            <a:prstGeom prst="rect">
              <a:avLst/>
            </a:prstGeom>
            <a:solidFill>
              <a:srgbClr val="B72330">
                <a:alpha val="100000"/>
              </a:srgbClr>
            </a:solidFill>
            <a:ln w="9525" cap="rnd">
              <a:solidFill>
                <a:srgbClr val="B723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rc1480"/>
            <p:cNvSpPr/>
            <p:nvPr/>
          </p:nvSpPr>
          <p:spPr>
            <a:xfrm>
              <a:off x="6734853" y="5752262"/>
              <a:ext cx="86717" cy="11646"/>
            </a:xfrm>
            <a:prstGeom prst="rect">
              <a:avLst/>
            </a:prstGeom>
            <a:solidFill>
              <a:srgbClr val="B92632">
                <a:alpha val="100000"/>
              </a:srgbClr>
            </a:solidFill>
            <a:ln w="9525" cap="rnd">
              <a:solidFill>
                <a:srgbClr val="B926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rc1481"/>
            <p:cNvSpPr/>
            <p:nvPr/>
          </p:nvSpPr>
          <p:spPr>
            <a:xfrm>
              <a:off x="6734853" y="5740615"/>
              <a:ext cx="86717" cy="11646"/>
            </a:xfrm>
            <a:prstGeom prst="rect">
              <a:avLst/>
            </a:prstGeom>
            <a:solidFill>
              <a:srgbClr val="BB2A33">
                <a:alpha val="100000"/>
              </a:srgbClr>
            </a:solidFill>
            <a:ln w="9525" cap="rnd">
              <a:solidFill>
                <a:srgbClr val="BB2A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rc1482"/>
            <p:cNvSpPr/>
            <p:nvPr/>
          </p:nvSpPr>
          <p:spPr>
            <a:xfrm>
              <a:off x="6734853" y="5728968"/>
              <a:ext cx="86717" cy="11646"/>
            </a:xfrm>
            <a:prstGeom prst="rect">
              <a:avLst/>
            </a:prstGeom>
            <a:solidFill>
              <a:srgbClr val="BD2E35">
                <a:alpha val="100000"/>
              </a:srgbClr>
            </a:solidFill>
            <a:ln w="9525" cap="rnd">
              <a:solidFill>
                <a:srgbClr val="BD2E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rc1483"/>
            <p:cNvSpPr/>
            <p:nvPr/>
          </p:nvSpPr>
          <p:spPr>
            <a:xfrm>
              <a:off x="6734853" y="5717321"/>
              <a:ext cx="86717" cy="11646"/>
            </a:xfrm>
            <a:prstGeom prst="rect">
              <a:avLst/>
            </a:prstGeom>
            <a:solidFill>
              <a:srgbClr val="BE3137">
                <a:alpha val="100000"/>
              </a:srgbClr>
            </a:solidFill>
            <a:ln w="9525" cap="rnd">
              <a:solidFill>
                <a:srgbClr val="BE31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rc1484"/>
            <p:cNvSpPr/>
            <p:nvPr/>
          </p:nvSpPr>
          <p:spPr>
            <a:xfrm>
              <a:off x="6734853" y="5705674"/>
              <a:ext cx="86717" cy="11646"/>
            </a:xfrm>
            <a:prstGeom prst="rect">
              <a:avLst/>
            </a:prstGeom>
            <a:solidFill>
              <a:srgbClr val="C03538">
                <a:alpha val="100000"/>
              </a:srgbClr>
            </a:solidFill>
            <a:ln w="9525" cap="rnd">
              <a:solidFill>
                <a:srgbClr val="C035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rc1485"/>
            <p:cNvSpPr/>
            <p:nvPr/>
          </p:nvSpPr>
          <p:spPr>
            <a:xfrm>
              <a:off x="6734853" y="5694027"/>
              <a:ext cx="86717" cy="11646"/>
            </a:xfrm>
            <a:prstGeom prst="rect">
              <a:avLst/>
            </a:prstGeom>
            <a:solidFill>
              <a:srgbClr val="C2383A">
                <a:alpha val="100000"/>
              </a:srgbClr>
            </a:solidFill>
            <a:ln w="9525" cap="rnd">
              <a:solidFill>
                <a:srgbClr val="C238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rc1486"/>
            <p:cNvSpPr/>
            <p:nvPr/>
          </p:nvSpPr>
          <p:spPr>
            <a:xfrm>
              <a:off x="6734853" y="5682380"/>
              <a:ext cx="86717" cy="11646"/>
            </a:xfrm>
            <a:prstGeom prst="rect">
              <a:avLst/>
            </a:prstGeom>
            <a:solidFill>
              <a:srgbClr val="C43C3C">
                <a:alpha val="100000"/>
              </a:srgbClr>
            </a:solidFill>
            <a:ln w="9525" cap="rnd">
              <a:solidFill>
                <a:srgbClr val="C43C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rc1487"/>
            <p:cNvSpPr/>
            <p:nvPr/>
          </p:nvSpPr>
          <p:spPr>
            <a:xfrm>
              <a:off x="6734853" y="5670733"/>
              <a:ext cx="86717" cy="11646"/>
            </a:xfrm>
            <a:prstGeom prst="rect">
              <a:avLst/>
            </a:prstGeom>
            <a:solidFill>
              <a:srgbClr val="C6403D">
                <a:alpha val="100000"/>
              </a:srgbClr>
            </a:solidFill>
            <a:ln w="9525" cap="rnd">
              <a:solidFill>
                <a:srgbClr val="C640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rc1488"/>
            <p:cNvSpPr/>
            <p:nvPr/>
          </p:nvSpPr>
          <p:spPr>
            <a:xfrm>
              <a:off x="6734853" y="5659086"/>
              <a:ext cx="86717" cy="11646"/>
            </a:xfrm>
            <a:prstGeom prst="rect">
              <a:avLst/>
            </a:prstGeom>
            <a:solidFill>
              <a:srgbClr val="C7433F">
                <a:alpha val="100000"/>
              </a:srgbClr>
            </a:solidFill>
            <a:ln w="9525" cap="rnd">
              <a:solidFill>
                <a:srgbClr val="C743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rc1489"/>
            <p:cNvSpPr/>
            <p:nvPr/>
          </p:nvSpPr>
          <p:spPr>
            <a:xfrm>
              <a:off x="6734853" y="5647439"/>
              <a:ext cx="86717" cy="11646"/>
            </a:xfrm>
            <a:prstGeom prst="rect">
              <a:avLst/>
            </a:prstGeom>
            <a:solidFill>
              <a:srgbClr val="C94741">
                <a:alpha val="100000"/>
              </a:srgbClr>
            </a:solidFill>
            <a:ln w="9525" cap="rnd">
              <a:solidFill>
                <a:srgbClr val="C947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rc1490"/>
            <p:cNvSpPr/>
            <p:nvPr/>
          </p:nvSpPr>
          <p:spPr>
            <a:xfrm>
              <a:off x="6734853" y="5635792"/>
              <a:ext cx="86717" cy="11646"/>
            </a:xfrm>
            <a:prstGeom prst="rect">
              <a:avLst/>
            </a:prstGeom>
            <a:solidFill>
              <a:srgbClr val="CB4B43">
                <a:alpha val="100000"/>
              </a:srgbClr>
            </a:solidFill>
            <a:ln w="9525" cap="rnd">
              <a:solidFill>
                <a:srgbClr val="CB4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rc1491"/>
            <p:cNvSpPr/>
            <p:nvPr/>
          </p:nvSpPr>
          <p:spPr>
            <a:xfrm>
              <a:off x="6734853" y="5624145"/>
              <a:ext cx="86717" cy="11646"/>
            </a:xfrm>
            <a:prstGeom prst="rect">
              <a:avLst/>
            </a:prstGeom>
            <a:solidFill>
              <a:srgbClr val="CD4E44">
                <a:alpha val="100000"/>
              </a:srgbClr>
            </a:solidFill>
            <a:ln w="9525" cap="rnd">
              <a:solidFill>
                <a:srgbClr val="CD4E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rc1492"/>
            <p:cNvSpPr/>
            <p:nvPr/>
          </p:nvSpPr>
          <p:spPr>
            <a:xfrm>
              <a:off x="6734853" y="5612498"/>
              <a:ext cx="86717" cy="11646"/>
            </a:xfrm>
            <a:prstGeom prst="rect">
              <a:avLst/>
            </a:prstGeom>
            <a:solidFill>
              <a:srgbClr val="CF5246">
                <a:alpha val="100000"/>
              </a:srgbClr>
            </a:solidFill>
            <a:ln w="9525" cap="rnd">
              <a:solidFill>
                <a:srgbClr val="CF5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rc1493"/>
            <p:cNvSpPr/>
            <p:nvPr/>
          </p:nvSpPr>
          <p:spPr>
            <a:xfrm>
              <a:off x="6734853" y="5600851"/>
              <a:ext cx="86717" cy="11646"/>
            </a:xfrm>
            <a:prstGeom prst="rect">
              <a:avLst/>
            </a:prstGeom>
            <a:solidFill>
              <a:srgbClr val="D05548">
                <a:alpha val="100000"/>
              </a:srgbClr>
            </a:solidFill>
            <a:ln w="9525" cap="rnd">
              <a:solidFill>
                <a:srgbClr val="D055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rc1494"/>
            <p:cNvSpPr/>
            <p:nvPr/>
          </p:nvSpPr>
          <p:spPr>
            <a:xfrm>
              <a:off x="6734853" y="5589204"/>
              <a:ext cx="86717" cy="11646"/>
            </a:xfrm>
            <a:prstGeom prst="rect">
              <a:avLst/>
            </a:prstGeom>
            <a:solidFill>
              <a:srgbClr val="D25949">
                <a:alpha val="100000"/>
              </a:srgbClr>
            </a:solidFill>
            <a:ln w="9525" cap="rnd">
              <a:solidFill>
                <a:srgbClr val="D259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rc1495"/>
            <p:cNvSpPr/>
            <p:nvPr/>
          </p:nvSpPr>
          <p:spPr>
            <a:xfrm>
              <a:off x="6734853" y="5577557"/>
              <a:ext cx="86717" cy="11646"/>
            </a:xfrm>
            <a:prstGeom prst="rect">
              <a:avLst/>
            </a:prstGeom>
            <a:solidFill>
              <a:srgbClr val="D45D4B">
                <a:alpha val="100000"/>
              </a:srgbClr>
            </a:solidFill>
            <a:ln w="9525" cap="rnd">
              <a:solidFill>
                <a:srgbClr val="D45D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rc1496"/>
            <p:cNvSpPr/>
            <p:nvPr/>
          </p:nvSpPr>
          <p:spPr>
            <a:xfrm>
              <a:off x="6734853" y="5565910"/>
              <a:ext cx="86717" cy="11646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rc1497"/>
            <p:cNvSpPr/>
            <p:nvPr/>
          </p:nvSpPr>
          <p:spPr>
            <a:xfrm>
              <a:off x="6734853" y="5554263"/>
              <a:ext cx="86717" cy="11646"/>
            </a:xfrm>
            <a:prstGeom prst="rect">
              <a:avLst/>
            </a:prstGeom>
            <a:solidFill>
              <a:srgbClr val="D76450">
                <a:alpha val="100000"/>
              </a:srgbClr>
            </a:solidFill>
            <a:ln w="9525" cap="rnd">
              <a:solidFill>
                <a:srgbClr val="D764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rc1498"/>
            <p:cNvSpPr/>
            <p:nvPr/>
          </p:nvSpPr>
          <p:spPr>
            <a:xfrm>
              <a:off x="6734853" y="5542616"/>
              <a:ext cx="86717" cy="11646"/>
            </a:xfrm>
            <a:prstGeom prst="rect">
              <a:avLst/>
            </a:prstGeom>
            <a:solidFill>
              <a:srgbClr val="D96752">
                <a:alpha val="100000"/>
              </a:srgbClr>
            </a:solidFill>
            <a:ln w="9525" cap="rnd">
              <a:solidFill>
                <a:srgbClr val="D967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rc1499"/>
            <p:cNvSpPr/>
            <p:nvPr/>
          </p:nvSpPr>
          <p:spPr>
            <a:xfrm>
              <a:off x="6734853" y="5530969"/>
              <a:ext cx="86717" cy="11646"/>
            </a:xfrm>
            <a:prstGeom prst="rect">
              <a:avLst/>
            </a:prstGeom>
            <a:solidFill>
              <a:srgbClr val="DA6B55">
                <a:alpha val="100000"/>
              </a:srgbClr>
            </a:solidFill>
            <a:ln w="9525" cap="rnd">
              <a:solidFill>
                <a:srgbClr val="DA6B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rc1500"/>
            <p:cNvSpPr/>
            <p:nvPr/>
          </p:nvSpPr>
          <p:spPr>
            <a:xfrm>
              <a:off x="6734853" y="5519322"/>
              <a:ext cx="86717" cy="11646"/>
            </a:xfrm>
            <a:prstGeom prst="rect">
              <a:avLst/>
            </a:prstGeom>
            <a:solidFill>
              <a:srgbClr val="DC6E58">
                <a:alpha val="100000"/>
              </a:srgbClr>
            </a:solidFill>
            <a:ln w="9525" cap="rnd">
              <a:solidFill>
                <a:srgbClr val="DC6E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rc1501"/>
            <p:cNvSpPr/>
            <p:nvPr/>
          </p:nvSpPr>
          <p:spPr>
            <a:xfrm>
              <a:off x="6734853" y="5507675"/>
              <a:ext cx="86717" cy="11646"/>
            </a:xfrm>
            <a:prstGeom prst="rect">
              <a:avLst/>
            </a:prstGeom>
            <a:solidFill>
              <a:srgbClr val="DD725A">
                <a:alpha val="100000"/>
              </a:srgbClr>
            </a:solidFill>
            <a:ln w="9525" cap="rnd">
              <a:solidFill>
                <a:srgbClr val="DD72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rc1502"/>
            <p:cNvSpPr/>
            <p:nvPr/>
          </p:nvSpPr>
          <p:spPr>
            <a:xfrm>
              <a:off x="6734853" y="5496028"/>
              <a:ext cx="86717" cy="11646"/>
            </a:xfrm>
            <a:prstGeom prst="rect">
              <a:avLst/>
            </a:prstGeom>
            <a:solidFill>
              <a:srgbClr val="DF755D">
                <a:alpha val="100000"/>
              </a:srgbClr>
            </a:solidFill>
            <a:ln w="9525" cap="rnd">
              <a:solidFill>
                <a:srgbClr val="DF7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rc1503"/>
            <p:cNvSpPr/>
            <p:nvPr/>
          </p:nvSpPr>
          <p:spPr>
            <a:xfrm>
              <a:off x="6734853" y="5484381"/>
              <a:ext cx="86717" cy="11646"/>
            </a:xfrm>
            <a:prstGeom prst="rect">
              <a:avLst/>
            </a:prstGeom>
            <a:solidFill>
              <a:srgbClr val="E07860">
                <a:alpha val="100000"/>
              </a:srgbClr>
            </a:solidFill>
            <a:ln w="9525" cap="rnd">
              <a:solidFill>
                <a:srgbClr val="E07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rc1504"/>
            <p:cNvSpPr/>
            <p:nvPr/>
          </p:nvSpPr>
          <p:spPr>
            <a:xfrm>
              <a:off x="6734853" y="5472734"/>
              <a:ext cx="86717" cy="11646"/>
            </a:xfrm>
            <a:prstGeom prst="rect">
              <a:avLst/>
            </a:prstGeom>
            <a:solidFill>
              <a:srgbClr val="E27C62">
                <a:alpha val="100000"/>
              </a:srgbClr>
            </a:solidFill>
            <a:ln w="9525" cap="rnd">
              <a:solidFill>
                <a:srgbClr val="E27C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rc1505"/>
            <p:cNvSpPr/>
            <p:nvPr/>
          </p:nvSpPr>
          <p:spPr>
            <a:xfrm>
              <a:off x="6734853" y="5461087"/>
              <a:ext cx="86717" cy="11646"/>
            </a:xfrm>
            <a:prstGeom prst="rect">
              <a:avLst/>
            </a:prstGeom>
            <a:solidFill>
              <a:srgbClr val="E37F65">
                <a:alpha val="100000"/>
              </a:srgbClr>
            </a:solidFill>
            <a:ln w="9525" cap="rnd">
              <a:solidFill>
                <a:srgbClr val="E37F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rc1506"/>
            <p:cNvSpPr/>
            <p:nvPr/>
          </p:nvSpPr>
          <p:spPr>
            <a:xfrm>
              <a:off x="6734853" y="5449440"/>
              <a:ext cx="86717" cy="11646"/>
            </a:xfrm>
            <a:prstGeom prst="rect">
              <a:avLst/>
            </a:prstGeom>
            <a:solidFill>
              <a:srgbClr val="E58368">
                <a:alpha val="100000"/>
              </a:srgbClr>
            </a:solidFill>
            <a:ln w="9525" cap="rnd">
              <a:solidFill>
                <a:srgbClr val="E583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rc1507"/>
            <p:cNvSpPr/>
            <p:nvPr/>
          </p:nvSpPr>
          <p:spPr>
            <a:xfrm>
              <a:off x="6734853" y="5437793"/>
              <a:ext cx="86717" cy="11646"/>
            </a:xfrm>
            <a:prstGeom prst="rect">
              <a:avLst/>
            </a:prstGeom>
            <a:solidFill>
              <a:srgbClr val="E6866A">
                <a:alpha val="100000"/>
              </a:srgbClr>
            </a:solidFill>
            <a:ln w="9525" cap="rnd">
              <a:solidFill>
                <a:srgbClr val="E686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rc1508"/>
            <p:cNvSpPr/>
            <p:nvPr/>
          </p:nvSpPr>
          <p:spPr>
            <a:xfrm>
              <a:off x="6734853" y="5426146"/>
              <a:ext cx="86717" cy="11646"/>
            </a:xfrm>
            <a:prstGeom prst="rect">
              <a:avLst/>
            </a:prstGeom>
            <a:solidFill>
              <a:srgbClr val="E88A6D">
                <a:alpha val="100000"/>
              </a:srgbClr>
            </a:solidFill>
            <a:ln w="9525" cap="rnd">
              <a:solidFill>
                <a:srgbClr val="E88A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rc1509"/>
            <p:cNvSpPr/>
            <p:nvPr/>
          </p:nvSpPr>
          <p:spPr>
            <a:xfrm>
              <a:off x="6734853" y="5414499"/>
              <a:ext cx="86717" cy="11646"/>
            </a:xfrm>
            <a:prstGeom prst="rect">
              <a:avLst/>
            </a:prstGeom>
            <a:solidFill>
              <a:srgbClr val="E98D70">
                <a:alpha val="100000"/>
              </a:srgbClr>
            </a:solidFill>
            <a:ln w="9525" cap="rnd">
              <a:solidFill>
                <a:srgbClr val="E98D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rc1510"/>
            <p:cNvSpPr/>
            <p:nvPr/>
          </p:nvSpPr>
          <p:spPr>
            <a:xfrm>
              <a:off x="6734853" y="5402852"/>
              <a:ext cx="86717" cy="11646"/>
            </a:xfrm>
            <a:prstGeom prst="rect">
              <a:avLst/>
            </a:prstGeom>
            <a:solidFill>
              <a:srgbClr val="EB9172">
                <a:alpha val="100000"/>
              </a:srgbClr>
            </a:solidFill>
            <a:ln w="9525" cap="rnd">
              <a:solidFill>
                <a:srgbClr val="EB91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rc1511"/>
            <p:cNvSpPr/>
            <p:nvPr/>
          </p:nvSpPr>
          <p:spPr>
            <a:xfrm>
              <a:off x="6734853" y="5391205"/>
              <a:ext cx="86717" cy="11646"/>
            </a:xfrm>
            <a:prstGeom prst="rect">
              <a:avLst/>
            </a:prstGeom>
            <a:solidFill>
              <a:srgbClr val="EC9475">
                <a:alpha val="100000"/>
              </a:srgbClr>
            </a:solidFill>
            <a:ln w="9525" cap="rnd">
              <a:solidFill>
                <a:srgbClr val="EC94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rc1512"/>
            <p:cNvSpPr/>
            <p:nvPr/>
          </p:nvSpPr>
          <p:spPr>
            <a:xfrm>
              <a:off x="6734853" y="5379559"/>
              <a:ext cx="86717" cy="11646"/>
            </a:xfrm>
            <a:prstGeom prst="rect">
              <a:avLst/>
            </a:prstGeom>
            <a:solidFill>
              <a:srgbClr val="EE9878">
                <a:alpha val="100000"/>
              </a:srgbClr>
            </a:solidFill>
            <a:ln w="9525" cap="rnd">
              <a:solidFill>
                <a:srgbClr val="EE98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rc1513"/>
            <p:cNvSpPr/>
            <p:nvPr/>
          </p:nvSpPr>
          <p:spPr>
            <a:xfrm>
              <a:off x="6734853" y="5367912"/>
              <a:ext cx="86717" cy="11646"/>
            </a:xfrm>
            <a:prstGeom prst="rect">
              <a:avLst/>
            </a:prstGeom>
            <a:solidFill>
              <a:srgbClr val="EF9B7A">
                <a:alpha val="100000"/>
              </a:srgbClr>
            </a:solidFill>
            <a:ln w="9525" cap="rnd">
              <a:solidFill>
                <a:srgbClr val="EF9B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rc1514"/>
            <p:cNvSpPr/>
            <p:nvPr/>
          </p:nvSpPr>
          <p:spPr>
            <a:xfrm>
              <a:off x="6734853" y="5356265"/>
              <a:ext cx="86717" cy="11646"/>
            </a:xfrm>
            <a:prstGeom prst="rect">
              <a:avLst/>
            </a:prstGeom>
            <a:solidFill>
              <a:srgbClr val="F19F7D">
                <a:alpha val="100000"/>
              </a:srgbClr>
            </a:solidFill>
            <a:ln w="9525" cap="rnd">
              <a:solidFill>
                <a:srgbClr val="F19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rc1515"/>
            <p:cNvSpPr/>
            <p:nvPr/>
          </p:nvSpPr>
          <p:spPr>
            <a:xfrm>
              <a:off x="6734853" y="5344618"/>
              <a:ext cx="86717" cy="11646"/>
            </a:xfrm>
            <a:prstGeom prst="rect">
              <a:avLst/>
            </a:prstGeom>
            <a:solidFill>
              <a:srgbClr val="F2A280">
                <a:alpha val="100000"/>
              </a:srgbClr>
            </a:solidFill>
            <a:ln w="9525" cap="rnd">
              <a:solidFill>
                <a:srgbClr val="F2A2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rc1516"/>
            <p:cNvSpPr/>
            <p:nvPr/>
          </p:nvSpPr>
          <p:spPr>
            <a:xfrm>
              <a:off x="6734853" y="5332971"/>
              <a:ext cx="86717" cy="11646"/>
            </a:xfrm>
            <a:prstGeom prst="rect">
              <a:avLst/>
            </a:prstGeom>
            <a:solidFill>
              <a:srgbClr val="F4A583">
                <a:alpha val="100000"/>
              </a:srgbClr>
            </a:solidFill>
            <a:ln w="9525" cap="rnd">
              <a:solidFill>
                <a:srgbClr val="F4A5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rc1517"/>
            <p:cNvSpPr/>
            <p:nvPr/>
          </p:nvSpPr>
          <p:spPr>
            <a:xfrm>
              <a:off x="6734853" y="5321324"/>
              <a:ext cx="86717" cy="11646"/>
            </a:xfrm>
            <a:prstGeom prst="rect">
              <a:avLst/>
            </a:prstGeom>
            <a:solidFill>
              <a:srgbClr val="F4A886">
                <a:alpha val="100000"/>
              </a:srgbClr>
            </a:solidFill>
            <a:ln w="9525" cap="rnd">
              <a:solidFill>
                <a:srgbClr val="F4A8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rc1518"/>
            <p:cNvSpPr/>
            <p:nvPr/>
          </p:nvSpPr>
          <p:spPr>
            <a:xfrm>
              <a:off x="6734853" y="5309677"/>
              <a:ext cx="86717" cy="11646"/>
            </a:xfrm>
            <a:prstGeom prst="rect">
              <a:avLst/>
            </a:prstGeom>
            <a:solidFill>
              <a:srgbClr val="F5AB89">
                <a:alpha val="100000"/>
              </a:srgbClr>
            </a:solidFill>
            <a:ln w="9525" cap="rnd">
              <a:solidFill>
                <a:srgbClr val="F5AB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rc1519"/>
            <p:cNvSpPr/>
            <p:nvPr/>
          </p:nvSpPr>
          <p:spPr>
            <a:xfrm>
              <a:off x="6734853" y="5298030"/>
              <a:ext cx="86717" cy="11646"/>
            </a:xfrm>
            <a:prstGeom prst="rect">
              <a:avLst/>
            </a:prstGeom>
            <a:solidFill>
              <a:srgbClr val="F5AD8D">
                <a:alpha val="100000"/>
              </a:srgbClr>
            </a:solidFill>
            <a:ln w="9525" cap="rnd">
              <a:solidFill>
                <a:srgbClr val="F5A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rc1520"/>
            <p:cNvSpPr/>
            <p:nvPr/>
          </p:nvSpPr>
          <p:spPr>
            <a:xfrm>
              <a:off x="6734853" y="5286383"/>
              <a:ext cx="86717" cy="11646"/>
            </a:xfrm>
            <a:prstGeom prst="rect">
              <a:avLst/>
            </a:prstGeom>
            <a:solidFill>
              <a:srgbClr val="F5B090">
                <a:alpha val="100000"/>
              </a:srgbClr>
            </a:solidFill>
            <a:ln w="9525" cap="rnd">
              <a:solidFill>
                <a:srgbClr val="F5B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rc1521"/>
            <p:cNvSpPr/>
            <p:nvPr/>
          </p:nvSpPr>
          <p:spPr>
            <a:xfrm>
              <a:off x="6734853" y="5274736"/>
              <a:ext cx="86717" cy="11646"/>
            </a:xfrm>
            <a:prstGeom prst="rect">
              <a:avLst/>
            </a:prstGeom>
            <a:solidFill>
              <a:srgbClr val="F6B394">
                <a:alpha val="100000"/>
              </a:srgbClr>
            </a:solidFill>
            <a:ln w="9525" cap="rnd">
              <a:solidFill>
                <a:srgbClr val="F6B3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rc1522"/>
            <p:cNvSpPr/>
            <p:nvPr/>
          </p:nvSpPr>
          <p:spPr>
            <a:xfrm>
              <a:off x="6734853" y="5263089"/>
              <a:ext cx="86717" cy="11646"/>
            </a:xfrm>
            <a:prstGeom prst="rect">
              <a:avLst/>
            </a:prstGeom>
            <a:solidFill>
              <a:srgbClr val="F6B697">
                <a:alpha val="100000"/>
              </a:srgbClr>
            </a:solidFill>
            <a:ln w="9525" cap="rnd">
              <a:solidFill>
                <a:srgbClr val="F6B6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rc1523"/>
            <p:cNvSpPr/>
            <p:nvPr/>
          </p:nvSpPr>
          <p:spPr>
            <a:xfrm>
              <a:off x="6734853" y="5251442"/>
              <a:ext cx="86717" cy="11646"/>
            </a:xfrm>
            <a:prstGeom prst="rect">
              <a:avLst/>
            </a:prstGeom>
            <a:solidFill>
              <a:srgbClr val="F7B89B">
                <a:alpha val="100000"/>
              </a:srgbClr>
            </a:solidFill>
            <a:ln w="9525" cap="rnd">
              <a:solidFill>
                <a:srgbClr val="F7B8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rc1524"/>
            <p:cNvSpPr/>
            <p:nvPr/>
          </p:nvSpPr>
          <p:spPr>
            <a:xfrm>
              <a:off x="6734853" y="5239795"/>
              <a:ext cx="86717" cy="11646"/>
            </a:xfrm>
            <a:prstGeom prst="rect">
              <a:avLst/>
            </a:prstGeom>
            <a:solidFill>
              <a:srgbClr val="F7BB9E">
                <a:alpha val="100000"/>
              </a:srgbClr>
            </a:solidFill>
            <a:ln w="9525" cap="rnd">
              <a:solidFill>
                <a:srgbClr val="F7BB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rc1525"/>
            <p:cNvSpPr/>
            <p:nvPr/>
          </p:nvSpPr>
          <p:spPr>
            <a:xfrm>
              <a:off x="6734853" y="5228148"/>
              <a:ext cx="86717" cy="11646"/>
            </a:xfrm>
            <a:prstGeom prst="rect">
              <a:avLst/>
            </a:prstGeom>
            <a:solidFill>
              <a:srgbClr val="F8BEA2">
                <a:alpha val="100000"/>
              </a:srgbClr>
            </a:solidFill>
            <a:ln w="9525" cap="rnd">
              <a:solidFill>
                <a:srgbClr val="F8BE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rc1526"/>
            <p:cNvSpPr/>
            <p:nvPr/>
          </p:nvSpPr>
          <p:spPr>
            <a:xfrm>
              <a:off x="6734853" y="5216501"/>
              <a:ext cx="86717" cy="11646"/>
            </a:xfrm>
            <a:prstGeom prst="rect">
              <a:avLst/>
            </a:prstGeom>
            <a:solidFill>
              <a:srgbClr val="F8C0A5">
                <a:alpha val="100000"/>
              </a:srgbClr>
            </a:solidFill>
            <a:ln w="9525" cap="rnd">
              <a:solidFill>
                <a:srgbClr val="F8C0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rc1527"/>
            <p:cNvSpPr/>
            <p:nvPr/>
          </p:nvSpPr>
          <p:spPr>
            <a:xfrm>
              <a:off x="6734853" y="5204854"/>
              <a:ext cx="86717" cy="11646"/>
            </a:xfrm>
            <a:prstGeom prst="rect">
              <a:avLst/>
            </a:prstGeom>
            <a:solidFill>
              <a:srgbClr val="F9C3A9">
                <a:alpha val="100000"/>
              </a:srgbClr>
            </a:solidFill>
            <a:ln w="9525" cap="rnd">
              <a:solidFill>
                <a:srgbClr val="F9C3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rc1528"/>
            <p:cNvSpPr/>
            <p:nvPr/>
          </p:nvSpPr>
          <p:spPr>
            <a:xfrm>
              <a:off x="6734853" y="5193207"/>
              <a:ext cx="86717" cy="11646"/>
            </a:xfrm>
            <a:prstGeom prst="rect">
              <a:avLst/>
            </a:prstGeom>
            <a:solidFill>
              <a:srgbClr val="F9C6AC">
                <a:alpha val="100000"/>
              </a:srgbClr>
            </a:solidFill>
            <a:ln w="9525" cap="rnd">
              <a:solidFill>
                <a:srgbClr val="F9C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rc1529"/>
            <p:cNvSpPr/>
            <p:nvPr/>
          </p:nvSpPr>
          <p:spPr>
            <a:xfrm>
              <a:off x="6734853" y="5181560"/>
              <a:ext cx="86717" cy="11646"/>
            </a:xfrm>
            <a:prstGeom prst="rect">
              <a:avLst/>
            </a:prstGeom>
            <a:solidFill>
              <a:srgbClr val="FAC9B0">
                <a:alpha val="100000"/>
              </a:srgbClr>
            </a:solidFill>
            <a:ln w="9525" cap="rnd">
              <a:solidFill>
                <a:srgbClr val="FAC9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rc1530"/>
            <p:cNvSpPr/>
            <p:nvPr/>
          </p:nvSpPr>
          <p:spPr>
            <a:xfrm>
              <a:off x="6734853" y="5169913"/>
              <a:ext cx="86717" cy="11646"/>
            </a:xfrm>
            <a:prstGeom prst="rect">
              <a:avLst/>
            </a:prstGeom>
            <a:solidFill>
              <a:srgbClr val="FACBB3">
                <a:alpha val="100000"/>
              </a:srgbClr>
            </a:solidFill>
            <a:ln w="9525" cap="rnd">
              <a:solidFill>
                <a:srgbClr val="FACB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rc1531"/>
            <p:cNvSpPr/>
            <p:nvPr/>
          </p:nvSpPr>
          <p:spPr>
            <a:xfrm>
              <a:off x="6734853" y="5158266"/>
              <a:ext cx="86717" cy="11646"/>
            </a:xfrm>
            <a:prstGeom prst="rect">
              <a:avLst/>
            </a:prstGeom>
            <a:solidFill>
              <a:srgbClr val="FACEB7">
                <a:alpha val="100000"/>
              </a:srgbClr>
            </a:solidFill>
            <a:ln w="9525" cap="rnd">
              <a:solidFill>
                <a:srgbClr val="FACE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rc1532"/>
            <p:cNvSpPr/>
            <p:nvPr/>
          </p:nvSpPr>
          <p:spPr>
            <a:xfrm>
              <a:off x="6734853" y="5146619"/>
              <a:ext cx="86717" cy="11646"/>
            </a:xfrm>
            <a:prstGeom prst="rect">
              <a:avLst/>
            </a:prstGeom>
            <a:solidFill>
              <a:srgbClr val="FBD1BA">
                <a:alpha val="100000"/>
              </a:srgbClr>
            </a:solidFill>
            <a:ln w="9525" cap="rnd">
              <a:solidFill>
                <a:srgbClr val="FBD1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rc1533"/>
            <p:cNvSpPr/>
            <p:nvPr/>
          </p:nvSpPr>
          <p:spPr>
            <a:xfrm>
              <a:off x="6734853" y="5134972"/>
              <a:ext cx="86717" cy="11646"/>
            </a:xfrm>
            <a:prstGeom prst="rect">
              <a:avLst/>
            </a:prstGeom>
            <a:solidFill>
              <a:srgbClr val="FBD3BD">
                <a:alpha val="100000"/>
              </a:srgbClr>
            </a:solidFill>
            <a:ln w="9525" cap="rnd">
              <a:solidFill>
                <a:srgbClr val="FBD3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rc1534"/>
            <p:cNvSpPr/>
            <p:nvPr/>
          </p:nvSpPr>
          <p:spPr>
            <a:xfrm>
              <a:off x="6734853" y="5123325"/>
              <a:ext cx="86717" cy="11646"/>
            </a:xfrm>
            <a:prstGeom prst="rect">
              <a:avLst/>
            </a:prstGeom>
            <a:solidFill>
              <a:srgbClr val="FCD6C1">
                <a:alpha val="100000"/>
              </a:srgbClr>
            </a:solidFill>
            <a:ln w="9525" cap="rnd">
              <a:solidFill>
                <a:srgbClr val="FCD6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rc1535"/>
            <p:cNvSpPr/>
            <p:nvPr/>
          </p:nvSpPr>
          <p:spPr>
            <a:xfrm>
              <a:off x="6734853" y="5111678"/>
              <a:ext cx="86717" cy="11646"/>
            </a:xfrm>
            <a:prstGeom prst="rect">
              <a:avLst/>
            </a:prstGeom>
            <a:solidFill>
              <a:srgbClr val="FCD9C4">
                <a:alpha val="100000"/>
              </a:srgbClr>
            </a:solidFill>
            <a:ln w="9525" cap="rnd">
              <a:solidFill>
                <a:srgbClr val="FCD9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rc1536"/>
            <p:cNvSpPr/>
            <p:nvPr/>
          </p:nvSpPr>
          <p:spPr>
            <a:xfrm>
              <a:off x="6734853" y="5100031"/>
              <a:ext cx="86717" cy="11646"/>
            </a:xfrm>
            <a:prstGeom prst="rect">
              <a:avLst/>
            </a:prstGeom>
            <a:solidFill>
              <a:srgbClr val="FDDBC8">
                <a:alpha val="100000"/>
              </a:srgbClr>
            </a:solidFill>
            <a:ln w="9525" cap="rnd">
              <a:solidFill>
                <a:srgbClr val="FDDB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rc1537"/>
            <p:cNvSpPr/>
            <p:nvPr/>
          </p:nvSpPr>
          <p:spPr>
            <a:xfrm>
              <a:off x="6734853" y="5088384"/>
              <a:ext cx="86717" cy="11646"/>
            </a:xfrm>
            <a:prstGeom prst="rect">
              <a:avLst/>
            </a:prstGeom>
            <a:solidFill>
              <a:srgbClr val="FDDDCA">
                <a:alpha val="100000"/>
              </a:srgbClr>
            </a:solidFill>
            <a:ln w="9525" cap="rnd">
              <a:solidFill>
                <a:srgbClr val="FDD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rc1538"/>
            <p:cNvSpPr/>
            <p:nvPr/>
          </p:nvSpPr>
          <p:spPr>
            <a:xfrm>
              <a:off x="6734853" y="5076737"/>
              <a:ext cx="86717" cy="11646"/>
            </a:xfrm>
            <a:prstGeom prst="rect">
              <a:avLst/>
            </a:prstGeom>
            <a:solidFill>
              <a:srgbClr val="FDDFCD">
                <a:alpha val="100000"/>
              </a:srgbClr>
            </a:solidFill>
            <a:ln w="9525" cap="rnd">
              <a:solidFill>
                <a:srgbClr val="FDDF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rc1539"/>
            <p:cNvSpPr/>
            <p:nvPr/>
          </p:nvSpPr>
          <p:spPr>
            <a:xfrm>
              <a:off x="6734853" y="5065090"/>
              <a:ext cx="86717" cy="11646"/>
            </a:xfrm>
            <a:prstGeom prst="rect">
              <a:avLst/>
            </a:prstGeom>
            <a:solidFill>
              <a:srgbClr val="FDE1D0">
                <a:alpha val="100000"/>
              </a:srgbClr>
            </a:solidFill>
            <a:ln w="9525" cap="rnd">
              <a:solidFill>
                <a:srgbClr val="FDE1D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rc1540"/>
            <p:cNvSpPr/>
            <p:nvPr/>
          </p:nvSpPr>
          <p:spPr>
            <a:xfrm>
              <a:off x="6734853" y="5053443"/>
              <a:ext cx="86717" cy="11646"/>
            </a:xfrm>
            <a:prstGeom prst="rect">
              <a:avLst/>
            </a:prstGeom>
            <a:solidFill>
              <a:srgbClr val="FDE2D3">
                <a:alpha val="100000"/>
              </a:srgbClr>
            </a:solidFill>
            <a:ln w="9525" cap="rnd">
              <a:solidFill>
                <a:srgbClr val="FDE2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rc1541"/>
            <p:cNvSpPr/>
            <p:nvPr/>
          </p:nvSpPr>
          <p:spPr>
            <a:xfrm>
              <a:off x="6734853" y="5041796"/>
              <a:ext cx="86717" cy="11646"/>
            </a:xfrm>
            <a:prstGeom prst="rect">
              <a:avLst/>
            </a:prstGeom>
            <a:solidFill>
              <a:srgbClr val="FDE4D6">
                <a:alpha val="100000"/>
              </a:srgbClr>
            </a:solidFill>
            <a:ln w="9525" cap="rnd">
              <a:solidFill>
                <a:srgbClr val="FDE4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rc1542"/>
            <p:cNvSpPr/>
            <p:nvPr/>
          </p:nvSpPr>
          <p:spPr>
            <a:xfrm>
              <a:off x="6734853" y="5030149"/>
              <a:ext cx="86717" cy="11646"/>
            </a:xfrm>
            <a:prstGeom prst="rect">
              <a:avLst/>
            </a:prstGeom>
            <a:solidFill>
              <a:srgbClr val="FDE6D9">
                <a:alpha val="100000"/>
              </a:srgbClr>
            </a:solidFill>
            <a:ln w="9525" cap="rnd">
              <a:solidFill>
                <a:srgbClr val="FDE6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rc1543"/>
            <p:cNvSpPr/>
            <p:nvPr/>
          </p:nvSpPr>
          <p:spPr>
            <a:xfrm>
              <a:off x="6734853" y="5018502"/>
              <a:ext cx="86717" cy="11646"/>
            </a:xfrm>
            <a:prstGeom prst="rect">
              <a:avLst/>
            </a:prstGeom>
            <a:solidFill>
              <a:srgbClr val="FDE8DB">
                <a:alpha val="100000"/>
              </a:srgbClr>
            </a:solidFill>
            <a:ln w="9525" cap="rnd">
              <a:solidFill>
                <a:srgbClr val="FDE8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rc1544"/>
            <p:cNvSpPr/>
            <p:nvPr/>
          </p:nvSpPr>
          <p:spPr>
            <a:xfrm>
              <a:off x="6734853" y="5006855"/>
              <a:ext cx="86717" cy="11646"/>
            </a:xfrm>
            <a:prstGeom prst="rect">
              <a:avLst/>
            </a:prstGeom>
            <a:solidFill>
              <a:srgbClr val="FDEADE">
                <a:alpha val="100000"/>
              </a:srgbClr>
            </a:solidFill>
            <a:ln w="9525" cap="rnd">
              <a:solidFill>
                <a:srgbClr val="FDEA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rc1545"/>
            <p:cNvSpPr/>
            <p:nvPr/>
          </p:nvSpPr>
          <p:spPr>
            <a:xfrm>
              <a:off x="6734853" y="4995208"/>
              <a:ext cx="86717" cy="11646"/>
            </a:xfrm>
            <a:prstGeom prst="rect">
              <a:avLst/>
            </a:prstGeom>
            <a:solidFill>
              <a:srgbClr val="FDECE1">
                <a:alpha val="100000"/>
              </a:srgbClr>
            </a:solidFill>
            <a:ln w="9525" cap="rnd">
              <a:solidFill>
                <a:srgbClr val="FDEC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rc1546"/>
            <p:cNvSpPr/>
            <p:nvPr/>
          </p:nvSpPr>
          <p:spPr>
            <a:xfrm>
              <a:off x="6734853" y="4983561"/>
              <a:ext cx="86717" cy="11646"/>
            </a:xfrm>
            <a:prstGeom prst="rect">
              <a:avLst/>
            </a:prstGeom>
            <a:solidFill>
              <a:srgbClr val="FEEDE4">
                <a:alpha val="100000"/>
              </a:srgbClr>
            </a:solidFill>
            <a:ln w="9525" cap="rnd">
              <a:solidFill>
                <a:srgbClr val="FEED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rc1547"/>
            <p:cNvSpPr/>
            <p:nvPr/>
          </p:nvSpPr>
          <p:spPr>
            <a:xfrm>
              <a:off x="6734853" y="4971914"/>
              <a:ext cx="86717" cy="11646"/>
            </a:xfrm>
            <a:prstGeom prst="rect">
              <a:avLst/>
            </a:prstGeom>
            <a:solidFill>
              <a:srgbClr val="FEEFE7">
                <a:alpha val="100000"/>
              </a:srgbClr>
            </a:solidFill>
            <a:ln w="9525" cap="rnd">
              <a:solidFill>
                <a:srgbClr val="FEEF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rc1548"/>
            <p:cNvSpPr/>
            <p:nvPr/>
          </p:nvSpPr>
          <p:spPr>
            <a:xfrm>
              <a:off x="6734853" y="4960267"/>
              <a:ext cx="86717" cy="11646"/>
            </a:xfrm>
            <a:prstGeom prst="rect">
              <a:avLst/>
            </a:prstGeom>
            <a:solidFill>
              <a:srgbClr val="FEF1E9">
                <a:alpha val="100000"/>
              </a:srgbClr>
            </a:solidFill>
            <a:ln w="9525" cap="rnd">
              <a:solidFill>
                <a:srgbClr val="FEF1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rc1549"/>
            <p:cNvSpPr/>
            <p:nvPr/>
          </p:nvSpPr>
          <p:spPr>
            <a:xfrm>
              <a:off x="6734853" y="4948620"/>
              <a:ext cx="86717" cy="11646"/>
            </a:xfrm>
            <a:prstGeom prst="rect">
              <a:avLst/>
            </a:prstGeom>
            <a:solidFill>
              <a:srgbClr val="FEF3EC">
                <a:alpha val="100000"/>
              </a:srgbClr>
            </a:solidFill>
            <a:ln w="9525" cap="rnd">
              <a:solidFill>
                <a:srgbClr val="FEF3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rc1550"/>
            <p:cNvSpPr/>
            <p:nvPr/>
          </p:nvSpPr>
          <p:spPr>
            <a:xfrm>
              <a:off x="6734853" y="4936974"/>
              <a:ext cx="86717" cy="11646"/>
            </a:xfrm>
            <a:prstGeom prst="rect">
              <a:avLst/>
            </a:prstGeom>
            <a:solidFill>
              <a:srgbClr val="FEF5EF">
                <a:alpha val="100000"/>
              </a:srgbClr>
            </a:solidFill>
            <a:ln w="9525" cap="rnd">
              <a:solidFill>
                <a:srgbClr val="FEF5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rc1551"/>
            <p:cNvSpPr/>
            <p:nvPr/>
          </p:nvSpPr>
          <p:spPr>
            <a:xfrm>
              <a:off x="6734853" y="4925327"/>
              <a:ext cx="86717" cy="11646"/>
            </a:xfrm>
            <a:prstGeom prst="rect">
              <a:avLst/>
            </a:pr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rc1552"/>
            <p:cNvSpPr/>
            <p:nvPr/>
          </p:nvSpPr>
          <p:spPr>
            <a:xfrm>
              <a:off x="6734853" y="4913680"/>
              <a:ext cx="86717" cy="11646"/>
            </a:xfrm>
            <a:prstGeom prst="rect">
              <a:avLst/>
            </a:pr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rc1553"/>
            <p:cNvSpPr/>
            <p:nvPr/>
          </p:nvSpPr>
          <p:spPr>
            <a:xfrm>
              <a:off x="6734853" y="4902033"/>
              <a:ext cx="86717" cy="11646"/>
            </a:xfrm>
            <a:prstGeom prst="rect">
              <a:avLst/>
            </a:pr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rc1554"/>
            <p:cNvSpPr/>
            <p:nvPr/>
          </p:nvSpPr>
          <p:spPr>
            <a:xfrm>
              <a:off x="6734853" y="4890386"/>
              <a:ext cx="86717" cy="11646"/>
            </a:xfrm>
            <a:prstGeom prst="rect">
              <a:avLst/>
            </a:pr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rc1555"/>
            <p:cNvSpPr/>
            <p:nvPr/>
          </p:nvSpPr>
          <p:spPr>
            <a:xfrm>
              <a:off x="6734853" y="4878739"/>
              <a:ext cx="86717" cy="11646"/>
            </a:xfrm>
            <a:prstGeom prst="rect">
              <a:avLst/>
            </a:pr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rc1556"/>
            <p:cNvSpPr/>
            <p:nvPr/>
          </p:nvSpPr>
          <p:spPr>
            <a:xfrm>
              <a:off x="6734853" y="4867092"/>
              <a:ext cx="86717" cy="11646"/>
            </a:xfrm>
            <a:prstGeom prst="rect">
              <a:avLst/>
            </a:pr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rc1557"/>
            <p:cNvSpPr/>
            <p:nvPr/>
          </p:nvSpPr>
          <p:spPr>
            <a:xfrm>
              <a:off x="6734853" y="4855445"/>
              <a:ext cx="86717" cy="11646"/>
            </a:xfrm>
            <a:prstGeom prst="rect">
              <a:avLst/>
            </a:pr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rc1558"/>
            <p:cNvSpPr/>
            <p:nvPr/>
          </p:nvSpPr>
          <p:spPr>
            <a:xfrm>
              <a:off x="6734853" y="4843798"/>
              <a:ext cx="86717" cy="11646"/>
            </a:xfrm>
            <a:prstGeom prst="rect">
              <a:avLst/>
            </a:pr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rc1559"/>
            <p:cNvSpPr/>
            <p:nvPr/>
          </p:nvSpPr>
          <p:spPr>
            <a:xfrm>
              <a:off x="6734853" y="4832151"/>
              <a:ext cx="86717" cy="11646"/>
            </a:xfrm>
            <a:prstGeom prst="rect">
              <a:avLst/>
            </a:pr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rc1560"/>
            <p:cNvSpPr/>
            <p:nvPr/>
          </p:nvSpPr>
          <p:spPr>
            <a:xfrm>
              <a:off x="6734853" y="4820504"/>
              <a:ext cx="86717" cy="11646"/>
            </a:xfrm>
            <a:prstGeom prst="rect">
              <a:avLst/>
            </a:pr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rc1561"/>
            <p:cNvSpPr/>
            <p:nvPr/>
          </p:nvSpPr>
          <p:spPr>
            <a:xfrm>
              <a:off x="6734853" y="4808857"/>
              <a:ext cx="86717" cy="11646"/>
            </a:xfrm>
            <a:prstGeom prst="rect">
              <a:avLst/>
            </a:prstGeom>
            <a:solidFill>
              <a:srgbClr val="F2F7FA">
                <a:alpha val="100000"/>
              </a:srgbClr>
            </a:solidFill>
            <a:ln w="9525" cap="rnd">
              <a:solidFill>
                <a:srgbClr val="F2F7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rc1562"/>
            <p:cNvSpPr/>
            <p:nvPr/>
          </p:nvSpPr>
          <p:spPr>
            <a:xfrm>
              <a:off x="6734853" y="4797210"/>
              <a:ext cx="86717" cy="11646"/>
            </a:xfrm>
            <a:prstGeom prst="rect">
              <a:avLst/>
            </a:prstGeom>
            <a:solidFill>
              <a:srgbClr val="EFF6FA">
                <a:alpha val="100000"/>
              </a:srgbClr>
            </a:solidFill>
            <a:ln w="9525" cap="rnd">
              <a:solidFill>
                <a:srgbClr val="EFF6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rc1563"/>
            <p:cNvSpPr/>
            <p:nvPr/>
          </p:nvSpPr>
          <p:spPr>
            <a:xfrm>
              <a:off x="6734853" y="4785563"/>
              <a:ext cx="86717" cy="11646"/>
            </a:xfrm>
            <a:prstGeom prst="rect">
              <a:avLst/>
            </a:prstGeom>
            <a:solidFill>
              <a:srgbClr val="EDF5F9">
                <a:alpha val="100000"/>
              </a:srgbClr>
            </a:solidFill>
            <a:ln w="9525" cap="rnd">
              <a:solidFill>
                <a:srgbClr val="EDF5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rc1564"/>
            <p:cNvSpPr/>
            <p:nvPr/>
          </p:nvSpPr>
          <p:spPr>
            <a:xfrm>
              <a:off x="6734853" y="4773916"/>
              <a:ext cx="86717" cy="11646"/>
            </a:xfrm>
            <a:prstGeom prst="rect">
              <a:avLst/>
            </a:prstGeom>
            <a:solidFill>
              <a:srgbClr val="EBF3F8">
                <a:alpha val="100000"/>
              </a:srgbClr>
            </a:solidFill>
            <a:ln w="9525" cap="rnd">
              <a:solidFill>
                <a:srgbClr val="EB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rc1565"/>
            <p:cNvSpPr/>
            <p:nvPr/>
          </p:nvSpPr>
          <p:spPr>
            <a:xfrm>
              <a:off x="6734853" y="4762269"/>
              <a:ext cx="86717" cy="11646"/>
            </a:xfrm>
            <a:prstGeom prst="rect">
              <a:avLst/>
            </a:prstGeom>
            <a:solidFill>
              <a:srgbClr val="E9F2F7">
                <a:alpha val="100000"/>
              </a:srgbClr>
            </a:solidFill>
            <a:ln w="9525" cap="rnd">
              <a:solidFill>
                <a:srgbClr val="E9F2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rc1566"/>
            <p:cNvSpPr/>
            <p:nvPr/>
          </p:nvSpPr>
          <p:spPr>
            <a:xfrm>
              <a:off x="6734853" y="4750622"/>
              <a:ext cx="86717" cy="11646"/>
            </a:xfrm>
            <a:prstGeom prst="rect">
              <a:avLst/>
            </a:prstGeom>
            <a:solidFill>
              <a:srgbClr val="E6F1F7">
                <a:alpha val="100000"/>
              </a:srgbClr>
            </a:solidFill>
            <a:ln w="9525" cap="rnd">
              <a:solidFill>
                <a:srgbClr val="E6F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rc1567"/>
            <p:cNvSpPr/>
            <p:nvPr/>
          </p:nvSpPr>
          <p:spPr>
            <a:xfrm>
              <a:off x="6734853" y="4738975"/>
              <a:ext cx="86717" cy="11646"/>
            </a:xfrm>
            <a:prstGeom prst="rect">
              <a:avLst/>
            </a:prstGeom>
            <a:solidFill>
              <a:srgbClr val="E4EFF6">
                <a:alpha val="100000"/>
              </a:srgbClr>
            </a:solidFill>
            <a:ln w="9525" cap="rnd">
              <a:solidFill>
                <a:srgbClr val="E4EF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rc1568"/>
            <p:cNvSpPr/>
            <p:nvPr/>
          </p:nvSpPr>
          <p:spPr>
            <a:xfrm>
              <a:off x="6734853" y="4727328"/>
              <a:ext cx="86717" cy="11646"/>
            </a:xfrm>
            <a:prstGeom prst="rect">
              <a:avLst/>
            </a:prstGeom>
            <a:solidFill>
              <a:srgbClr val="E2EEF5">
                <a:alpha val="100000"/>
              </a:srgbClr>
            </a:solidFill>
            <a:ln w="9525" cap="rnd">
              <a:solidFill>
                <a:srgbClr val="E2EE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rc1569"/>
            <p:cNvSpPr/>
            <p:nvPr/>
          </p:nvSpPr>
          <p:spPr>
            <a:xfrm>
              <a:off x="6734853" y="4715681"/>
              <a:ext cx="86717" cy="11646"/>
            </a:xfrm>
            <a:prstGeom prst="rect">
              <a:avLst/>
            </a:prstGeom>
            <a:solidFill>
              <a:srgbClr val="DFEDF4">
                <a:alpha val="100000"/>
              </a:srgbClr>
            </a:solidFill>
            <a:ln w="9525" cap="rnd">
              <a:solidFill>
                <a:srgbClr val="DFED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rc1570"/>
            <p:cNvSpPr/>
            <p:nvPr/>
          </p:nvSpPr>
          <p:spPr>
            <a:xfrm>
              <a:off x="6734853" y="4704034"/>
              <a:ext cx="86717" cy="11646"/>
            </a:xfrm>
            <a:prstGeom prst="rect">
              <a:avLst/>
            </a:prstGeom>
            <a:solidFill>
              <a:srgbClr val="DDECF4">
                <a:alpha val="100000"/>
              </a:srgbClr>
            </a:solidFill>
            <a:ln w="9525" cap="rnd">
              <a:solidFill>
                <a:srgbClr val="DDEC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rc1571"/>
            <p:cNvSpPr/>
            <p:nvPr/>
          </p:nvSpPr>
          <p:spPr>
            <a:xfrm>
              <a:off x="6734853" y="4692387"/>
              <a:ext cx="86717" cy="11646"/>
            </a:xfrm>
            <a:prstGeom prst="rect">
              <a:avLst/>
            </a:prstGeom>
            <a:solidFill>
              <a:srgbClr val="DBEAF3">
                <a:alpha val="100000"/>
              </a:srgbClr>
            </a:solidFill>
            <a:ln w="9525" cap="rnd">
              <a:solidFill>
                <a:srgbClr val="DBEA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rc1572"/>
            <p:cNvSpPr/>
            <p:nvPr/>
          </p:nvSpPr>
          <p:spPr>
            <a:xfrm>
              <a:off x="6734853" y="4680740"/>
              <a:ext cx="86717" cy="11646"/>
            </a:xfrm>
            <a:prstGeom prst="rect">
              <a:avLst/>
            </a:prstGeom>
            <a:solidFill>
              <a:srgbClr val="D8E9F2">
                <a:alpha val="100000"/>
              </a:srgbClr>
            </a:solidFill>
            <a:ln w="9525" cap="rnd">
              <a:solidFill>
                <a:srgbClr val="D8E9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rc1573"/>
            <p:cNvSpPr/>
            <p:nvPr/>
          </p:nvSpPr>
          <p:spPr>
            <a:xfrm>
              <a:off x="6734853" y="4669093"/>
              <a:ext cx="86717" cy="11646"/>
            </a:xfrm>
            <a:prstGeom prst="rect">
              <a:avLst/>
            </a:prstGeom>
            <a:solidFill>
              <a:srgbClr val="D6E8F1">
                <a:alpha val="100000"/>
              </a:srgbClr>
            </a:solidFill>
            <a:ln w="9525" cap="rnd">
              <a:solidFill>
                <a:srgbClr val="D6E8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rc1574"/>
            <p:cNvSpPr/>
            <p:nvPr/>
          </p:nvSpPr>
          <p:spPr>
            <a:xfrm>
              <a:off x="6734853" y="4657446"/>
              <a:ext cx="86717" cy="11646"/>
            </a:xfrm>
            <a:prstGeom prst="rect">
              <a:avLst/>
            </a:prstGeom>
            <a:solidFill>
              <a:srgbClr val="D4E6F1">
                <a:alpha val="100000"/>
              </a:srgbClr>
            </a:solidFill>
            <a:ln w="9525" cap="rnd">
              <a:solidFill>
                <a:srgbClr val="D4E6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rc1575"/>
            <p:cNvSpPr/>
            <p:nvPr/>
          </p:nvSpPr>
          <p:spPr>
            <a:xfrm>
              <a:off x="6734853" y="4645799"/>
              <a:ext cx="86717" cy="11646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rc1576"/>
            <p:cNvSpPr/>
            <p:nvPr/>
          </p:nvSpPr>
          <p:spPr>
            <a:xfrm>
              <a:off x="6734853" y="4634152"/>
              <a:ext cx="86717" cy="11646"/>
            </a:xfrm>
            <a:prstGeom prst="rect">
              <a:avLst/>
            </a:prstGeom>
            <a:solidFill>
              <a:srgbClr val="CFE4EF">
                <a:alpha val="100000"/>
              </a:srgbClr>
            </a:solidFill>
            <a:ln w="9525" cap="rnd">
              <a:solidFill>
                <a:srgbClr val="CFE4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rc1577"/>
            <p:cNvSpPr/>
            <p:nvPr/>
          </p:nvSpPr>
          <p:spPr>
            <a:xfrm>
              <a:off x="6734853" y="4622505"/>
              <a:ext cx="86717" cy="11646"/>
            </a:xfrm>
            <a:prstGeom prst="rect">
              <a:avLst/>
            </a:prstGeom>
            <a:solidFill>
              <a:srgbClr val="CBE2EE">
                <a:alpha val="100000"/>
              </a:srgbClr>
            </a:solidFill>
            <a:ln w="9525" cap="rnd">
              <a:solidFill>
                <a:srgbClr val="CBE2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rc1578"/>
            <p:cNvSpPr/>
            <p:nvPr/>
          </p:nvSpPr>
          <p:spPr>
            <a:xfrm>
              <a:off x="6734853" y="4610858"/>
              <a:ext cx="86717" cy="11646"/>
            </a:xfrm>
            <a:prstGeom prst="rect">
              <a:avLst/>
            </a:prstGeom>
            <a:solidFill>
              <a:srgbClr val="C8E0ED">
                <a:alpha val="100000"/>
              </a:srgbClr>
            </a:solidFill>
            <a:ln w="9525" cap="rnd">
              <a:solidFill>
                <a:srgbClr val="C8E0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rc1579"/>
            <p:cNvSpPr/>
            <p:nvPr/>
          </p:nvSpPr>
          <p:spPr>
            <a:xfrm>
              <a:off x="6734853" y="4599211"/>
              <a:ext cx="86717" cy="11646"/>
            </a:xfrm>
            <a:prstGeom prst="rect">
              <a:avLst/>
            </a:prstGeom>
            <a:solidFill>
              <a:srgbClr val="C5DFEC">
                <a:alpha val="100000"/>
              </a:srgbClr>
            </a:solidFill>
            <a:ln w="9525" cap="rnd">
              <a:solidFill>
                <a:srgbClr val="C5DF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rc1580"/>
            <p:cNvSpPr/>
            <p:nvPr/>
          </p:nvSpPr>
          <p:spPr>
            <a:xfrm>
              <a:off x="6734853" y="4587564"/>
              <a:ext cx="86717" cy="11646"/>
            </a:xfrm>
            <a:prstGeom prst="rect">
              <a:avLst/>
            </a:prstGeom>
            <a:solidFill>
              <a:srgbClr val="C2DDEB">
                <a:alpha val="100000"/>
              </a:srgbClr>
            </a:solidFill>
            <a:ln w="9525" cap="rnd">
              <a:solidFill>
                <a:srgbClr val="C2DD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rc1581"/>
            <p:cNvSpPr/>
            <p:nvPr/>
          </p:nvSpPr>
          <p:spPr>
            <a:xfrm>
              <a:off x="6734853" y="4575917"/>
              <a:ext cx="86717" cy="11646"/>
            </a:xfrm>
            <a:prstGeom prst="rect">
              <a:avLst/>
            </a:prstGeom>
            <a:solidFill>
              <a:srgbClr val="BFDBEA">
                <a:alpha val="100000"/>
              </a:srgbClr>
            </a:solidFill>
            <a:ln w="9525" cap="rnd">
              <a:solidFill>
                <a:srgbClr val="BFDB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rc1582"/>
            <p:cNvSpPr/>
            <p:nvPr/>
          </p:nvSpPr>
          <p:spPr>
            <a:xfrm>
              <a:off x="6734853" y="4564270"/>
              <a:ext cx="86717" cy="11646"/>
            </a:xfrm>
            <a:prstGeom prst="rect">
              <a:avLst/>
            </a:prstGeom>
            <a:solidFill>
              <a:srgbClr val="BCDAEA">
                <a:alpha val="100000"/>
              </a:srgbClr>
            </a:solidFill>
            <a:ln w="9525" cap="rnd">
              <a:solidFill>
                <a:srgbClr val="BCDA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rc1583"/>
            <p:cNvSpPr/>
            <p:nvPr/>
          </p:nvSpPr>
          <p:spPr>
            <a:xfrm>
              <a:off x="6734853" y="4552623"/>
              <a:ext cx="86717" cy="11646"/>
            </a:xfrm>
            <a:prstGeom prst="rect">
              <a:avLst/>
            </a:prstGeom>
            <a:solidFill>
              <a:srgbClr val="B8D8E9">
                <a:alpha val="100000"/>
              </a:srgbClr>
            </a:solidFill>
            <a:ln w="9525" cap="rnd">
              <a:solidFill>
                <a:srgbClr val="B8D8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rc1584"/>
            <p:cNvSpPr/>
            <p:nvPr/>
          </p:nvSpPr>
          <p:spPr>
            <a:xfrm>
              <a:off x="6734853" y="4540976"/>
              <a:ext cx="86717" cy="11646"/>
            </a:xfrm>
            <a:prstGeom prst="rect">
              <a:avLst/>
            </a:prstGeom>
            <a:solidFill>
              <a:srgbClr val="B5D7E8">
                <a:alpha val="100000"/>
              </a:srgbClr>
            </a:solidFill>
            <a:ln w="9525" cap="rnd">
              <a:solidFill>
                <a:srgbClr val="B5D7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rc1585"/>
            <p:cNvSpPr/>
            <p:nvPr/>
          </p:nvSpPr>
          <p:spPr>
            <a:xfrm>
              <a:off x="6734853" y="4529329"/>
              <a:ext cx="86717" cy="11646"/>
            </a:xfrm>
            <a:prstGeom prst="rect">
              <a:avLst/>
            </a:prstGeom>
            <a:solidFill>
              <a:srgbClr val="B2D5E7">
                <a:alpha val="100000"/>
              </a:srgbClr>
            </a:solidFill>
            <a:ln w="9525" cap="rnd">
              <a:solidFill>
                <a:srgbClr val="B2D5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rc1586"/>
            <p:cNvSpPr/>
            <p:nvPr/>
          </p:nvSpPr>
          <p:spPr>
            <a:xfrm>
              <a:off x="6734853" y="4517682"/>
              <a:ext cx="86717" cy="11646"/>
            </a:xfrm>
            <a:prstGeom prst="rect">
              <a:avLst/>
            </a:prstGeom>
            <a:solidFill>
              <a:srgbClr val="AFD3E6">
                <a:alpha val="100000"/>
              </a:srgbClr>
            </a:solidFill>
            <a:ln w="9525" cap="rnd">
              <a:solidFill>
                <a:srgbClr val="AFD3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rc1587"/>
            <p:cNvSpPr/>
            <p:nvPr/>
          </p:nvSpPr>
          <p:spPr>
            <a:xfrm>
              <a:off x="6734853" y="4506035"/>
              <a:ext cx="86717" cy="11646"/>
            </a:xfrm>
            <a:prstGeom prst="rect">
              <a:avLst/>
            </a:prstGeom>
            <a:solidFill>
              <a:srgbClr val="ACD2E5">
                <a:alpha val="100000"/>
              </a:srgbClr>
            </a:solidFill>
            <a:ln w="9525" cap="rnd">
              <a:solidFill>
                <a:srgbClr val="ACD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rc1588"/>
            <p:cNvSpPr/>
            <p:nvPr/>
          </p:nvSpPr>
          <p:spPr>
            <a:xfrm>
              <a:off x="6734853" y="4494389"/>
              <a:ext cx="86717" cy="11646"/>
            </a:xfrm>
            <a:prstGeom prst="rect">
              <a:avLst/>
            </a:prstGeom>
            <a:solidFill>
              <a:srgbClr val="A9D0E4">
                <a:alpha val="100000"/>
              </a:srgbClr>
            </a:solidFill>
            <a:ln w="9525" cap="rnd">
              <a:solidFill>
                <a:srgbClr val="A9D0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rc1589"/>
            <p:cNvSpPr/>
            <p:nvPr/>
          </p:nvSpPr>
          <p:spPr>
            <a:xfrm>
              <a:off x="6734853" y="4482742"/>
              <a:ext cx="86717" cy="11646"/>
            </a:xfrm>
            <a:prstGeom prst="rect">
              <a:avLst/>
            </a:prstGeom>
            <a:solidFill>
              <a:srgbClr val="A5CFE3">
                <a:alpha val="100000"/>
              </a:srgbClr>
            </a:solidFill>
            <a:ln w="9525" cap="rnd">
              <a:solidFill>
                <a:srgbClr val="A5CF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rc1590"/>
            <p:cNvSpPr/>
            <p:nvPr/>
          </p:nvSpPr>
          <p:spPr>
            <a:xfrm>
              <a:off x="6734853" y="4471095"/>
              <a:ext cx="86717" cy="11646"/>
            </a:xfrm>
            <a:prstGeom prst="rect">
              <a:avLst/>
            </a:prstGeom>
            <a:solidFill>
              <a:srgbClr val="A2CDE2">
                <a:alpha val="100000"/>
              </a:srgbClr>
            </a:solidFill>
            <a:ln w="9525" cap="rnd">
              <a:solidFill>
                <a:srgbClr val="A2CD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rc1591"/>
            <p:cNvSpPr/>
            <p:nvPr/>
          </p:nvSpPr>
          <p:spPr>
            <a:xfrm>
              <a:off x="6734853" y="4459448"/>
              <a:ext cx="86717" cy="11646"/>
            </a:xfrm>
            <a:prstGeom prst="rect">
              <a:avLst/>
            </a:prstGeom>
            <a:solidFill>
              <a:srgbClr val="9FCBE1">
                <a:alpha val="100000"/>
              </a:srgbClr>
            </a:solidFill>
            <a:ln w="9525" cap="rnd">
              <a:solidFill>
                <a:srgbClr val="9FCB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rc1592"/>
            <p:cNvSpPr/>
            <p:nvPr/>
          </p:nvSpPr>
          <p:spPr>
            <a:xfrm>
              <a:off x="6734853" y="4447801"/>
              <a:ext cx="86717" cy="11646"/>
            </a:xfrm>
            <a:prstGeom prst="rect">
              <a:avLst/>
            </a:prstGeom>
            <a:solidFill>
              <a:srgbClr val="9CCAE0">
                <a:alpha val="100000"/>
              </a:srgbClr>
            </a:solidFill>
            <a:ln w="9525" cap="rnd">
              <a:solidFill>
                <a:srgbClr val="9CCA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rc1593"/>
            <p:cNvSpPr/>
            <p:nvPr/>
          </p:nvSpPr>
          <p:spPr>
            <a:xfrm>
              <a:off x="6734853" y="4436154"/>
              <a:ext cx="86717" cy="11646"/>
            </a:xfrm>
            <a:prstGeom prst="rect">
              <a:avLst/>
            </a:prstGeom>
            <a:solidFill>
              <a:srgbClr val="99C8E0">
                <a:alpha val="100000"/>
              </a:srgbClr>
            </a:solidFill>
            <a:ln w="9525" cap="rnd">
              <a:solidFill>
                <a:srgbClr val="99C8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rc1594"/>
            <p:cNvSpPr/>
            <p:nvPr/>
          </p:nvSpPr>
          <p:spPr>
            <a:xfrm>
              <a:off x="6734853" y="4424507"/>
              <a:ext cx="86717" cy="11646"/>
            </a:xfrm>
            <a:prstGeom prst="rect">
              <a:avLst/>
            </a:prstGeom>
            <a:solidFill>
              <a:srgbClr val="96C7DF">
                <a:alpha val="100000"/>
              </a:srgbClr>
            </a:solidFill>
            <a:ln w="9525" cap="rnd">
              <a:solidFill>
                <a:srgbClr val="96C7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rc1595"/>
            <p:cNvSpPr/>
            <p:nvPr/>
          </p:nvSpPr>
          <p:spPr>
            <a:xfrm>
              <a:off x="6734853" y="4412860"/>
              <a:ext cx="86717" cy="11646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rc1596"/>
            <p:cNvSpPr/>
            <p:nvPr/>
          </p:nvSpPr>
          <p:spPr>
            <a:xfrm>
              <a:off x="6734853" y="4401213"/>
              <a:ext cx="86717" cy="11646"/>
            </a:xfrm>
            <a:prstGeom prst="rect">
              <a:avLst/>
            </a:prstGeom>
            <a:solidFill>
              <a:srgbClr val="8FC3DD">
                <a:alpha val="100000"/>
              </a:srgbClr>
            </a:solidFill>
            <a:ln w="9525" cap="rnd">
              <a:solidFill>
                <a:srgbClr val="8FC3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rc1597"/>
            <p:cNvSpPr/>
            <p:nvPr/>
          </p:nvSpPr>
          <p:spPr>
            <a:xfrm>
              <a:off x="6734853" y="4389566"/>
              <a:ext cx="86717" cy="11646"/>
            </a:xfrm>
            <a:prstGeom prst="rect">
              <a:avLst/>
            </a:prstGeom>
            <a:solidFill>
              <a:srgbClr val="8BC0DB">
                <a:alpha val="100000"/>
              </a:srgbClr>
            </a:solidFill>
            <a:ln w="9525" cap="rnd">
              <a:solidFill>
                <a:srgbClr val="8BC0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rc1598"/>
            <p:cNvSpPr/>
            <p:nvPr/>
          </p:nvSpPr>
          <p:spPr>
            <a:xfrm>
              <a:off x="6734853" y="4377919"/>
              <a:ext cx="86717" cy="11646"/>
            </a:xfrm>
            <a:prstGeom prst="rect">
              <a:avLst/>
            </a:prstGeom>
            <a:solidFill>
              <a:srgbClr val="87BEDA">
                <a:alpha val="100000"/>
              </a:srgbClr>
            </a:solidFill>
            <a:ln w="9525" cap="rnd">
              <a:solidFill>
                <a:srgbClr val="87BE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rc1599"/>
            <p:cNvSpPr/>
            <p:nvPr/>
          </p:nvSpPr>
          <p:spPr>
            <a:xfrm>
              <a:off x="6734853" y="4366272"/>
              <a:ext cx="86717" cy="11646"/>
            </a:xfrm>
            <a:prstGeom prst="rect">
              <a:avLst/>
            </a:prstGeom>
            <a:solidFill>
              <a:srgbClr val="83BBD8">
                <a:alpha val="100000"/>
              </a:srgbClr>
            </a:solidFill>
            <a:ln w="9525" cap="rnd">
              <a:solidFill>
                <a:srgbClr val="83BB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rc1600"/>
            <p:cNvSpPr/>
            <p:nvPr/>
          </p:nvSpPr>
          <p:spPr>
            <a:xfrm>
              <a:off x="6734853" y="4354625"/>
              <a:ext cx="86717" cy="11646"/>
            </a:xfrm>
            <a:prstGeom prst="rect">
              <a:avLst/>
            </a:prstGeom>
            <a:solidFill>
              <a:srgbClr val="7FB9D7">
                <a:alpha val="100000"/>
              </a:srgbClr>
            </a:solidFill>
            <a:ln w="9525" cap="rnd">
              <a:solidFill>
                <a:srgbClr val="7FB9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rc1601"/>
            <p:cNvSpPr/>
            <p:nvPr/>
          </p:nvSpPr>
          <p:spPr>
            <a:xfrm>
              <a:off x="6734853" y="4342978"/>
              <a:ext cx="86717" cy="11646"/>
            </a:xfrm>
            <a:prstGeom prst="rect">
              <a:avLst/>
            </a:prstGeom>
            <a:solidFill>
              <a:srgbClr val="7BB6D6">
                <a:alpha val="100000"/>
              </a:srgbClr>
            </a:solidFill>
            <a:ln w="9525" cap="rnd">
              <a:solidFill>
                <a:srgbClr val="7BB6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rc1602"/>
            <p:cNvSpPr/>
            <p:nvPr/>
          </p:nvSpPr>
          <p:spPr>
            <a:xfrm>
              <a:off x="6734853" y="4331331"/>
              <a:ext cx="86717" cy="11646"/>
            </a:xfrm>
            <a:prstGeom prst="rect">
              <a:avLst/>
            </a:prstGeom>
            <a:solidFill>
              <a:srgbClr val="77B4D4">
                <a:alpha val="100000"/>
              </a:srgbClr>
            </a:solidFill>
            <a:ln w="9525" cap="rnd">
              <a:solidFill>
                <a:srgbClr val="77B4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rc1603"/>
            <p:cNvSpPr/>
            <p:nvPr/>
          </p:nvSpPr>
          <p:spPr>
            <a:xfrm>
              <a:off x="6734853" y="4319684"/>
              <a:ext cx="86717" cy="11646"/>
            </a:xfrm>
            <a:prstGeom prst="rect">
              <a:avLst/>
            </a:prstGeom>
            <a:solidFill>
              <a:srgbClr val="73B1D3">
                <a:alpha val="100000"/>
              </a:srgbClr>
            </a:solidFill>
            <a:ln w="9525" cap="rnd">
              <a:solidFill>
                <a:srgbClr val="73B1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rc1604"/>
            <p:cNvSpPr/>
            <p:nvPr/>
          </p:nvSpPr>
          <p:spPr>
            <a:xfrm>
              <a:off x="6734853" y="4308037"/>
              <a:ext cx="86717" cy="11646"/>
            </a:xfrm>
            <a:prstGeom prst="rect">
              <a:avLst/>
            </a:prstGeom>
            <a:solidFill>
              <a:srgbClr val="6FAFD2">
                <a:alpha val="100000"/>
              </a:srgbClr>
            </a:solidFill>
            <a:ln w="9525" cap="rnd">
              <a:solidFill>
                <a:srgbClr val="6FAF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rc1605"/>
            <p:cNvSpPr/>
            <p:nvPr/>
          </p:nvSpPr>
          <p:spPr>
            <a:xfrm>
              <a:off x="6734853" y="4296390"/>
              <a:ext cx="86717" cy="11646"/>
            </a:xfrm>
            <a:prstGeom prst="rect">
              <a:avLst/>
            </a:prstGeom>
            <a:solidFill>
              <a:srgbClr val="6BACD0">
                <a:alpha val="100000"/>
              </a:srgbClr>
            </a:solidFill>
            <a:ln w="9525" cap="rnd">
              <a:solidFill>
                <a:srgbClr val="6BACD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rc1606"/>
            <p:cNvSpPr/>
            <p:nvPr/>
          </p:nvSpPr>
          <p:spPr>
            <a:xfrm>
              <a:off x="6734853" y="4284743"/>
              <a:ext cx="86717" cy="11646"/>
            </a:xfrm>
            <a:prstGeom prst="rect">
              <a:avLst/>
            </a:prstGeom>
            <a:solidFill>
              <a:srgbClr val="67AACF">
                <a:alpha val="100000"/>
              </a:srgbClr>
            </a:solidFill>
            <a:ln w="9525" cap="rnd">
              <a:solidFill>
                <a:srgbClr val="67AA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rc1607"/>
            <p:cNvSpPr/>
            <p:nvPr/>
          </p:nvSpPr>
          <p:spPr>
            <a:xfrm>
              <a:off x="6734853" y="4273096"/>
              <a:ext cx="86717" cy="11646"/>
            </a:xfrm>
            <a:prstGeom prst="rect">
              <a:avLst/>
            </a:prstGeom>
            <a:solidFill>
              <a:srgbClr val="63A7CE">
                <a:alpha val="100000"/>
              </a:srgbClr>
            </a:solidFill>
            <a:ln w="9525" cap="rnd">
              <a:solidFill>
                <a:srgbClr val="63A7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rc1608"/>
            <p:cNvSpPr/>
            <p:nvPr/>
          </p:nvSpPr>
          <p:spPr>
            <a:xfrm>
              <a:off x="6734853" y="4261449"/>
              <a:ext cx="86717" cy="11646"/>
            </a:xfrm>
            <a:prstGeom prst="rect">
              <a:avLst/>
            </a:prstGeom>
            <a:solidFill>
              <a:srgbClr val="5FA5CC">
                <a:alpha val="100000"/>
              </a:srgbClr>
            </a:solidFill>
            <a:ln w="9525" cap="rnd">
              <a:solidFill>
                <a:srgbClr val="5FA5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rc1609"/>
            <p:cNvSpPr/>
            <p:nvPr/>
          </p:nvSpPr>
          <p:spPr>
            <a:xfrm>
              <a:off x="6734853" y="4249802"/>
              <a:ext cx="86717" cy="11646"/>
            </a:xfrm>
            <a:prstGeom prst="rect">
              <a:avLst/>
            </a:prstGeom>
            <a:solidFill>
              <a:srgbClr val="5BA2CB">
                <a:alpha val="100000"/>
              </a:srgbClr>
            </a:solidFill>
            <a:ln w="9525" cap="rnd">
              <a:solidFill>
                <a:srgbClr val="5BA2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rc1610"/>
            <p:cNvSpPr/>
            <p:nvPr/>
          </p:nvSpPr>
          <p:spPr>
            <a:xfrm>
              <a:off x="6734853" y="4238155"/>
              <a:ext cx="86717" cy="11646"/>
            </a:xfrm>
            <a:prstGeom prst="rect">
              <a:avLst/>
            </a:prstGeom>
            <a:solidFill>
              <a:srgbClr val="57A0CA">
                <a:alpha val="100000"/>
              </a:srgbClr>
            </a:solidFill>
            <a:ln w="9525" cap="rnd">
              <a:solidFill>
                <a:srgbClr val="57A0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rc1611"/>
            <p:cNvSpPr/>
            <p:nvPr/>
          </p:nvSpPr>
          <p:spPr>
            <a:xfrm>
              <a:off x="6734853" y="4226508"/>
              <a:ext cx="86717" cy="11646"/>
            </a:xfrm>
            <a:prstGeom prst="rect">
              <a:avLst/>
            </a:prstGeom>
            <a:solidFill>
              <a:srgbClr val="539DC8">
                <a:alpha val="100000"/>
              </a:srgbClr>
            </a:solidFill>
            <a:ln w="9525" cap="rnd">
              <a:solidFill>
                <a:srgbClr val="539D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rc1612"/>
            <p:cNvSpPr/>
            <p:nvPr/>
          </p:nvSpPr>
          <p:spPr>
            <a:xfrm>
              <a:off x="6734853" y="4214861"/>
              <a:ext cx="86717" cy="11646"/>
            </a:xfrm>
            <a:prstGeom prst="rect">
              <a:avLst/>
            </a:prstGeom>
            <a:solidFill>
              <a:srgbClr val="4F9BC7">
                <a:alpha val="100000"/>
              </a:srgbClr>
            </a:solidFill>
            <a:ln w="9525" cap="rnd">
              <a:solidFill>
                <a:srgbClr val="4F9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rc1613"/>
            <p:cNvSpPr/>
            <p:nvPr/>
          </p:nvSpPr>
          <p:spPr>
            <a:xfrm>
              <a:off x="6734853" y="4203214"/>
              <a:ext cx="86717" cy="11646"/>
            </a:xfrm>
            <a:prstGeom prst="rect">
              <a:avLst/>
            </a:prstGeom>
            <a:solidFill>
              <a:srgbClr val="4B98C5">
                <a:alpha val="100000"/>
              </a:srgbClr>
            </a:solidFill>
            <a:ln w="9525" cap="rnd">
              <a:solidFill>
                <a:srgbClr val="4B98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rc1614"/>
            <p:cNvSpPr/>
            <p:nvPr/>
          </p:nvSpPr>
          <p:spPr>
            <a:xfrm>
              <a:off x="6734853" y="4191567"/>
              <a:ext cx="86717" cy="11646"/>
            </a:xfrm>
            <a:prstGeom prst="rect">
              <a:avLst/>
            </a:prstGeom>
            <a:solidFill>
              <a:srgbClr val="4796C4">
                <a:alpha val="100000"/>
              </a:srgbClr>
            </a:solidFill>
            <a:ln w="9525" cap="rnd">
              <a:solidFill>
                <a:srgbClr val="4796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rc1615"/>
            <p:cNvSpPr/>
            <p:nvPr/>
          </p:nvSpPr>
          <p:spPr>
            <a:xfrm>
              <a:off x="6734853" y="4179920"/>
              <a:ext cx="86717" cy="11646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rc1616"/>
            <p:cNvSpPr/>
            <p:nvPr/>
          </p:nvSpPr>
          <p:spPr>
            <a:xfrm>
              <a:off x="6734853" y="4168273"/>
              <a:ext cx="86717" cy="11646"/>
            </a:xfrm>
            <a:prstGeom prst="rect">
              <a:avLst/>
            </a:prstGeom>
            <a:solidFill>
              <a:srgbClr val="4191C2">
                <a:alpha val="100000"/>
              </a:srgbClr>
            </a:solidFill>
            <a:ln w="9525" cap="rnd">
              <a:solidFill>
                <a:srgbClr val="4191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rc1617"/>
            <p:cNvSpPr/>
            <p:nvPr/>
          </p:nvSpPr>
          <p:spPr>
            <a:xfrm>
              <a:off x="6734853" y="4156626"/>
              <a:ext cx="86717" cy="11646"/>
            </a:xfrm>
            <a:prstGeom prst="rect">
              <a:avLst/>
            </a:prstGeom>
            <a:solidFill>
              <a:srgbClr val="3F8EC0">
                <a:alpha val="100000"/>
              </a:srgbClr>
            </a:solidFill>
            <a:ln w="9525" cap="rnd">
              <a:solidFill>
                <a:srgbClr val="3F8E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rc1618"/>
            <p:cNvSpPr/>
            <p:nvPr/>
          </p:nvSpPr>
          <p:spPr>
            <a:xfrm>
              <a:off x="6734853" y="4144979"/>
              <a:ext cx="86717" cy="11646"/>
            </a:xfrm>
            <a:prstGeom prst="rect">
              <a:avLst/>
            </a:prstGeom>
            <a:solidFill>
              <a:srgbClr val="3E8CBF">
                <a:alpha val="100000"/>
              </a:srgbClr>
            </a:solidFill>
            <a:ln w="9525" cap="rnd">
              <a:solidFill>
                <a:srgbClr val="3E8C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rc1619"/>
            <p:cNvSpPr/>
            <p:nvPr/>
          </p:nvSpPr>
          <p:spPr>
            <a:xfrm>
              <a:off x="6734853" y="4133332"/>
              <a:ext cx="86717" cy="11646"/>
            </a:xfrm>
            <a:prstGeom prst="rect">
              <a:avLst/>
            </a:prstGeom>
            <a:solidFill>
              <a:srgbClr val="3C8ABE">
                <a:alpha val="100000"/>
              </a:srgbClr>
            </a:solidFill>
            <a:ln w="9525" cap="rnd">
              <a:solidFill>
                <a:srgbClr val="3C8A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rc1620"/>
            <p:cNvSpPr/>
            <p:nvPr/>
          </p:nvSpPr>
          <p:spPr>
            <a:xfrm>
              <a:off x="6734853" y="4121685"/>
              <a:ext cx="86717" cy="11646"/>
            </a:xfrm>
            <a:prstGeom prst="rect">
              <a:avLst/>
            </a:prstGeom>
            <a:solidFill>
              <a:srgbClr val="3A88BD">
                <a:alpha val="100000"/>
              </a:srgbClr>
            </a:solidFill>
            <a:ln w="9525" cap="rnd">
              <a:solidFill>
                <a:srgbClr val="3A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rc1621"/>
            <p:cNvSpPr/>
            <p:nvPr/>
          </p:nvSpPr>
          <p:spPr>
            <a:xfrm>
              <a:off x="6734853" y="4110038"/>
              <a:ext cx="86717" cy="11646"/>
            </a:xfrm>
            <a:prstGeom prst="rect">
              <a:avLst/>
            </a:prstGeom>
            <a:solidFill>
              <a:srgbClr val="3985BC">
                <a:alpha val="100000"/>
              </a:srgbClr>
            </a:solidFill>
            <a:ln w="9525" cap="rnd">
              <a:solidFill>
                <a:srgbClr val="3985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rc1622"/>
            <p:cNvSpPr/>
            <p:nvPr/>
          </p:nvSpPr>
          <p:spPr>
            <a:xfrm>
              <a:off x="6734853" y="4098391"/>
              <a:ext cx="86717" cy="11646"/>
            </a:xfrm>
            <a:prstGeom prst="rect">
              <a:avLst/>
            </a:prstGeom>
            <a:solidFill>
              <a:srgbClr val="3783BB">
                <a:alpha val="100000"/>
              </a:srgbClr>
            </a:solidFill>
            <a:ln w="9525" cap="rnd">
              <a:solidFill>
                <a:srgbClr val="3783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rc1623"/>
            <p:cNvSpPr/>
            <p:nvPr/>
          </p:nvSpPr>
          <p:spPr>
            <a:xfrm>
              <a:off x="6734853" y="4086744"/>
              <a:ext cx="86717" cy="11646"/>
            </a:xfrm>
            <a:prstGeom prst="rect">
              <a:avLst/>
            </a:prstGeom>
            <a:solidFill>
              <a:srgbClr val="3581B9">
                <a:alpha val="100000"/>
              </a:srgbClr>
            </a:solidFill>
            <a:ln w="9525" cap="rnd">
              <a:solidFill>
                <a:srgbClr val="3581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rc1624"/>
            <p:cNvSpPr/>
            <p:nvPr/>
          </p:nvSpPr>
          <p:spPr>
            <a:xfrm>
              <a:off x="6734853" y="4075097"/>
              <a:ext cx="86717" cy="11646"/>
            </a:xfrm>
            <a:prstGeom prst="rect">
              <a:avLst/>
            </a:prstGeom>
            <a:solidFill>
              <a:srgbClr val="337FB8">
                <a:alpha val="100000"/>
              </a:srgbClr>
            </a:solidFill>
            <a:ln w="9525" cap="rnd">
              <a:solidFill>
                <a:srgbClr val="337F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rc1625"/>
            <p:cNvSpPr/>
            <p:nvPr/>
          </p:nvSpPr>
          <p:spPr>
            <a:xfrm>
              <a:off x="6734853" y="4063450"/>
              <a:ext cx="86717" cy="11646"/>
            </a:xfrm>
            <a:prstGeom prst="rect">
              <a:avLst/>
            </a:prstGeom>
            <a:solidFill>
              <a:srgbClr val="327CB7">
                <a:alpha val="100000"/>
              </a:srgbClr>
            </a:solidFill>
            <a:ln w="9525" cap="rnd">
              <a:solidFill>
                <a:srgbClr val="327C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rc1626"/>
            <p:cNvSpPr/>
            <p:nvPr/>
          </p:nvSpPr>
          <p:spPr>
            <a:xfrm>
              <a:off x="6734853" y="4051804"/>
              <a:ext cx="86717" cy="11646"/>
            </a:xfrm>
            <a:prstGeom prst="rect">
              <a:avLst/>
            </a:prstGeom>
            <a:solidFill>
              <a:srgbClr val="307AB6">
                <a:alpha val="100000"/>
              </a:srgbClr>
            </a:solidFill>
            <a:ln w="9525" cap="rnd">
              <a:solidFill>
                <a:srgbClr val="307A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rc1627"/>
            <p:cNvSpPr/>
            <p:nvPr/>
          </p:nvSpPr>
          <p:spPr>
            <a:xfrm>
              <a:off x="6734853" y="4040157"/>
              <a:ext cx="86717" cy="11646"/>
            </a:xfrm>
            <a:prstGeom prst="rect">
              <a:avLst/>
            </a:prstGeom>
            <a:solidFill>
              <a:srgbClr val="2E78B5">
                <a:alpha val="100000"/>
              </a:srgbClr>
            </a:solidFill>
            <a:ln w="9525" cap="rnd">
              <a:solidFill>
                <a:srgbClr val="2E78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rc1628"/>
            <p:cNvSpPr/>
            <p:nvPr/>
          </p:nvSpPr>
          <p:spPr>
            <a:xfrm>
              <a:off x="6734853" y="4028510"/>
              <a:ext cx="86717" cy="11646"/>
            </a:xfrm>
            <a:prstGeom prst="rect">
              <a:avLst/>
            </a:prstGeom>
            <a:solidFill>
              <a:srgbClr val="2D76B4">
                <a:alpha val="100000"/>
              </a:srgbClr>
            </a:solidFill>
            <a:ln w="9525" cap="rnd">
              <a:solidFill>
                <a:srgbClr val="2D76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rc1629"/>
            <p:cNvSpPr/>
            <p:nvPr/>
          </p:nvSpPr>
          <p:spPr>
            <a:xfrm>
              <a:off x="6734853" y="4016863"/>
              <a:ext cx="86717" cy="11646"/>
            </a:xfrm>
            <a:prstGeom prst="rect">
              <a:avLst/>
            </a:prstGeom>
            <a:solidFill>
              <a:srgbClr val="2B73B3">
                <a:alpha val="100000"/>
              </a:srgbClr>
            </a:solidFill>
            <a:ln w="9525" cap="rnd">
              <a:solidFill>
                <a:srgbClr val="2B7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rc1630"/>
            <p:cNvSpPr/>
            <p:nvPr/>
          </p:nvSpPr>
          <p:spPr>
            <a:xfrm>
              <a:off x="6734853" y="4005216"/>
              <a:ext cx="86717" cy="11646"/>
            </a:xfrm>
            <a:prstGeom prst="rect">
              <a:avLst/>
            </a:prstGeom>
            <a:solidFill>
              <a:srgbClr val="2971B1">
                <a:alpha val="100000"/>
              </a:srgbClr>
            </a:solidFill>
            <a:ln w="9525" cap="rnd">
              <a:solidFill>
                <a:srgbClr val="297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rc1631"/>
            <p:cNvSpPr/>
            <p:nvPr/>
          </p:nvSpPr>
          <p:spPr>
            <a:xfrm>
              <a:off x="6734853" y="3993569"/>
              <a:ext cx="86717" cy="11646"/>
            </a:xfrm>
            <a:prstGeom prst="rect">
              <a:avLst/>
            </a:prstGeom>
            <a:solidFill>
              <a:srgbClr val="286FB0">
                <a:alpha val="100000"/>
              </a:srgbClr>
            </a:solidFill>
            <a:ln w="9525" cap="rnd">
              <a:solidFill>
                <a:srgbClr val="286F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rc1632"/>
            <p:cNvSpPr/>
            <p:nvPr/>
          </p:nvSpPr>
          <p:spPr>
            <a:xfrm>
              <a:off x="6734853" y="3981922"/>
              <a:ext cx="86717" cy="11646"/>
            </a:xfrm>
            <a:prstGeom prst="rect">
              <a:avLst/>
            </a:prstGeom>
            <a:solidFill>
              <a:srgbClr val="266DAF">
                <a:alpha val="100000"/>
              </a:srgbClr>
            </a:solidFill>
            <a:ln w="9525" cap="rnd">
              <a:solidFill>
                <a:srgbClr val="266D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rc1633"/>
            <p:cNvSpPr/>
            <p:nvPr/>
          </p:nvSpPr>
          <p:spPr>
            <a:xfrm>
              <a:off x="6734853" y="3970275"/>
              <a:ext cx="86717" cy="11646"/>
            </a:xfrm>
            <a:prstGeom prst="rect">
              <a:avLst/>
            </a:prstGeom>
            <a:solidFill>
              <a:srgbClr val="246AAE">
                <a:alpha val="100000"/>
              </a:srgbClr>
            </a:solidFill>
            <a:ln w="9525" cap="rnd">
              <a:solidFill>
                <a:srgbClr val="246A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rc1634"/>
            <p:cNvSpPr/>
            <p:nvPr/>
          </p:nvSpPr>
          <p:spPr>
            <a:xfrm>
              <a:off x="6734853" y="3958628"/>
              <a:ext cx="86717" cy="11646"/>
            </a:xfrm>
            <a:prstGeom prst="rect">
              <a:avLst/>
            </a:prstGeom>
            <a:solidFill>
              <a:srgbClr val="2268AD">
                <a:alpha val="100000"/>
              </a:srgbClr>
            </a:solidFill>
            <a:ln w="9525" cap="rnd">
              <a:solidFill>
                <a:srgbClr val="2268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rc1635"/>
            <p:cNvSpPr/>
            <p:nvPr/>
          </p:nvSpPr>
          <p:spPr>
            <a:xfrm>
              <a:off x="6734853" y="3946981"/>
              <a:ext cx="86717" cy="11646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rc1636"/>
            <p:cNvSpPr/>
            <p:nvPr/>
          </p:nvSpPr>
          <p:spPr>
            <a:xfrm>
              <a:off x="6734853" y="3935334"/>
              <a:ext cx="86717" cy="11646"/>
            </a:xfrm>
            <a:prstGeom prst="rect">
              <a:avLst/>
            </a:prstGeom>
            <a:solidFill>
              <a:srgbClr val="1F63A8">
                <a:alpha val="100000"/>
              </a:srgbClr>
            </a:solidFill>
            <a:ln w="9525" cap="rnd">
              <a:solidFill>
                <a:srgbClr val="1F63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rc1637"/>
            <p:cNvSpPr/>
            <p:nvPr/>
          </p:nvSpPr>
          <p:spPr>
            <a:xfrm>
              <a:off x="6734853" y="3923687"/>
              <a:ext cx="86717" cy="11646"/>
            </a:xfrm>
            <a:prstGeom prst="rect">
              <a:avLst/>
            </a:prstGeom>
            <a:solidFill>
              <a:srgbClr val="1E60A4">
                <a:alpha val="100000"/>
              </a:srgbClr>
            </a:solidFill>
            <a:ln w="9525" cap="rnd">
              <a:solidFill>
                <a:srgbClr val="1E60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rc1638"/>
            <p:cNvSpPr/>
            <p:nvPr/>
          </p:nvSpPr>
          <p:spPr>
            <a:xfrm>
              <a:off x="6734853" y="3912040"/>
              <a:ext cx="86717" cy="11646"/>
            </a:xfrm>
            <a:prstGeom prst="rect">
              <a:avLst/>
            </a:prstGeom>
            <a:solidFill>
              <a:srgbClr val="1C5EA1">
                <a:alpha val="100000"/>
              </a:srgbClr>
            </a:solidFill>
            <a:ln w="9525" cap="rnd">
              <a:solidFill>
                <a:srgbClr val="1C5E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rc1639"/>
            <p:cNvSpPr/>
            <p:nvPr/>
          </p:nvSpPr>
          <p:spPr>
            <a:xfrm>
              <a:off x="6734853" y="3900393"/>
              <a:ext cx="86717" cy="11646"/>
            </a:xfrm>
            <a:prstGeom prst="rect">
              <a:avLst/>
            </a:prstGeom>
            <a:solidFill>
              <a:srgbClr val="1B5B9D">
                <a:alpha val="100000"/>
              </a:srgbClr>
            </a:solidFill>
            <a:ln w="9525" cap="rnd">
              <a:solidFill>
                <a:srgbClr val="1B5B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rc1640"/>
            <p:cNvSpPr/>
            <p:nvPr/>
          </p:nvSpPr>
          <p:spPr>
            <a:xfrm>
              <a:off x="6734853" y="3888746"/>
              <a:ext cx="86717" cy="11646"/>
            </a:xfrm>
            <a:prstGeom prst="rect">
              <a:avLst/>
            </a:prstGeom>
            <a:solidFill>
              <a:srgbClr val="1A5899">
                <a:alpha val="100000"/>
              </a:srgbClr>
            </a:solidFill>
            <a:ln w="9525" cap="rnd">
              <a:solidFill>
                <a:srgbClr val="1A58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rc1641"/>
            <p:cNvSpPr/>
            <p:nvPr/>
          </p:nvSpPr>
          <p:spPr>
            <a:xfrm>
              <a:off x="6734853" y="3877099"/>
              <a:ext cx="86717" cy="11646"/>
            </a:xfrm>
            <a:prstGeom prst="rect">
              <a:avLst/>
            </a:prstGeom>
            <a:solidFill>
              <a:srgbClr val="185595">
                <a:alpha val="100000"/>
              </a:srgbClr>
            </a:solidFill>
            <a:ln w="9525" cap="rnd">
              <a:solidFill>
                <a:srgbClr val="18559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rc1642"/>
            <p:cNvSpPr/>
            <p:nvPr/>
          </p:nvSpPr>
          <p:spPr>
            <a:xfrm>
              <a:off x="6734853" y="3865452"/>
              <a:ext cx="86717" cy="11646"/>
            </a:xfrm>
            <a:prstGeom prst="rect">
              <a:avLst/>
            </a:prstGeom>
            <a:solidFill>
              <a:srgbClr val="175391">
                <a:alpha val="100000"/>
              </a:srgbClr>
            </a:solidFill>
            <a:ln w="9525" cap="rnd">
              <a:solidFill>
                <a:srgbClr val="1753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rc1643"/>
            <p:cNvSpPr/>
            <p:nvPr/>
          </p:nvSpPr>
          <p:spPr>
            <a:xfrm>
              <a:off x="6734853" y="3853805"/>
              <a:ext cx="86717" cy="11646"/>
            </a:xfrm>
            <a:prstGeom prst="rect">
              <a:avLst/>
            </a:prstGeom>
            <a:solidFill>
              <a:srgbClr val="15508E">
                <a:alpha val="100000"/>
              </a:srgbClr>
            </a:solidFill>
            <a:ln w="9525" cap="rnd">
              <a:solidFill>
                <a:srgbClr val="1550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rc1644"/>
            <p:cNvSpPr/>
            <p:nvPr/>
          </p:nvSpPr>
          <p:spPr>
            <a:xfrm>
              <a:off x="6734853" y="3842158"/>
              <a:ext cx="86717" cy="11646"/>
            </a:xfrm>
            <a:prstGeom prst="rect">
              <a:avLst/>
            </a:prstGeom>
            <a:solidFill>
              <a:srgbClr val="144D8A">
                <a:alpha val="100000"/>
              </a:srgbClr>
            </a:solidFill>
            <a:ln w="9525" cap="rnd">
              <a:solidFill>
                <a:srgbClr val="144D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rc1645"/>
            <p:cNvSpPr/>
            <p:nvPr/>
          </p:nvSpPr>
          <p:spPr>
            <a:xfrm>
              <a:off x="6734853" y="3830511"/>
              <a:ext cx="86717" cy="11646"/>
            </a:xfrm>
            <a:prstGeom prst="rect">
              <a:avLst/>
            </a:prstGeom>
            <a:solidFill>
              <a:srgbClr val="134B86">
                <a:alpha val="100000"/>
              </a:srgbClr>
            </a:solidFill>
            <a:ln w="9525" cap="rnd">
              <a:solidFill>
                <a:srgbClr val="134B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rc1646"/>
            <p:cNvSpPr/>
            <p:nvPr/>
          </p:nvSpPr>
          <p:spPr>
            <a:xfrm>
              <a:off x="6734853" y="3818864"/>
              <a:ext cx="86717" cy="11646"/>
            </a:xfrm>
            <a:prstGeom prst="rect">
              <a:avLst/>
            </a:prstGeom>
            <a:solidFill>
              <a:srgbClr val="114882">
                <a:alpha val="100000"/>
              </a:srgbClr>
            </a:solidFill>
            <a:ln w="9525" cap="rnd">
              <a:solidFill>
                <a:srgbClr val="1148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rc1647"/>
            <p:cNvSpPr/>
            <p:nvPr/>
          </p:nvSpPr>
          <p:spPr>
            <a:xfrm>
              <a:off x="6734853" y="3807217"/>
              <a:ext cx="86717" cy="11646"/>
            </a:xfrm>
            <a:prstGeom prst="rect">
              <a:avLst/>
            </a:prstGeom>
            <a:solidFill>
              <a:srgbClr val="10457F">
                <a:alpha val="100000"/>
              </a:srgbClr>
            </a:solidFill>
            <a:ln w="9525" cap="rnd">
              <a:solidFill>
                <a:srgbClr val="1045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rc1648"/>
            <p:cNvSpPr/>
            <p:nvPr/>
          </p:nvSpPr>
          <p:spPr>
            <a:xfrm>
              <a:off x="6734853" y="3795570"/>
              <a:ext cx="86717" cy="11646"/>
            </a:xfrm>
            <a:prstGeom prst="rect">
              <a:avLst/>
            </a:prstGeom>
            <a:solidFill>
              <a:srgbClr val="0E427B">
                <a:alpha val="100000"/>
              </a:srgbClr>
            </a:solidFill>
            <a:ln w="9525" cap="rnd">
              <a:solidFill>
                <a:srgbClr val="0E42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rc1649"/>
            <p:cNvSpPr/>
            <p:nvPr/>
          </p:nvSpPr>
          <p:spPr>
            <a:xfrm>
              <a:off x="6734853" y="3783923"/>
              <a:ext cx="86717" cy="11646"/>
            </a:xfrm>
            <a:prstGeom prst="rect">
              <a:avLst/>
            </a:prstGeom>
            <a:solidFill>
              <a:srgbClr val="0D4077">
                <a:alpha val="100000"/>
              </a:srgbClr>
            </a:solidFill>
            <a:ln w="9525" cap="rnd">
              <a:solidFill>
                <a:srgbClr val="0D40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rc1650"/>
            <p:cNvSpPr/>
            <p:nvPr/>
          </p:nvSpPr>
          <p:spPr>
            <a:xfrm>
              <a:off x="6734853" y="3772276"/>
              <a:ext cx="86717" cy="11646"/>
            </a:xfrm>
            <a:prstGeom prst="rect">
              <a:avLst/>
            </a:prstGeom>
            <a:solidFill>
              <a:srgbClr val="0C3D73">
                <a:alpha val="100000"/>
              </a:srgbClr>
            </a:solidFill>
            <a:ln w="9525" cap="rnd">
              <a:solidFill>
                <a:srgbClr val="0C3D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rc1651"/>
            <p:cNvSpPr/>
            <p:nvPr/>
          </p:nvSpPr>
          <p:spPr>
            <a:xfrm>
              <a:off x="6734853" y="3760629"/>
              <a:ext cx="86717" cy="11646"/>
            </a:xfrm>
            <a:prstGeom prst="rect">
              <a:avLst/>
            </a:prstGeom>
            <a:solidFill>
              <a:srgbClr val="0A3A70">
                <a:alpha val="100000"/>
              </a:srgbClr>
            </a:solidFill>
            <a:ln w="9525" cap="rnd">
              <a:solidFill>
                <a:srgbClr val="0A3A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rc1652"/>
            <p:cNvSpPr/>
            <p:nvPr/>
          </p:nvSpPr>
          <p:spPr>
            <a:xfrm>
              <a:off x="6734853" y="3748982"/>
              <a:ext cx="86717" cy="11646"/>
            </a:xfrm>
            <a:prstGeom prst="rect">
              <a:avLst/>
            </a:prstGeom>
            <a:solidFill>
              <a:srgbClr val="09386C">
                <a:alpha val="100000"/>
              </a:srgbClr>
            </a:solidFill>
            <a:ln w="9525" cap="rnd">
              <a:solidFill>
                <a:srgbClr val="0938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rc1653"/>
            <p:cNvSpPr/>
            <p:nvPr/>
          </p:nvSpPr>
          <p:spPr>
            <a:xfrm>
              <a:off x="6734853" y="3737335"/>
              <a:ext cx="86717" cy="11646"/>
            </a:xfrm>
            <a:prstGeom prst="rect">
              <a:avLst/>
            </a:prstGeom>
            <a:solidFill>
              <a:srgbClr val="073568">
                <a:alpha val="100000"/>
              </a:srgbClr>
            </a:solidFill>
            <a:ln w="9525" cap="rnd">
              <a:solidFill>
                <a:srgbClr val="0735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rc1654"/>
            <p:cNvSpPr/>
            <p:nvPr/>
          </p:nvSpPr>
          <p:spPr>
            <a:xfrm>
              <a:off x="6734853" y="3725688"/>
              <a:ext cx="86717" cy="11646"/>
            </a:xfrm>
            <a:prstGeom prst="rect">
              <a:avLst/>
            </a:prstGeom>
            <a:solidFill>
              <a:srgbClr val="063264">
                <a:alpha val="100000"/>
              </a:srgbClr>
            </a:solidFill>
            <a:ln w="9525" cap="rnd">
              <a:solidFill>
                <a:srgbClr val="0632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rc1655"/>
            <p:cNvSpPr/>
            <p:nvPr/>
          </p:nvSpPr>
          <p:spPr>
            <a:xfrm>
              <a:off x="6734853" y="3714041"/>
              <a:ext cx="86717" cy="11646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rc1656"/>
            <p:cNvSpPr/>
            <p:nvPr/>
          </p:nvSpPr>
          <p:spPr>
            <a:xfrm>
              <a:off x="6734853" y="3714041"/>
              <a:ext cx="86717" cy="2329394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7"/>
            <p:cNvSpPr/>
            <p:nvPr/>
          </p:nvSpPr>
          <p:spPr>
            <a:xfrm>
              <a:off x="6821570" y="6043436"/>
              <a:ext cx="17343" cy="0"/>
            </a:xfrm>
            <a:custGeom>
              <a:avLst/>
              <a:pathLst>
                <a:path w="17343" h="0">
                  <a:moveTo>
                    <a:pt x="0" y="0"/>
                  </a:moveTo>
                  <a:lnTo>
                    <a:pt x="173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8"/>
            <p:cNvSpPr/>
            <p:nvPr/>
          </p:nvSpPr>
          <p:spPr>
            <a:xfrm>
              <a:off x="6821570" y="5810497"/>
              <a:ext cx="17343" cy="0"/>
            </a:xfrm>
            <a:custGeom>
              <a:avLst/>
              <a:pathLst>
                <a:path w="17343" h="0">
                  <a:moveTo>
                    <a:pt x="0" y="0"/>
                  </a:moveTo>
                  <a:lnTo>
                    <a:pt x="173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59"/>
            <p:cNvSpPr/>
            <p:nvPr/>
          </p:nvSpPr>
          <p:spPr>
            <a:xfrm>
              <a:off x="6821570" y="5577557"/>
              <a:ext cx="17343" cy="0"/>
            </a:xfrm>
            <a:custGeom>
              <a:avLst/>
              <a:pathLst>
                <a:path w="17343" h="0">
                  <a:moveTo>
                    <a:pt x="0" y="0"/>
                  </a:moveTo>
                  <a:lnTo>
                    <a:pt x="173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60"/>
            <p:cNvSpPr/>
            <p:nvPr/>
          </p:nvSpPr>
          <p:spPr>
            <a:xfrm>
              <a:off x="6821570" y="5344618"/>
              <a:ext cx="17343" cy="0"/>
            </a:xfrm>
            <a:custGeom>
              <a:avLst/>
              <a:pathLst>
                <a:path w="17343" h="0">
                  <a:moveTo>
                    <a:pt x="0" y="0"/>
                  </a:moveTo>
                  <a:lnTo>
                    <a:pt x="173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1"/>
            <p:cNvSpPr/>
            <p:nvPr/>
          </p:nvSpPr>
          <p:spPr>
            <a:xfrm>
              <a:off x="6821570" y="5111678"/>
              <a:ext cx="17343" cy="0"/>
            </a:xfrm>
            <a:custGeom>
              <a:avLst/>
              <a:pathLst>
                <a:path w="17343" h="0">
                  <a:moveTo>
                    <a:pt x="0" y="0"/>
                  </a:moveTo>
                  <a:lnTo>
                    <a:pt x="173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2"/>
            <p:cNvSpPr/>
            <p:nvPr/>
          </p:nvSpPr>
          <p:spPr>
            <a:xfrm>
              <a:off x="6821570" y="4878739"/>
              <a:ext cx="17343" cy="0"/>
            </a:xfrm>
            <a:custGeom>
              <a:avLst/>
              <a:pathLst>
                <a:path w="17343" h="0">
                  <a:moveTo>
                    <a:pt x="0" y="0"/>
                  </a:moveTo>
                  <a:lnTo>
                    <a:pt x="173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3"/>
            <p:cNvSpPr/>
            <p:nvPr/>
          </p:nvSpPr>
          <p:spPr>
            <a:xfrm>
              <a:off x="6821570" y="4645799"/>
              <a:ext cx="17343" cy="0"/>
            </a:xfrm>
            <a:custGeom>
              <a:avLst/>
              <a:pathLst>
                <a:path w="17343" h="0">
                  <a:moveTo>
                    <a:pt x="0" y="0"/>
                  </a:moveTo>
                  <a:lnTo>
                    <a:pt x="173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4"/>
            <p:cNvSpPr/>
            <p:nvPr/>
          </p:nvSpPr>
          <p:spPr>
            <a:xfrm>
              <a:off x="6821570" y="4412860"/>
              <a:ext cx="17343" cy="0"/>
            </a:xfrm>
            <a:custGeom>
              <a:avLst/>
              <a:pathLst>
                <a:path w="17343" h="0">
                  <a:moveTo>
                    <a:pt x="0" y="0"/>
                  </a:moveTo>
                  <a:lnTo>
                    <a:pt x="173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5"/>
            <p:cNvSpPr/>
            <p:nvPr/>
          </p:nvSpPr>
          <p:spPr>
            <a:xfrm>
              <a:off x="6821570" y="4179920"/>
              <a:ext cx="17343" cy="0"/>
            </a:xfrm>
            <a:custGeom>
              <a:avLst/>
              <a:pathLst>
                <a:path w="17343" h="0">
                  <a:moveTo>
                    <a:pt x="0" y="0"/>
                  </a:moveTo>
                  <a:lnTo>
                    <a:pt x="173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6"/>
            <p:cNvSpPr/>
            <p:nvPr/>
          </p:nvSpPr>
          <p:spPr>
            <a:xfrm>
              <a:off x="6821570" y="3946981"/>
              <a:ext cx="17343" cy="0"/>
            </a:xfrm>
            <a:custGeom>
              <a:avLst/>
              <a:pathLst>
                <a:path w="17343" h="0">
                  <a:moveTo>
                    <a:pt x="0" y="0"/>
                  </a:moveTo>
                  <a:lnTo>
                    <a:pt x="173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7"/>
            <p:cNvSpPr/>
            <p:nvPr/>
          </p:nvSpPr>
          <p:spPr>
            <a:xfrm>
              <a:off x="6821570" y="3714041"/>
              <a:ext cx="17343" cy="0"/>
            </a:xfrm>
            <a:custGeom>
              <a:avLst/>
              <a:pathLst>
                <a:path w="17343" h="0">
                  <a:moveTo>
                    <a:pt x="0" y="0"/>
                  </a:moveTo>
                  <a:lnTo>
                    <a:pt x="173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tx1668"/>
            <p:cNvSpPr/>
            <p:nvPr/>
          </p:nvSpPr>
          <p:spPr>
            <a:xfrm>
              <a:off x="6874950" y="5997795"/>
              <a:ext cx="112923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670" name="tx1669"/>
            <p:cNvSpPr/>
            <p:nvPr/>
          </p:nvSpPr>
          <p:spPr>
            <a:xfrm>
              <a:off x="6821992" y="5762475"/>
              <a:ext cx="218839" cy="92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1671" name="tx1670"/>
            <p:cNvSpPr/>
            <p:nvPr/>
          </p:nvSpPr>
          <p:spPr>
            <a:xfrm>
              <a:off x="6821992" y="5529535"/>
              <a:ext cx="218839" cy="92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1672" name="tx1671"/>
            <p:cNvSpPr/>
            <p:nvPr/>
          </p:nvSpPr>
          <p:spPr>
            <a:xfrm>
              <a:off x="6821992" y="5296596"/>
              <a:ext cx="218839" cy="92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1673" name="tx1672"/>
            <p:cNvSpPr/>
            <p:nvPr/>
          </p:nvSpPr>
          <p:spPr>
            <a:xfrm>
              <a:off x="6821992" y="5063656"/>
              <a:ext cx="218839" cy="92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674" name="tx1673"/>
            <p:cNvSpPr/>
            <p:nvPr/>
          </p:nvSpPr>
          <p:spPr>
            <a:xfrm>
              <a:off x="6896096" y="4830717"/>
              <a:ext cx="70631" cy="92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75" name="tx1674"/>
            <p:cNvSpPr/>
            <p:nvPr/>
          </p:nvSpPr>
          <p:spPr>
            <a:xfrm>
              <a:off x="6843138" y="4597777"/>
              <a:ext cx="176547" cy="92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676" name="tx1675"/>
            <p:cNvSpPr/>
            <p:nvPr/>
          </p:nvSpPr>
          <p:spPr>
            <a:xfrm>
              <a:off x="6843138" y="4364838"/>
              <a:ext cx="176547" cy="92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677" name="tx1676"/>
            <p:cNvSpPr/>
            <p:nvPr/>
          </p:nvSpPr>
          <p:spPr>
            <a:xfrm>
              <a:off x="6843138" y="4131898"/>
              <a:ext cx="176547" cy="92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678" name="tx1677"/>
            <p:cNvSpPr/>
            <p:nvPr/>
          </p:nvSpPr>
          <p:spPr>
            <a:xfrm>
              <a:off x="6843138" y="3898959"/>
              <a:ext cx="176547" cy="92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679" name="tx1678"/>
            <p:cNvSpPr/>
            <p:nvPr/>
          </p:nvSpPr>
          <p:spPr>
            <a:xfrm>
              <a:off x="6896096" y="3668401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680" name="tx1679"/>
            <p:cNvSpPr/>
            <p:nvPr/>
          </p:nvSpPr>
          <p:spPr>
            <a:xfrm rot="-5400000">
              <a:off x="3865088" y="3059856"/>
              <a:ext cx="1033388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MonthlyIncome</a:t>
              </a:r>
            </a:p>
          </p:txBody>
        </p:sp>
        <p:sp>
          <p:nvSpPr>
            <p:cNvPr id="1681" name="tx1680"/>
            <p:cNvSpPr/>
            <p:nvPr/>
          </p:nvSpPr>
          <p:spPr>
            <a:xfrm rot="-5400000">
              <a:off x="4157340" y="3246226"/>
              <a:ext cx="660648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DailyRate</a:t>
              </a:r>
            </a:p>
          </p:txBody>
        </p:sp>
        <p:sp>
          <p:nvSpPr>
            <p:cNvPr id="1682" name="tx1681"/>
            <p:cNvSpPr/>
            <p:nvPr/>
          </p:nvSpPr>
          <p:spPr>
            <a:xfrm rot="-5400000">
              <a:off x="4212397" y="3195401"/>
              <a:ext cx="762297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HourlyRate</a:t>
              </a:r>
            </a:p>
          </p:txBody>
        </p:sp>
        <p:sp>
          <p:nvSpPr>
            <p:cNvPr id="1683" name="tx1682"/>
            <p:cNvSpPr/>
            <p:nvPr/>
          </p:nvSpPr>
          <p:spPr>
            <a:xfrm rot="-5400000">
              <a:off x="4271658" y="3148781"/>
              <a:ext cx="855538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MonthlyRate</a:t>
              </a:r>
            </a:p>
          </p:txBody>
        </p:sp>
        <p:sp>
          <p:nvSpPr>
            <p:cNvPr id="1684" name="tx1683"/>
            <p:cNvSpPr/>
            <p:nvPr/>
          </p:nvSpPr>
          <p:spPr>
            <a:xfrm rot="-5400000">
              <a:off x="4158167" y="2914228"/>
              <a:ext cx="1355005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DistanceFromHome</a:t>
              </a:r>
            </a:p>
          </p:txBody>
        </p:sp>
        <p:sp>
          <p:nvSpPr>
            <p:cNvPr id="1685" name="tx1684"/>
            <p:cNvSpPr/>
            <p:nvPr/>
          </p:nvSpPr>
          <p:spPr>
            <a:xfrm rot="-5400000">
              <a:off x="4254709" y="2919176"/>
              <a:ext cx="1312961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PerformanceRating</a:t>
              </a:r>
            </a:p>
          </p:txBody>
        </p:sp>
        <p:sp>
          <p:nvSpPr>
            <p:cNvPr id="1686" name="tx1685"/>
            <p:cNvSpPr/>
            <p:nvPr/>
          </p:nvSpPr>
          <p:spPr>
            <a:xfrm rot="-5400000">
              <a:off x="4708514" y="3252812"/>
              <a:ext cx="677837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Education</a:t>
              </a:r>
            </a:p>
          </p:txBody>
        </p:sp>
        <p:sp>
          <p:nvSpPr>
            <p:cNvPr id="1687" name="tx1686"/>
            <p:cNvSpPr/>
            <p:nvPr/>
          </p:nvSpPr>
          <p:spPr>
            <a:xfrm rot="-5400000">
              <a:off x="4619617" y="3058033"/>
              <a:ext cx="1067395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JobInvolvement</a:t>
              </a:r>
            </a:p>
          </p:txBody>
        </p:sp>
        <p:sp>
          <p:nvSpPr>
            <p:cNvPr id="1688" name="tx1687"/>
            <p:cNvSpPr/>
            <p:nvPr/>
          </p:nvSpPr>
          <p:spPr>
            <a:xfrm rot="-5400000">
              <a:off x="4954173" y="3286707"/>
              <a:ext cx="610046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JobLevel</a:t>
              </a:r>
            </a:p>
          </p:txBody>
        </p:sp>
        <p:sp>
          <p:nvSpPr>
            <p:cNvPr id="1689" name="tx1688"/>
            <p:cNvSpPr/>
            <p:nvPr/>
          </p:nvSpPr>
          <p:spPr>
            <a:xfrm rot="-5400000">
              <a:off x="4739255" y="2979203"/>
              <a:ext cx="1194494" cy="141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StockOptionLevel</a:t>
              </a:r>
            </a:p>
          </p:txBody>
        </p:sp>
        <p:sp>
          <p:nvSpPr>
            <p:cNvPr id="1690" name="tx1689"/>
            <p:cNvSpPr/>
            <p:nvPr/>
          </p:nvSpPr>
          <p:spPr>
            <a:xfrm rot="-5400000">
              <a:off x="4633540" y="2767706"/>
              <a:ext cx="1617687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NumCompaniesWorked</a:t>
              </a:r>
            </a:p>
          </p:txBody>
        </p:sp>
        <p:sp>
          <p:nvSpPr>
            <p:cNvPr id="1691" name="tx1690"/>
            <p:cNvSpPr/>
            <p:nvPr/>
          </p:nvSpPr>
          <p:spPr>
            <a:xfrm rot="-5400000">
              <a:off x="4915449" y="2944626"/>
              <a:ext cx="1262062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PercentSalaryHike</a:t>
              </a:r>
            </a:p>
          </p:txBody>
        </p:sp>
        <p:sp>
          <p:nvSpPr>
            <p:cNvPr id="1692" name="tx1691"/>
            <p:cNvSpPr/>
            <p:nvPr/>
          </p:nvSpPr>
          <p:spPr>
            <a:xfrm rot="-5400000">
              <a:off x="5004438" y="2928627"/>
              <a:ext cx="1295846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TotalWorkingYears</a:t>
              </a:r>
            </a:p>
          </p:txBody>
        </p:sp>
        <p:sp>
          <p:nvSpPr>
            <p:cNvPr id="1693" name="tx1692"/>
            <p:cNvSpPr/>
            <p:nvPr/>
          </p:nvSpPr>
          <p:spPr>
            <a:xfrm rot="-5400000">
              <a:off x="4970533" y="2788840"/>
              <a:ext cx="1575420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TrainingTimesLastYear</a:t>
              </a:r>
            </a:p>
          </p:txBody>
        </p:sp>
        <p:sp>
          <p:nvSpPr>
            <p:cNvPr id="1694" name="tx1693"/>
            <p:cNvSpPr/>
            <p:nvPr/>
          </p:nvSpPr>
          <p:spPr>
            <a:xfrm rot="-5400000">
              <a:off x="5318483" y="3014835"/>
              <a:ext cx="1152004" cy="112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WorkLifeBalance</a:t>
              </a:r>
            </a:p>
          </p:txBody>
        </p:sp>
        <p:sp>
          <p:nvSpPr>
            <p:cNvPr id="1695" name="tx1694"/>
            <p:cNvSpPr/>
            <p:nvPr/>
          </p:nvSpPr>
          <p:spPr>
            <a:xfrm rot="-5400000">
              <a:off x="5372833" y="2978484"/>
              <a:ext cx="1194345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YearsAtCompany</a:t>
              </a:r>
            </a:p>
          </p:txBody>
        </p:sp>
        <p:sp>
          <p:nvSpPr>
            <p:cNvPr id="1696" name="tx1695"/>
            <p:cNvSpPr/>
            <p:nvPr/>
          </p:nvSpPr>
          <p:spPr>
            <a:xfrm rot="-5400000">
              <a:off x="5432839" y="2917427"/>
              <a:ext cx="1346820" cy="112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YearsInCurrentRole</a:t>
              </a:r>
            </a:p>
          </p:txBody>
        </p:sp>
        <p:sp>
          <p:nvSpPr>
            <p:cNvPr id="1697" name="tx1696"/>
            <p:cNvSpPr/>
            <p:nvPr/>
          </p:nvSpPr>
          <p:spPr>
            <a:xfrm rot="-5400000">
              <a:off x="5331142" y="2709849"/>
              <a:ext cx="1761976" cy="112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YearsSinceLastPromotion</a:t>
              </a:r>
            </a:p>
          </p:txBody>
        </p:sp>
        <p:sp>
          <p:nvSpPr>
            <p:cNvPr id="1698" name="tx1697"/>
            <p:cNvSpPr/>
            <p:nvPr/>
          </p:nvSpPr>
          <p:spPr>
            <a:xfrm rot="-5400000">
              <a:off x="5487290" y="2775297"/>
              <a:ext cx="1600720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YearsWithCurrManager</a:t>
              </a:r>
            </a:p>
          </p:txBody>
        </p:sp>
        <p:sp>
          <p:nvSpPr>
            <p:cNvPr id="1699" name="tx1698"/>
            <p:cNvSpPr/>
            <p:nvPr/>
          </p:nvSpPr>
          <p:spPr>
            <a:xfrm rot="-5400000">
              <a:off x="5602213" y="2769157"/>
              <a:ext cx="1643360" cy="112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EnvironmentSatisfaction</a:t>
              </a:r>
            </a:p>
          </p:txBody>
        </p:sp>
        <p:sp>
          <p:nvSpPr>
            <p:cNvPr id="1700" name="tx1699"/>
            <p:cNvSpPr/>
            <p:nvPr/>
          </p:nvSpPr>
          <p:spPr>
            <a:xfrm rot="-5400000">
              <a:off x="6013006" y="3074069"/>
              <a:ext cx="1033536" cy="112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JobSatisfaction</a:t>
              </a:r>
            </a:p>
          </p:txBody>
        </p:sp>
        <p:sp>
          <p:nvSpPr>
            <p:cNvPr id="1701" name="tx1700"/>
            <p:cNvSpPr/>
            <p:nvPr/>
          </p:nvSpPr>
          <p:spPr>
            <a:xfrm rot="-5400000">
              <a:off x="5793810" y="2763279"/>
              <a:ext cx="1626542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RelationshipSatisfaction</a:t>
              </a:r>
            </a:p>
          </p:txBody>
        </p:sp>
        <p:sp>
          <p:nvSpPr>
            <p:cNvPr id="1702" name="tx1701"/>
            <p:cNvSpPr/>
            <p:nvPr/>
          </p:nvSpPr>
          <p:spPr>
            <a:xfrm>
              <a:off x="3254448" y="3662071"/>
              <a:ext cx="1033388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MonthlyIncome</a:t>
              </a:r>
            </a:p>
          </p:txBody>
        </p:sp>
        <p:sp>
          <p:nvSpPr>
            <p:cNvPr id="1703" name="tx1702"/>
            <p:cNvSpPr/>
            <p:nvPr/>
          </p:nvSpPr>
          <p:spPr>
            <a:xfrm>
              <a:off x="3627188" y="3767953"/>
              <a:ext cx="660648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DailyRate</a:t>
              </a:r>
            </a:p>
          </p:txBody>
        </p:sp>
        <p:sp>
          <p:nvSpPr>
            <p:cNvPr id="1704" name="tx1703"/>
            <p:cNvSpPr/>
            <p:nvPr/>
          </p:nvSpPr>
          <p:spPr>
            <a:xfrm>
              <a:off x="3525539" y="3873834"/>
              <a:ext cx="762297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HourlyRate</a:t>
              </a:r>
            </a:p>
          </p:txBody>
        </p:sp>
        <p:sp>
          <p:nvSpPr>
            <p:cNvPr id="1705" name="tx1704"/>
            <p:cNvSpPr/>
            <p:nvPr/>
          </p:nvSpPr>
          <p:spPr>
            <a:xfrm>
              <a:off x="3432298" y="3979716"/>
              <a:ext cx="855538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MonthlyRate</a:t>
              </a:r>
            </a:p>
          </p:txBody>
        </p:sp>
        <p:sp>
          <p:nvSpPr>
            <p:cNvPr id="1706" name="tx1705"/>
            <p:cNvSpPr/>
            <p:nvPr/>
          </p:nvSpPr>
          <p:spPr>
            <a:xfrm>
              <a:off x="2932831" y="4115958"/>
              <a:ext cx="1355005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DistanceFromHome</a:t>
              </a:r>
            </a:p>
          </p:txBody>
        </p:sp>
        <p:sp>
          <p:nvSpPr>
            <p:cNvPr id="1707" name="tx1706"/>
            <p:cNvSpPr/>
            <p:nvPr/>
          </p:nvSpPr>
          <p:spPr>
            <a:xfrm>
              <a:off x="2974875" y="4189693"/>
              <a:ext cx="1312961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PerformanceRating</a:t>
              </a:r>
            </a:p>
          </p:txBody>
        </p:sp>
        <p:sp>
          <p:nvSpPr>
            <p:cNvPr id="1708" name="tx1707"/>
            <p:cNvSpPr/>
            <p:nvPr/>
          </p:nvSpPr>
          <p:spPr>
            <a:xfrm>
              <a:off x="3609999" y="4327722"/>
              <a:ext cx="677837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Education</a:t>
              </a:r>
            </a:p>
          </p:txBody>
        </p:sp>
        <p:sp>
          <p:nvSpPr>
            <p:cNvPr id="1709" name="tx1708"/>
            <p:cNvSpPr/>
            <p:nvPr/>
          </p:nvSpPr>
          <p:spPr>
            <a:xfrm>
              <a:off x="3220441" y="4433603"/>
              <a:ext cx="1067395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JobInvolvement</a:t>
              </a:r>
            </a:p>
          </p:txBody>
        </p:sp>
        <p:sp>
          <p:nvSpPr>
            <p:cNvPr id="1710" name="tx1709"/>
            <p:cNvSpPr/>
            <p:nvPr/>
          </p:nvSpPr>
          <p:spPr>
            <a:xfrm>
              <a:off x="3677790" y="4539485"/>
              <a:ext cx="610046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JobLevel</a:t>
              </a:r>
            </a:p>
          </p:txBody>
        </p:sp>
        <p:sp>
          <p:nvSpPr>
            <p:cNvPr id="1711" name="tx1710"/>
            <p:cNvSpPr/>
            <p:nvPr/>
          </p:nvSpPr>
          <p:spPr>
            <a:xfrm>
              <a:off x="3093342" y="4614807"/>
              <a:ext cx="1194494" cy="141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StockOptionLevel</a:t>
              </a:r>
            </a:p>
          </p:txBody>
        </p:sp>
        <p:sp>
          <p:nvSpPr>
            <p:cNvPr id="1712" name="tx1711"/>
            <p:cNvSpPr/>
            <p:nvPr/>
          </p:nvSpPr>
          <p:spPr>
            <a:xfrm>
              <a:off x="2670149" y="4720887"/>
              <a:ext cx="1617687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NumCompaniesWorked</a:t>
              </a:r>
            </a:p>
          </p:txBody>
        </p:sp>
        <p:sp>
          <p:nvSpPr>
            <p:cNvPr id="1713" name="tx1712"/>
            <p:cNvSpPr/>
            <p:nvPr/>
          </p:nvSpPr>
          <p:spPr>
            <a:xfrm>
              <a:off x="3025774" y="4824983"/>
              <a:ext cx="1262062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PercentSalaryHike</a:t>
              </a:r>
            </a:p>
          </p:txBody>
        </p:sp>
        <p:sp>
          <p:nvSpPr>
            <p:cNvPr id="1714" name="tx1713"/>
            <p:cNvSpPr/>
            <p:nvPr/>
          </p:nvSpPr>
          <p:spPr>
            <a:xfrm>
              <a:off x="2991990" y="4932650"/>
              <a:ext cx="1295846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TotalWorkingYears</a:t>
              </a:r>
            </a:p>
          </p:txBody>
        </p:sp>
        <p:sp>
          <p:nvSpPr>
            <p:cNvPr id="1715" name="tx1714"/>
            <p:cNvSpPr/>
            <p:nvPr/>
          </p:nvSpPr>
          <p:spPr>
            <a:xfrm>
              <a:off x="2712416" y="5038532"/>
              <a:ext cx="1575420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TrainingTimesLastYear</a:t>
              </a:r>
            </a:p>
          </p:txBody>
        </p:sp>
        <p:sp>
          <p:nvSpPr>
            <p:cNvPr id="1716" name="tx1715"/>
            <p:cNvSpPr/>
            <p:nvPr/>
          </p:nvSpPr>
          <p:spPr>
            <a:xfrm>
              <a:off x="3135832" y="5172988"/>
              <a:ext cx="1152004" cy="112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WorkLifeBalance</a:t>
              </a:r>
            </a:p>
          </p:txBody>
        </p:sp>
        <p:sp>
          <p:nvSpPr>
            <p:cNvPr id="1717" name="tx1716"/>
            <p:cNvSpPr/>
            <p:nvPr/>
          </p:nvSpPr>
          <p:spPr>
            <a:xfrm>
              <a:off x="3093491" y="5248509"/>
              <a:ext cx="1194345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YearsAtCompany</a:t>
              </a:r>
            </a:p>
          </p:txBody>
        </p:sp>
        <p:sp>
          <p:nvSpPr>
            <p:cNvPr id="1718" name="tx1717"/>
            <p:cNvSpPr/>
            <p:nvPr/>
          </p:nvSpPr>
          <p:spPr>
            <a:xfrm>
              <a:off x="2941016" y="5384751"/>
              <a:ext cx="1346820" cy="112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YearsInCurrentRole</a:t>
              </a:r>
            </a:p>
          </p:txBody>
        </p:sp>
        <p:sp>
          <p:nvSpPr>
            <p:cNvPr id="1719" name="tx1718"/>
            <p:cNvSpPr/>
            <p:nvPr/>
          </p:nvSpPr>
          <p:spPr>
            <a:xfrm>
              <a:off x="2525860" y="5490633"/>
              <a:ext cx="1761976" cy="112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YearsSinceLastPromotion</a:t>
              </a:r>
            </a:p>
          </p:txBody>
        </p:sp>
        <p:sp>
          <p:nvSpPr>
            <p:cNvPr id="1720" name="tx1719"/>
            <p:cNvSpPr/>
            <p:nvPr/>
          </p:nvSpPr>
          <p:spPr>
            <a:xfrm>
              <a:off x="2687116" y="5566154"/>
              <a:ext cx="1600720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YearsWithCurrManager</a:t>
              </a:r>
            </a:p>
          </p:txBody>
        </p:sp>
        <p:sp>
          <p:nvSpPr>
            <p:cNvPr id="1721" name="tx1720"/>
            <p:cNvSpPr/>
            <p:nvPr/>
          </p:nvSpPr>
          <p:spPr>
            <a:xfrm>
              <a:off x="2644476" y="5702396"/>
              <a:ext cx="1643360" cy="112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EnvironmentSatisfaction</a:t>
              </a:r>
            </a:p>
          </p:txBody>
        </p:sp>
        <p:sp>
          <p:nvSpPr>
            <p:cNvPr id="1722" name="tx1721"/>
            <p:cNvSpPr/>
            <p:nvPr/>
          </p:nvSpPr>
          <p:spPr>
            <a:xfrm>
              <a:off x="3254300" y="5808278"/>
              <a:ext cx="1033536" cy="112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JobSatisfaction</a:t>
              </a:r>
            </a:p>
          </p:txBody>
        </p:sp>
        <p:sp>
          <p:nvSpPr>
            <p:cNvPr id="1723" name="tx1722"/>
            <p:cNvSpPr/>
            <p:nvPr/>
          </p:nvSpPr>
          <p:spPr>
            <a:xfrm>
              <a:off x="2661294" y="5885584"/>
              <a:ext cx="1626542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RelationshipSatisfaction</a:t>
              </a:r>
            </a:p>
          </p:txBody>
        </p:sp>
        <p:sp>
          <p:nvSpPr>
            <p:cNvPr id="1724" name="rc1723"/>
            <p:cNvSpPr/>
            <p:nvPr/>
          </p:nvSpPr>
          <p:spPr>
            <a:xfrm>
              <a:off x="4360988" y="3714041"/>
              <a:ext cx="2329394" cy="232939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a001a.screePlot.Inf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542262"/>
              <a:ext cx="5926666" cy="2533308"/>
            </a:xfrm>
            <a:custGeom>
              <a:avLst/>
              <a:pathLst>
                <a:path w="5926666" h="2533308">
                  <a:moveTo>
                    <a:pt x="0" y="0"/>
                  </a:moveTo>
                  <a:lnTo>
                    <a:pt x="282222" y="1469000"/>
                  </a:lnTo>
                  <a:lnTo>
                    <a:pt x="564444" y="1552874"/>
                  </a:lnTo>
                  <a:lnTo>
                    <a:pt x="846666" y="1832678"/>
                  </a:lnTo>
                  <a:lnTo>
                    <a:pt x="1128888" y="1887557"/>
                  </a:lnTo>
                  <a:lnTo>
                    <a:pt x="1411111" y="1900190"/>
                  </a:lnTo>
                  <a:lnTo>
                    <a:pt x="1693333" y="1917552"/>
                  </a:lnTo>
                  <a:lnTo>
                    <a:pt x="1975555" y="1930347"/>
                  </a:lnTo>
                  <a:lnTo>
                    <a:pt x="2257777" y="1951717"/>
                  </a:lnTo>
                  <a:lnTo>
                    <a:pt x="2540000" y="1963197"/>
                  </a:lnTo>
                  <a:lnTo>
                    <a:pt x="2822222" y="1969590"/>
                  </a:lnTo>
                  <a:lnTo>
                    <a:pt x="3104444" y="2004692"/>
                  </a:lnTo>
                  <a:lnTo>
                    <a:pt x="3386666" y="2019171"/>
                  </a:lnTo>
                  <a:lnTo>
                    <a:pt x="3668888" y="2039487"/>
                  </a:lnTo>
                  <a:lnTo>
                    <a:pt x="3951111" y="2050234"/>
                  </a:lnTo>
                  <a:lnTo>
                    <a:pt x="4233333" y="2116004"/>
                  </a:lnTo>
                  <a:lnTo>
                    <a:pt x="4515555" y="2228759"/>
                  </a:lnTo>
                  <a:lnTo>
                    <a:pt x="4797777" y="2381534"/>
                  </a:lnTo>
                  <a:lnTo>
                    <a:pt x="5079999" y="2412674"/>
                  </a:lnTo>
                  <a:lnTo>
                    <a:pt x="5362222" y="2425493"/>
                  </a:lnTo>
                  <a:lnTo>
                    <a:pt x="5644444" y="2462716"/>
                  </a:lnTo>
                  <a:lnTo>
                    <a:pt x="5926666" y="2533308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920435" y="5211762"/>
              <a:ext cx="4233333" cy="0"/>
            </a:xfrm>
            <a:custGeom>
              <a:avLst/>
              <a:pathLst>
                <a:path w="4233333" h="0">
                  <a:moveTo>
                    <a:pt x="0" y="0"/>
                  </a:moveTo>
                  <a:lnTo>
                    <a:pt x="42333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2043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3315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74265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715376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878056" y="5431607"/>
              <a:ext cx="84757" cy="109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4246789" y="5429623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657900" y="5429623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7069011" y="5429623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63039" y="443841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63039" y="377174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63039" y="310506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 rot="-5400000">
              <a:off x="1236983" y="5049433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1237975" y="4383748"/>
              <a:ext cx="84757" cy="109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1194604" y="3716079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1194604" y="3049403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1194604" y="2382726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704884" y="1862673"/>
              <a:ext cx="4099991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IBM-No-Attririon data Set. Eigenvalues Inference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356801" y="5795780"/>
              <a:ext cx="796156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-254500" y="3700204"/>
              <a:ext cx="2304454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30" name="pt29"/>
            <p:cNvSpPr/>
            <p:nvPr/>
          </p:nvSpPr>
          <p:spPr>
            <a:xfrm>
              <a:off x="1757256" y="250797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039478" y="397697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321701" y="406084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03923" y="43406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886145" y="439552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168367" y="440816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50590" y="442552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32812" y="44383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015034" y="445968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297256" y="447117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579478" y="447756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861701" y="451266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143923" y="452714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426145" y="454745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708367" y="45582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990590" y="46239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6272812" y="473673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6555034" y="48895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6837256" y="492064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7119478" y="493346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7401701" y="497068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7683923" y="504128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791546" y="2542262"/>
              <a:ext cx="846666" cy="1832678"/>
            </a:xfrm>
            <a:custGeom>
              <a:avLst/>
              <a:pathLst>
                <a:path w="846666" h="1832678">
                  <a:moveTo>
                    <a:pt x="0" y="0"/>
                  </a:moveTo>
                  <a:lnTo>
                    <a:pt x="282222" y="1469000"/>
                  </a:lnTo>
                  <a:lnTo>
                    <a:pt x="564444" y="1552874"/>
                  </a:lnTo>
                  <a:lnTo>
                    <a:pt x="846666" y="1832678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740111" y="2490827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22333" y="3959827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304556" y="4043702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586778" y="4323505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645920" y="4452843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  <a:lnTo>
                    <a:pt x="6217919" y="0"/>
                  </a:lnTo>
                </a:path>
              </a:pathLst>
            </a:custGeom>
            <a:ln w="23812" cap="rnd">
              <a:solidFill>
                <a:srgbClr val="682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 rot="-5400000">
              <a:off x="7250448" y="3700204"/>
              <a:ext cx="2473597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59" name="pl58"/>
            <p:cNvSpPr/>
            <p:nvPr/>
          </p:nvSpPr>
          <p:spPr>
            <a:xfrm>
              <a:off x="7863839" y="2750088"/>
              <a:ext cx="0" cy="2270339"/>
            </a:xfrm>
            <a:custGeom>
              <a:avLst/>
              <a:pathLst>
                <a:path w="0" h="2270339">
                  <a:moveTo>
                    <a:pt x="0" y="22703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7863839" y="445284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7863839" y="388525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7863839" y="331767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7863839" y="275008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 rot="-5400000">
              <a:off x="8094983" y="4964766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8095876" y="4398074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8095876" y="3830489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8094884" y="3261912"/>
              <a:ext cx="84757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8096074" y="2695518"/>
              <a:ext cx="84757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a002.Map.I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58344" y="1600200"/>
              <a:ext cx="622731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960029" y="1889793"/>
              <a:ext cx="5656036" cy="3817736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960029" y="5420058"/>
              <a:ext cx="5656036" cy="0"/>
            </a:xfrm>
            <a:custGeom>
              <a:avLst/>
              <a:pathLst>
                <a:path w="5656036" h="0">
                  <a:moveTo>
                    <a:pt x="0" y="0"/>
                  </a:moveTo>
                  <a:lnTo>
                    <a:pt x="5656036" y="0"/>
                  </a:lnTo>
                  <a:lnTo>
                    <a:pt x="56560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960029" y="4099396"/>
              <a:ext cx="5656036" cy="0"/>
            </a:xfrm>
            <a:custGeom>
              <a:avLst/>
              <a:pathLst>
                <a:path w="5656036" h="0">
                  <a:moveTo>
                    <a:pt x="0" y="0"/>
                  </a:moveTo>
                  <a:lnTo>
                    <a:pt x="5656036" y="0"/>
                  </a:lnTo>
                  <a:lnTo>
                    <a:pt x="56560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960029" y="2778733"/>
              <a:ext cx="5656036" cy="0"/>
            </a:xfrm>
            <a:custGeom>
              <a:avLst/>
              <a:pathLst>
                <a:path w="5656036" h="0">
                  <a:moveTo>
                    <a:pt x="0" y="0"/>
                  </a:moveTo>
                  <a:lnTo>
                    <a:pt x="5656036" y="0"/>
                  </a:lnTo>
                  <a:lnTo>
                    <a:pt x="56560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43325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863987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184649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505312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60029" y="4759727"/>
              <a:ext cx="5656036" cy="0"/>
            </a:xfrm>
            <a:custGeom>
              <a:avLst/>
              <a:pathLst>
                <a:path w="5656036" h="0">
                  <a:moveTo>
                    <a:pt x="0" y="0"/>
                  </a:moveTo>
                  <a:lnTo>
                    <a:pt x="5656036" y="0"/>
                  </a:lnTo>
                  <a:lnTo>
                    <a:pt x="56560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60029" y="3439064"/>
              <a:ext cx="5656036" cy="0"/>
            </a:xfrm>
            <a:custGeom>
              <a:avLst/>
              <a:pathLst>
                <a:path w="5656036" h="0">
                  <a:moveTo>
                    <a:pt x="0" y="0"/>
                  </a:moveTo>
                  <a:lnTo>
                    <a:pt x="5656036" y="0"/>
                  </a:lnTo>
                  <a:lnTo>
                    <a:pt x="56560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960029" y="2118402"/>
              <a:ext cx="5656036" cy="0"/>
            </a:xfrm>
            <a:custGeom>
              <a:avLst/>
              <a:pathLst>
                <a:path w="5656036" h="0">
                  <a:moveTo>
                    <a:pt x="0" y="0"/>
                  </a:moveTo>
                  <a:lnTo>
                    <a:pt x="5656036" y="0"/>
                  </a:lnTo>
                  <a:lnTo>
                    <a:pt x="56560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3656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524318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844981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7165643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960029" y="3439064"/>
              <a:ext cx="5656036" cy="0"/>
            </a:xfrm>
            <a:custGeom>
              <a:avLst/>
              <a:pathLst>
                <a:path w="5656036" h="0">
                  <a:moveTo>
                    <a:pt x="0" y="0"/>
                  </a:moveTo>
                  <a:lnTo>
                    <a:pt x="5656036" y="0"/>
                  </a:lnTo>
                  <a:lnTo>
                    <a:pt x="5656036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844981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5708240" y="461432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6160930" y="30286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6502692" y="296934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6036163" y="336873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6671532" y="424134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6912627" y="454113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392842" y="44501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417890" y="32744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6429048" y="32924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830658" y="31696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6373489" y="365433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6668638" y="322296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015438" y="31019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393142" y="323072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6941920" y="32607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204717" y="329801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502210" y="29165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6391384" y="36132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062907" y="30379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7003436" y="32499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120798" y="285993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712778" y="299412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320242" y="33877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203828" y="25540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6743143" y="29106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6156857" y="30038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6157919" y="329465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6438418" y="31512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6659158" y="324799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6637031" y="29161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133879" y="353130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6937204" y="313608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6852554" y="30038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73249" y="325985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565786" y="46573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525034" y="450566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706811" y="434337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652869" y="440984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928071" y="35757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111016" y="421974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957786" y="30118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6499424" y="346279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425646" y="33481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360646" y="443840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6462569" y="32276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746734" y="44526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892852" y="35914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415587" y="47237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509825" y="31415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757083" y="29677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207260" y="312901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415555" y="34643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549850" y="28999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6085753" y="31656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5916499" y="31051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6562870" y="30914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965872" y="289183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6387597" y="45866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6791712" y="33745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5748516" y="35392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6785491" y="30194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5616688" y="45716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5117410" y="33504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5945676" y="27227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672430" y="28887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6148388" y="420777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910043" y="32408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6323117" y="36297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929266" y="297838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233681" y="321055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6311578" y="33152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407810" y="283522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6897172" y="308048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6443511" y="45116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23048" y="39346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241031" y="44141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931679" y="45182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605582" y="332850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881365" y="31645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430189" y="351246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5669463" y="283295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6435002" y="453369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6200328" y="331855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757365" y="307040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6162430" y="29536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6898625" y="304407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5036096" y="34547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6377447" y="29968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974408" y="377933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811524" y="329196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6682399" y="31466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6893871" y="33131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460292" y="44013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098125" y="280802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6486375" y="32851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6415499" y="301268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916271" y="303309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959168" y="30828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443432" y="339077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6766672" y="44976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943517" y="319719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849457" y="50356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832094" y="331691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125778" y="32526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6272816" y="36479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6736421" y="333799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934827" y="33890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6231836" y="298012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5922978" y="278864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550557" y="31629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882376" y="481525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6387267" y="41610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994466" y="327894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6174343" y="346825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5451614" y="375888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6272635" y="32449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6007753" y="41059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6388329" y="337476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822804" y="358833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6425086" y="30318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6498557" y="333001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738641" y="29542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6442534" y="43024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6955476" y="323199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953783" y="33113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510974" y="316680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798756" y="448606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2765" y="35880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393141" y="328442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734134" y="33297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6420863" y="32757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6674931" y="42783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887062" y="30635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462616" y="335631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6686208" y="48655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6544481" y="33855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6554294" y="31640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838578" y="333014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6810149" y="33026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90866" y="295975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786742" y="33290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31806" y="319417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741931" y="438299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6214031" y="429690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515254" y="340867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897371" y="313867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281877" y="32164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142339" y="295878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205796" y="33316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668561" y="32841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55656" y="492065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6703969" y="32043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6520145" y="44466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6506136" y="32690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6574858" y="32954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6323386" y="29570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6042437" y="32713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069923" y="32308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357110" y="273040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5470760" y="35702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325683" y="316431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2938731" y="33847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6257551" y="33973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6398921" y="32330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141596" y="442706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5949937" y="32813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6165911" y="28245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6194923" y="33844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6354768" y="28376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5790837" y="36976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6426470" y="342282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5777339" y="34214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6454158" y="33788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873402" y="32239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6548858" y="341699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6284696" y="342942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6359858" y="29933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5798978" y="29262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217372" y="45622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5741319" y="322531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034399" y="33365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6015781" y="315218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4511240" y="30486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953285" y="303560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2693" y="32531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6479776" y="41713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369090" y="332875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657242" y="336700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6134897" y="31348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6780412" y="34493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623054" y="362524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521076" y="336877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5476178" y="325752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6527659" y="32758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3343386" y="31850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6517565" y="329976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4865019" y="25486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4409956" y="437789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3100690" y="347249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6458383" y="309178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6517815" y="312085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6351031" y="358722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6419345" y="33028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5676729" y="381380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523594" y="27648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5845437" y="27873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6659430" y="32241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5229979" y="30999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6368469" y="31984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6268489" y="32893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4578439" y="467715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6243826" y="37329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6253509" y="29324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6269850" y="316279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6347115" y="31471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5689047" y="31894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4266068" y="35489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6892373" y="302331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6560446" y="43456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5560585" y="355424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6258864" y="30075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566649" y="294534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6473007" y="351886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5702604" y="462938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6161150" y="30894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539306" y="33531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960758" y="34124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3237860" y="307212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6529931" y="46140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6202821" y="309803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6686298" y="347929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5760683" y="339710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5447012" y="33992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5808807" y="46429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6055733" y="44081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4746425" y="30738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280352" y="30461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4634464" y="49881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716170" y="37256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664982" y="36824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6150852" y="32038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5290633" y="335953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6221512" y="29853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6530307" y="44314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5141489" y="231314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5768815" y="29586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6623187" y="305689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6586491" y="32799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4598893" y="30031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5112683" y="350448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6786021" y="339299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6176420" y="32724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4589346" y="33537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6953147" y="312165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5972834" y="362450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5507598" y="316330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4932361" y="36604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5597546" y="32775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5382814" y="338526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5390662" y="33619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6053705" y="30085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6432127" y="31425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6279567" y="288670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4402533" y="37527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6590441" y="36236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5023794" y="287977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4063107" y="32400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971601" y="37881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5228078" y="26914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6525345" y="31361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4918117" y="324737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6233766" y="30646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5672422" y="309811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5813326" y="33214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5586493" y="33640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5050259" y="48204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4032866" y="33322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6078878" y="330492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5246899" y="25212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6008078" y="30438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6126911" y="314343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974741" y="29097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6184368" y="30048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273894" y="330155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6257043" y="456867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6447918" y="34957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777978" y="325395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779423" y="363093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6176505" y="32434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119948" y="34234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5155429" y="333263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758707" y="338210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025349" y="31517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6647753" y="33043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6119524" y="30646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6735925" y="35399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5730690" y="29278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6379359" y="324066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6699735" y="309750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6319044" y="32178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6103488" y="429717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499478" y="31963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6369298" y="297892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573625" y="35885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6355235" y="44141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6477891" y="30404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4939470" y="316004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6104946" y="28254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5982314" y="31852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6594816" y="478825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6142688" y="41824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6507464" y="301644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5678489" y="30088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6545020" y="336274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6536399" y="319304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6361054" y="319270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6466326" y="30574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5928048" y="337871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5654294" y="42078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5708400" y="309520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6539553" y="31045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5160532" y="28181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6316434" y="300058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6919344" y="353928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6651097" y="316862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5401491" y="333386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4741772" y="34009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6115222" y="291603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6412871" y="32886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6295925" y="28472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4203581" y="31139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6322455" y="42490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5156043" y="264477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6263302" y="30839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5236995" y="34070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6478595" y="425947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6289719" y="307485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6243305" y="315850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5001517" y="35513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6494050" y="30946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4451798" y="31588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4533154" y="264239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5991045" y="31401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5500003" y="329899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5949102" y="30931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5507095" y="29883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6589334" y="44884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5175509" y="28580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6017193" y="31031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6075860" y="42503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3398972" y="28997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5554443" y="33171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6097484" y="31485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6945597" y="455072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3968363" y="317310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6661959" y="47423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6364420" y="33627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5566367" y="33897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5168515" y="310616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5505255" y="280973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629792" y="349138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5690683" y="349154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4126341" y="369826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6083165" y="313141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5386581" y="27799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6169062" y="33974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6301907" y="26581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5882743" y="31329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5929555" y="345435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5265439" y="46805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6601857" y="330007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5841921" y="29244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6626302" y="34264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5260626" y="326216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5442443" y="335054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4202810" y="429691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5495917" y="311626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5232000" y="298940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4346680" y="31516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6186765" y="321675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5996649" y="316463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5222120" y="44524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5704868" y="36298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6289267" y="30010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5520550" y="32258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5845696" y="409474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5897233" y="303046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5709915" y="35563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6584140" y="313040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6242481" y="337017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5536746" y="313387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5819362" y="32366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5684265" y="283020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856036" y="327576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5317696" y="317224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5206094" y="317722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6638111" y="329207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6212043" y="33281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5875011" y="29986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03582" y="33241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6290034" y="323981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6128605" y="441901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6892716" y="43696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670518" y="296990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6260369" y="317790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6304474" y="32862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6344261" y="323375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5549856" y="451513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6454839" y="329771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6155646" y="277295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6847494" y="301281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6080823" y="32126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5659316" y="28809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6789701" y="32821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5583116" y="315982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5459675" y="25719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6223819" y="286842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6257787" y="359687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6600586" y="311610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5204613" y="26081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6621373" y="445898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6273087" y="296252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6067817" y="315655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6876884" y="42678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957912" y="42005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5523295" y="33717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6650698" y="32139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5180964" y="33639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6372329" y="333933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748458" y="34669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5211829" y="47101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5270864" y="317288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6113726" y="29413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6557042" y="32303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6906533" y="35236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6577292" y="338228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6388742" y="437851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5928060" y="44280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5810008" y="37135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6157377" y="292918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6205945" y="44406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6809039" y="33819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5359538" y="33583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5287808" y="32527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751542" y="32192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5707968" y="315079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5625157" y="32551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5598492" y="296871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5282159" y="329371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5535156" y="295499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516426" y="428779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5244102" y="31571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003475" y="330332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6167990" y="295518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5513030" y="441047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185462" y="295136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6477929" y="30603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492281" y="29997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6272474" y="28690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6281554" y="33783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4096531" y="286909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462454" y="450146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6909063" y="304311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6244932" y="342304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6091077" y="29744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6547903" y="326765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776003" y="308984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094629" y="26924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6521677" y="44252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783531" y="343445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6619734" y="322387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6175209" y="32924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6341885" y="277810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520844" y="35040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6684633" y="29462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6497408" y="29873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631447" y="294501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6076968" y="469861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878471" y="333798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6706978" y="356117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6045904" y="443455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406397" y="33453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6424884" y="358048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6577946" y="33865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958461" y="317118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6377109" y="33183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6033436" y="27625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6457048" y="365918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6340683" y="33105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051527" y="29925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6211941" y="29981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6621546" y="348151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6506121" y="433562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767308" y="46603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6297251" y="328556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740974" y="32541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6853287" y="30403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6166743" y="41242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172687" y="28874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048684" y="29723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4330478" y="30111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821110" y="33654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972278" y="478217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6497490" y="30234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6254506" y="29518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6389054" y="312476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046654" y="33234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6439599" y="30231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6421130" y="44013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6885351" y="32110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5450042" y="33978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6065646" y="32782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6440226" y="344038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5481033" y="41612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5393960" y="34856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5425256" y="42424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5626093" y="446102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6661126" y="371945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6981161" y="30797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4011237" y="331763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6082575" y="27800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6541642" y="30377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5724830" y="459184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6395905" y="31382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4839078" y="356560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6252912" y="303493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6276871" y="305873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5381594" y="321191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5687950" y="276435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6185313" y="29968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5016763" y="41914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6427006" y="330804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6447340" y="326495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6391115" y="446475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6499911" y="46500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6575212" y="32164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6392864" y="450455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6328876" y="342865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4355968" y="45338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6719006" y="31292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6328668" y="308139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6489152" y="331995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6379462" y="36765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5635410" y="331751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6608448" y="362336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6032965" y="311864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6382579" y="35770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5504401" y="290704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4912324" y="34112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6451515" y="33214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4435525" y="320619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6115677" y="30445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5668233" y="469813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5717846" y="31741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637596" y="298122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6022766" y="288434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6472680" y="295744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6487344" y="33951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5994653" y="32662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6381819" y="324075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6563635" y="41994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5153415" y="38269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6583782" y="358090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6537376" y="34786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6849813" y="35533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6856812" y="32972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6097340" y="336927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6531413" y="293983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5632838" y="29043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5907730" y="335497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5871447" y="48436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4639991" y="30631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6666744" y="338377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5975407" y="31714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6420535" y="34575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4612087" y="32142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6651811" y="41819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6154742" y="291680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5873523" y="315205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4792605" y="33658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5566556" y="44691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5544250" y="32419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6709904" y="29142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5667639" y="30496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6230538" y="33076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5790232" y="32111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6711063" y="34211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6406625" y="337464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559363" y="324043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188988" y="30950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5443897" y="302540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6191823" y="31577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5374116" y="308614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5577139" y="348183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5123834" y="36579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5764403" y="320362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5093808" y="281989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6612972" y="36192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6468882" y="31755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5067391" y="40015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6123771" y="31202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012090" y="346241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6495413" y="306907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5737793" y="33817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6121558" y="343706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829290" y="336081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6760677" y="35895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5441261" y="300977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6312190" y="34170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6379366" y="30814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6997712" y="33171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5148549" y="28369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897789" y="31258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5484958" y="31469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5986230" y="316083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6573645" y="34949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6074590" y="306504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596080" y="31035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6330319" y="30477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402419" y="34644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6362634" y="36077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6570848" y="450489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5508243" y="259161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6747883" y="34787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5108549" y="29197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5348972" y="32238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3777773" y="462432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6232767" y="275569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241472" y="35647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5106677" y="323422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848259" y="31047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6656522" y="374326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5203761" y="288074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5639166" y="309639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5519353" y="30144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5710340" y="317677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6350673" y="348565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4564074" y="313468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6843790" y="351918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6959715" y="446440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6468663" y="337778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4567155" y="272119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6321145" y="31765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544063" y="333217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6490117" y="33761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125247" y="277882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482080" y="285177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6180302" y="36634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4918310" y="31325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4690438" y="29191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6028854" y="291696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089411" y="45113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6360110" y="351822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6127887" y="32391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945261" y="33072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4920394" y="373813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022645" y="437155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6498184" y="36866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750185" y="32628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790639" y="31658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6065973" y="31025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6552065" y="35200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6172622" y="352580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6471956" y="310023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4101909" y="33356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6431184" y="336954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6761609" y="33455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187143" y="416765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015626" y="337021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461351" y="32461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478118" y="33365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6003153" y="45788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559666" y="35266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4541148" y="303943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6275941" y="293542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510783" y="27233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4189573" y="314485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6649219" y="30398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6073725" y="304481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77756" y="44485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6602142" y="324510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6442900" y="368959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6380302" y="300326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010525" y="311453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6471490" y="293348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6304732" y="32603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6358026" y="35272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5944731" y="34887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6192713" y="318656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6647225" y="32178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6685435" y="30132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6123657" y="31051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6499215" y="31852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6149229" y="451608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6298561" y="352793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4626659" y="328164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5941538" y="29194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6186074" y="30084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6394661" y="42521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5991024" y="46619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5924589" y="359894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6390102" y="31150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5289919" y="34260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5251817" y="438385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6571111" y="31689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6911027" y="311467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4870562" y="25569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5916444" y="35032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6840994" y="462275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6512999" y="35758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5239142" y="338295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6630176" y="325681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4600675" y="32739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6422105" y="38303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3384305" y="444901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6783930" y="30832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6340563" y="323006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6200818" y="340184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6599866" y="28655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5160720" y="39978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6176180" y="31826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5135287" y="260809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5533733" y="322485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5994280" y="329108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6006918" y="341961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5413672" y="34675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4257686" y="50567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6656765" y="34679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5954524" y="292508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6090242" y="301366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5569025" y="367831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6568934" y="436971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5823200" y="32004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5092503" y="435567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5381288" y="357462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6154681" y="291537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6328986" y="324084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5598473" y="46247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5839546" y="30495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5149108" y="31184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5723621" y="349931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5309227" y="31258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5859027" y="345952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6610993" y="35374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4458740" y="29907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6185134" y="30261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5509020" y="36843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6059676" y="326063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4666316" y="30023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5454432" y="27883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5731565" y="32294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6796833" y="28304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6514680" y="32676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6394795" y="30443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409545" y="24976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5238381" y="31691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6893835" y="34258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4031483" y="280841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5443166" y="316218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6819695" y="308581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6893305" y="44043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6247896" y="44838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3799202" y="32577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4668086" y="291035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6420426" y="29688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3367075" y="451192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5101486" y="28899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5249302" y="322251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6578521" y="30169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3459711" y="324799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5490174" y="304110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6574386" y="33124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6392948" y="30239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3946288" y="33129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4731310" y="29909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6563747" y="31484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6087320" y="351500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5891578" y="34222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0"/>
            <p:cNvSpPr/>
            <p:nvPr/>
          </p:nvSpPr>
          <p:spPr>
            <a:xfrm>
              <a:off x="6576027" y="29757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1"/>
            <p:cNvSpPr/>
            <p:nvPr/>
          </p:nvSpPr>
          <p:spPr>
            <a:xfrm>
              <a:off x="6654393" y="34229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2"/>
            <p:cNvSpPr/>
            <p:nvPr/>
          </p:nvSpPr>
          <p:spPr>
            <a:xfrm>
              <a:off x="5695380" y="340140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3"/>
            <p:cNvSpPr/>
            <p:nvPr/>
          </p:nvSpPr>
          <p:spPr>
            <a:xfrm>
              <a:off x="5477707" y="39928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4175314" y="299081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6580660" y="31931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5743562" y="336220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5555132" y="30354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5826282" y="300761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5510851" y="33539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5302706" y="25849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5582661" y="43712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5799561" y="33012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5141473" y="36711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4970024" y="335386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4446270" y="31146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3887075" y="31295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4344883" y="276956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6589732" y="32283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5569940" y="306213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5449260" y="33325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5910436" y="342831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6027600" y="30330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3978759" y="298432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5700244" y="326800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5363812" y="31640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6565936" y="31711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6469136" y="44051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5050220" y="354348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5404670" y="30324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6829805" y="310274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5341893" y="30362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6981578" y="32375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6025739" y="31429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6343818" y="428261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3556880" y="318240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6584298" y="459033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5012670" y="45825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5493004" y="33619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6572100" y="30306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5059466" y="31519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6171829" y="300152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6022885" y="316166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5771139" y="285178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6043072" y="33021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6341499" y="32452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6052995" y="309404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6448042" y="329031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5684561" y="43629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6369933" y="312212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5458459" y="28070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5244382" y="34941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6059389" y="30230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6535402" y="32630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4567346" y="311923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6184022" y="29290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6518850" y="35483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5996210" y="28992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6562500" y="31067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6031825" y="31076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5333281" y="329209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4064519" y="33791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4493209" y="394642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5139160" y="28495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5959048" y="315403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6295853" y="296786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5681977" y="26375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6308907" y="30416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6538913" y="33406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5715705" y="34652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6206805" y="306041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6115815" y="306962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6332436" y="34021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6654191" y="44368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3991987" y="35540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6315306" y="316323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6104914" y="290094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6405277" y="340853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6508986" y="31427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5768867" y="30160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4923980" y="378021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5196015" y="345035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6572568" y="321842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6029644" y="337460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6123724" y="29127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5051478" y="299111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6069213" y="334595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6458865" y="32016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4297584" y="280982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6006989" y="31585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6551722" y="31949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6419489" y="317157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6293305" y="321621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5169540" y="35404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6453408" y="321343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5555691" y="348542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6439225" y="28437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6936172" y="32450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5509926" y="48700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5097691" y="30746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4541884" y="30696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6935493" y="32234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6915440" y="31448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5900588" y="33342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5738098" y="331048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6414458" y="448384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6386693" y="33055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6323648" y="288355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6130448" y="33838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6924001" y="33236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6283626" y="313600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6228818" y="45411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6667956" y="32558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5815433" y="351459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6366539" y="31870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5996345" y="44590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4414513" y="42836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3682455" y="31170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6092790" y="32448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4613388" y="271439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5464767" y="35425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6407730" y="338923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5218056" y="327754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3604218" y="31653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5631491" y="504339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6726141" y="310301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5619627" y="37145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5688787" y="31933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6274996" y="306870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6394688" y="435012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4354738" y="33537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5869983" y="313178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5023990" y="33719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4400212" y="434219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6815146" y="334369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6359620" y="34394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5212966" y="32728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6310808" y="477488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5977533" y="305441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6514333" y="432794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5295341" y="313814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6815808" y="34086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6227082" y="31084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6083435" y="288940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6655538" y="34965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5900781" y="294694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6082880" y="30737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5910347" y="29910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6850859" y="32068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3402872" y="42934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6273945" y="32567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6906128" y="449866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5329885" y="31395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3"/>
            <p:cNvSpPr/>
            <p:nvPr/>
          </p:nvSpPr>
          <p:spPr>
            <a:xfrm>
              <a:off x="6300475" y="303322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4"/>
            <p:cNvSpPr/>
            <p:nvPr/>
          </p:nvSpPr>
          <p:spPr>
            <a:xfrm>
              <a:off x="6317269" y="289583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5890559" y="36280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6109147" y="33075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7"/>
            <p:cNvSpPr/>
            <p:nvPr/>
          </p:nvSpPr>
          <p:spPr>
            <a:xfrm>
              <a:off x="5413338" y="307228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6084005" y="36051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5332226" y="28087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6597460" y="33184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6271472" y="29761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5359099" y="38280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5457149" y="36844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5743356" y="333081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6245319" y="32466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6308508" y="29964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6891277" y="36017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4442418" y="306155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6515491" y="34253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3581035" y="33971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6547701" y="33855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4253075" y="32062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6419421" y="322987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5698014" y="321985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5618966" y="349151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6135364" y="277377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6319871" y="28771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5714305" y="32868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6023395" y="32688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5504812" y="32495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6009679" y="32079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4939954" y="30998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6298368" y="44644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6632837" y="35717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5107994" y="256997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5766571" y="34450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4062130" y="35195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5248756" y="32246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6231597" y="345547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5834165" y="33106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5585289" y="383991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5971092" y="338282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5863278" y="332091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5745285" y="30500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5777817" y="295579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5393352" y="436295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6392174" y="33145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6553639" y="33098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6542730" y="31552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6085452" y="278250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6043530" y="28481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5970584" y="35704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6234214" y="42167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5258077" y="30884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4658958" y="31762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6606611" y="364294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5311793" y="32045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6267574" y="30365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4317973" y="36205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6374128" y="32335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5984623" y="411143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4369760" y="44373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4459210" y="47634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5221609" y="32903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5941060" y="331155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6229596" y="321653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5837831" y="319973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6161545" y="308352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6286181" y="32278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6365859" y="446172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5273051" y="275969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5215054" y="29089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6013579" y="310582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6694457" y="304760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6107519" y="469920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6259271" y="32095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6487417" y="357006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6805619" y="33598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5978026" y="31972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5917109" y="451036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6403148" y="306045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5082880" y="35653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5962845" y="399190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5346935" y="383583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6032315" y="32739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5536223" y="343919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5421975" y="36613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6235145" y="33230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5289453" y="366930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6388804" y="33530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5148654" y="315483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6329622" y="31951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5314457" y="336955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4162903" y="47486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6594670" y="336427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4390774" y="29725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6330237" y="31974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6433918" y="31885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6170250" y="339534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6310451" y="321107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6439482" y="33334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5420118" y="30835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5608653" y="34052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6214301" y="33677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6599867" y="275206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5620852" y="30465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6624005" y="32307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6105420" y="43672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5516051" y="340619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5954420" y="30671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3877748" y="319733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5979736" y="419179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5859345" y="334002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6656146" y="338441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6223582" y="354570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6398674" y="31430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6248842" y="26965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5549478" y="30996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6585182" y="330553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5609572" y="312839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6246612" y="29591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6380363" y="32550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6872196" y="307581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6039020" y="330631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5946776" y="33040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6303177" y="32754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6373100" y="44782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5167136" y="24384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5745164" y="328571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6395976" y="434005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5310292" y="341023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5422603" y="400818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5903277" y="341490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6275487" y="30144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6375646" y="314195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5395631" y="355232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5764986" y="279431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6324272" y="334846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5171077" y="28830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5108928" y="29512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5744340" y="316338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5566601" y="354465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6523734" y="312062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5826763" y="41583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6204186" y="31184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6492022" y="33271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6518120" y="33060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5717240" y="33429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5610729" y="335759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6389262" y="347103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6499880" y="31454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6200544" y="30134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4263492" y="33450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4"/>
            <p:cNvSpPr/>
            <p:nvPr/>
          </p:nvSpPr>
          <p:spPr>
            <a:xfrm>
              <a:off x="5738554" y="306871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5"/>
            <p:cNvSpPr/>
            <p:nvPr/>
          </p:nvSpPr>
          <p:spPr>
            <a:xfrm>
              <a:off x="6107329" y="33115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5510124" y="45839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3574545" y="437063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6349812" y="35254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3982847" y="30947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5561118" y="31715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5864136" y="31990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5939613" y="306744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6561117" y="46324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6008826" y="438229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6286552" y="322728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5387567" y="29592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6972647" y="345568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5563879" y="448103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6298268" y="407293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5601934" y="453362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6510711" y="33316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5641888" y="34519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6611528" y="281035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6190905" y="451727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6560252" y="30143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5360243" y="326164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6589845" y="340926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6017983" y="332791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6731217" y="29553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4231909" y="310582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5588371" y="470016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6897000" y="296475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3845460" y="30262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3585886" y="291162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5907635" y="36581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6307509" y="31151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6150969" y="41972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6884576" y="354409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5590178" y="33892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5903521" y="316957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6017450" y="303703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6427087" y="308882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5985673" y="41998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6395500" y="29357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5577307" y="34563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6028704" y="454657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3884571" y="30987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6857383" y="32354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5821118" y="33897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4014909" y="30846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6303773" y="30872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6135658" y="33746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5956031" y="422248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4908399" y="29137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6161595" y="300316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6290638" y="301116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6512169" y="30143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5849275" y="38199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6154613" y="29344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5735573" y="331958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5841240" y="32138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6162941" y="350520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6448030" y="30909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4956325" y="35463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5583737" y="33571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6520539" y="306551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5668379" y="47622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5215535" y="34992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5492823" y="272344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6375451" y="36073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4874709" y="29878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6437445" y="298559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6164948" y="33589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4"/>
            <p:cNvSpPr/>
            <p:nvPr/>
          </p:nvSpPr>
          <p:spPr>
            <a:xfrm>
              <a:off x="6422811" y="33587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5"/>
            <p:cNvSpPr/>
            <p:nvPr/>
          </p:nvSpPr>
          <p:spPr>
            <a:xfrm>
              <a:off x="6470864" y="31555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6"/>
            <p:cNvSpPr/>
            <p:nvPr/>
          </p:nvSpPr>
          <p:spPr>
            <a:xfrm>
              <a:off x="6444235" y="452471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7"/>
            <p:cNvSpPr/>
            <p:nvPr/>
          </p:nvSpPr>
          <p:spPr>
            <a:xfrm>
              <a:off x="5408052" y="449467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8"/>
            <p:cNvSpPr/>
            <p:nvPr/>
          </p:nvSpPr>
          <p:spPr>
            <a:xfrm>
              <a:off x="5745798" y="341011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9"/>
            <p:cNvSpPr/>
            <p:nvPr/>
          </p:nvSpPr>
          <p:spPr>
            <a:xfrm>
              <a:off x="5836861" y="32801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0"/>
            <p:cNvSpPr/>
            <p:nvPr/>
          </p:nvSpPr>
          <p:spPr>
            <a:xfrm>
              <a:off x="6279570" y="316850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1"/>
            <p:cNvSpPr/>
            <p:nvPr/>
          </p:nvSpPr>
          <p:spPr>
            <a:xfrm>
              <a:off x="6195781" y="33909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2"/>
            <p:cNvSpPr/>
            <p:nvPr/>
          </p:nvSpPr>
          <p:spPr>
            <a:xfrm>
              <a:off x="5376950" y="45411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3"/>
            <p:cNvSpPr/>
            <p:nvPr/>
          </p:nvSpPr>
          <p:spPr>
            <a:xfrm>
              <a:off x="6472546" y="313630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4"/>
            <p:cNvSpPr/>
            <p:nvPr/>
          </p:nvSpPr>
          <p:spPr>
            <a:xfrm>
              <a:off x="5615772" y="31026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5"/>
            <p:cNvSpPr/>
            <p:nvPr/>
          </p:nvSpPr>
          <p:spPr>
            <a:xfrm>
              <a:off x="5929774" y="338655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6"/>
            <p:cNvSpPr/>
            <p:nvPr/>
          </p:nvSpPr>
          <p:spPr>
            <a:xfrm>
              <a:off x="6354017" y="42607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7"/>
            <p:cNvSpPr/>
            <p:nvPr/>
          </p:nvSpPr>
          <p:spPr>
            <a:xfrm>
              <a:off x="6224735" y="311385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8"/>
            <p:cNvSpPr/>
            <p:nvPr/>
          </p:nvSpPr>
          <p:spPr>
            <a:xfrm>
              <a:off x="5669275" y="44736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9"/>
            <p:cNvSpPr/>
            <p:nvPr/>
          </p:nvSpPr>
          <p:spPr>
            <a:xfrm>
              <a:off x="5367078" y="35786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0"/>
            <p:cNvSpPr/>
            <p:nvPr/>
          </p:nvSpPr>
          <p:spPr>
            <a:xfrm>
              <a:off x="6432082" y="303642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1"/>
            <p:cNvSpPr/>
            <p:nvPr/>
          </p:nvSpPr>
          <p:spPr>
            <a:xfrm>
              <a:off x="4374351" y="310685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2"/>
            <p:cNvSpPr/>
            <p:nvPr/>
          </p:nvSpPr>
          <p:spPr>
            <a:xfrm>
              <a:off x="6969897" y="31664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3"/>
            <p:cNvSpPr/>
            <p:nvPr/>
          </p:nvSpPr>
          <p:spPr>
            <a:xfrm>
              <a:off x="4141442" y="31438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4"/>
            <p:cNvSpPr/>
            <p:nvPr/>
          </p:nvSpPr>
          <p:spPr>
            <a:xfrm>
              <a:off x="5108620" y="32286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5"/>
            <p:cNvSpPr/>
            <p:nvPr/>
          </p:nvSpPr>
          <p:spPr>
            <a:xfrm>
              <a:off x="5119192" y="42276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6"/>
            <p:cNvSpPr/>
            <p:nvPr/>
          </p:nvSpPr>
          <p:spPr>
            <a:xfrm>
              <a:off x="6125992" y="32982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7"/>
            <p:cNvSpPr/>
            <p:nvPr/>
          </p:nvSpPr>
          <p:spPr>
            <a:xfrm>
              <a:off x="6336965" y="317394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8"/>
            <p:cNvSpPr/>
            <p:nvPr/>
          </p:nvSpPr>
          <p:spPr>
            <a:xfrm>
              <a:off x="6469805" y="32285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9"/>
            <p:cNvSpPr/>
            <p:nvPr/>
          </p:nvSpPr>
          <p:spPr>
            <a:xfrm>
              <a:off x="5391968" y="31569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0"/>
            <p:cNvSpPr/>
            <p:nvPr/>
          </p:nvSpPr>
          <p:spPr>
            <a:xfrm>
              <a:off x="5292702" y="337676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1"/>
            <p:cNvSpPr/>
            <p:nvPr/>
          </p:nvSpPr>
          <p:spPr>
            <a:xfrm>
              <a:off x="6635639" y="307634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2"/>
            <p:cNvSpPr/>
            <p:nvPr/>
          </p:nvSpPr>
          <p:spPr>
            <a:xfrm>
              <a:off x="5799533" y="33177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3"/>
            <p:cNvSpPr/>
            <p:nvPr/>
          </p:nvSpPr>
          <p:spPr>
            <a:xfrm>
              <a:off x="6600395" y="34950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4"/>
            <p:cNvSpPr/>
            <p:nvPr/>
          </p:nvSpPr>
          <p:spPr>
            <a:xfrm>
              <a:off x="4162162" y="48398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5"/>
            <p:cNvSpPr/>
            <p:nvPr/>
          </p:nvSpPr>
          <p:spPr>
            <a:xfrm>
              <a:off x="6883341" y="32290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6"/>
            <p:cNvSpPr/>
            <p:nvPr/>
          </p:nvSpPr>
          <p:spPr>
            <a:xfrm>
              <a:off x="5073432" y="354557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7"/>
            <p:cNvSpPr/>
            <p:nvPr/>
          </p:nvSpPr>
          <p:spPr>
            <a:xfrm>
              <a:off x="6645800" y="371771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8"/>
            <p:cNvSpPr/>
            <p:nvPr/>
          </p:nvSpPr>
          <p:spPr>
            <a:xfrm>
              <a:off x="5626630" y="31015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09"/>
            <p:cNvSpPr/>
            <p:nvPr/>
          </p:nvSpPr>
          <p:spPr>
            <a:xfrm>
              <a:off x="6146164" y="32020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0"/>
            <p:cNvSpPr/>
            <p:nvPr/>
          </p:nvSpPr>
          <p:spPr>
            <a:xfrm>
              <a:off x="6411652" y="44293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1"/>
            <p:cNvSpPr/>
            <p:nvPr/>
          </p:nvSpPr>
          <p:spPr>
            <a:xfrm>
              <a:off x="4925602" y="37586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2"/>
            <p:cNvSpPr/>
            <p:nvPr/>
          </p:nvSpPr>
          <p:spPr>
            <a:xfrm>
              <a:off x="6506386" y="286967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3"/>
            <p:cNvSpPr/>
            <p:nvPr/>
          </p:nvSpPr>
          <p:spPr>
            <a:xfrm>
              <a:off x="6575438" y="30451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4"/>
            <p:cNvSpPr/>
            <p:nvPr/>
          </p:nvSpPr>
          <p:spPr>
            <a:xfrm>
              <a:off x="5688623" y="36872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5"/>
            <p:cNvSpPr/>
            <p:nvPr/>
          </p:nvSpPr>
          <p:spPr>
            <a:xfrm>
              <a:off x="5742165" y="343361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6"/>
            <p:cNvSpPr/>
            <p:nvPr/>
          </p:nvSpPr>
          <p:spPr>
            <a:xfrm>
              <a:off x="6307740" y="31891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7"/>
            <p:cNvSpPr/>
            <p:nvPr/>
          </p:nvSpPr>
          <p:spPr>
            <a:xfrm>
              <a:off x="6741158" y="34618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8"/>
            <p:cNvSpPr/>
            <p:nvPr/>
          </p:nvSpPr>
          <p:spPr>
            <a:xfrm>
              <a:off x="6549897" y="32863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9"/>
            <p:cNvSpPr/>
            <p:nvPr/>
          </p:nvSpPr>
          <p:spPr>
            <a:xfrm>
              <a:off x="5666292" y="32878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0"/>
            <p:cNvSpPr/>
            <p:nvPr/>
          </p:nvSpPr>
          <p:spPr>
            <a:xfrm>
              <a:off x="4423767" y="33127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1"/>
            <p:cNvSpPr/>
            <p:nvPr/>
          </p:nvSpPr>
          <p:spPr>
            <a:xfrm>
              <a:off x="4966909" y="363669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2"/>
            <p:cNvSpPr/>
            <p:nvPr/>
          </p:nvSpPr>
          <p:spPr>
            <a:xfrm>
              <a:off x="4675991" y="47858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3"/>
            <p:cNvSpPr/>
            <p:nvPr/>
          </p:nvSpPr>
          <p:spPr>
            <a:xfrm>
              <a:off x="6255266" y="463752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4"/>
            <p:cNvSpPr/>
            <p:nvPr/>
          </p:nvSpPr>
          <p:spPr>
            <a:xfrm>
              <a:off x="6020073" y="348687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5"/>
            <p:cNvSpPr/>
            <p:nvPr/>
          </p:nvSpPr>
          <p:spPr>
            <a:xfrm>
              <a:off x="6473849" y="304406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6"/>
            <p:cNvSpPr/>
            <p:nvPr/>
          </p:nvSpPr>
          <p:spPr>
            <a:xfrm>
              <a:off x="6672860" y="300330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7"/>
            <p:cNvSpPr/>
            <p:nvPr/>
          </p:nvSpPr>
          <p:spPr>
            <a:xfrm>
              <a:off x="5203202" y="27526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8"/>
            <p:cNvSpPr/>
            <p:nvPr/>
          </p:nvSpPr>
          <p:spPr>
            <a:xfrm>
              <a:off x="5576011" y="372180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9"/>
            <p:cNvSpPr/>
            <p:nvPr/>
          </p:nvSpPr>
          <p:spPr>
            <a:xfrm>
              <a:off x="6134151" y="296699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0"/>
            <p:cNvSpPr/>
            <p:nvPr/>
          </p:nvSpPr>
          <p:spPr>
            <a:xfrm>
              <a:off x="5244550" y="45637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1"/>
            <p:cNvSpPr/>
            <p:nvPr/>
          </p:nvSpPr>
          <p:spPr>
            <a:xfrm>
              <a:off x="3961586" y="29326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2"/>
            <p:cNvSpPr/>
            <p:nvPr/>
          </p:nvSpPr>
          <p:spPr>
            <a:xfrm>
              <a:off x="4578006" y="45781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3"/>
            <p:cNvSpPr/>
            <p:nvPr/>
          </p:nvSpPr>
          <p:spPr>
            <a:xfrm>
              <a:off x="5731197" y="450684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4"/>
            <p:cNvSpPr/>
            <p:nvPr/>
          </p:nvSpPr>
          <p:spPr>
            <a:xfrm>
              <a:off x="4734651" y="49932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5"/>
            <p:cNvSpPr/>
            <p:nvPr/>
          </p:nvSpPr>
          <p:spPr>
            <a:xfrm>
              <a:off x="5889039" y="29373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6"/>
            <p:cNvSpPr/>
            <p:nvPr/>
          </p:nvSpPr>
          <p:spPr>
            <a:xfrm>
              <a:off x="6553695" y="31280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7"/>
            <p:cNvSpPr/>
            <p:nvPr/>
          </p:nvSpPr>
          <p:spPr>
            <a:xfrm>
              <a:off x="5734405" y="330655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8"/>
            <p:cNvSpPr/>
            <p:nvPr/>
          </p:nvSpPr>
          <p:spPr>
            <a:xfrm>
              <a:off x="5656649" y="326902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9"/>
            <p:cNvSpPr/>
            <p:nvPr/>
          </p:nvSpPr>
          <p:spPr>
            <a:xfrm>
              <a:off x="6232001" y="31602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0"/>
            <p:cNvSpPr/>
            <p:nvPr/>
          </p:nvSpPr>
          <p:spPr>
            <a:xfrm>
              <a:off x="6247710" y="303090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1"/>
            <p:cNvSpPr/>
            <p:nvPr/>
          </p:nvSpPr>
          <p:spPr>
            <a:xfrm>
              <a:off x="6460727" y="31847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2"/>
            <p:cNvSpPr/>
            <p:nvPr/>
          </p:nvSpPr>
          <p:spPr>
            <a:xfrm>
              <a:off x="6065208" y="31441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3"/>
            <p:cNvSpPr/>
            <p:nvPr/>
          </p:nvSpPr>
          <p:spPr>
            <a:xfrm>
              <a:off x="6238879" y="32337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4"/>
            <p:cNvSpPr/>
            <p:nvPr/>
          </p:nvSpPr>
          <p:spPr>
            <a:xfrm>
              <a:off x="6516088" y="31406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5"/>
            <p:cNvSpPr/>
            <p:nvPr/>
          </p:nvSpPr>
          <p:spPr>
            <a:xfrm>
              <a:off x="6210118" y="31090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6"/>
            <p:cNvSpPr/>
            <p:nvPr/>
          </p:nvSpPr>
          <p:spPr>
            <a:xfrm>
              <a:off x="6313998" y="32997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7"/>
            <p:cNvSpPr/>
            <p:nvPr/>
          </p:nvSpPr>
          <p:spPr>
            <a:xfrm>
              <a:off x="4468332" y="33364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8"/>
            <p:cNvSpPr/>
            <p:nvPr/>
          </p:nvSpPr>
          <p:spPr>
            <a:xfrm>
              <a:off x="5686521" y="35750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9"/>
            <p:cNvSpPr/>
            <p:nvPr/>
          </p:nvSpPr>
          <p:spPr>
            <a:xfrm>
              <a:off x="6622321" y="344809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0"/>
            <p:cNvSpPr/>
            <p:nvPr/>
          </p:nvSpPr>
          <p:spPr>
            <a:xfrm>
              <a:off x="6173724" y="33871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1"/>
            <p:cNvSpPr/>
            <p:nvPr/>
          </p:nvSpPr>
          <p:spPr>
            <a:xfrm>
              <a:off x="5526860" y="32537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2"/>
            <p:cNvSpPr/>
            <p:nvPr/>
          </p:nvSpPr>
          <p:spPr>
            <a:xfrm>
              <a:off x="6222197" y="428126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3"/>
            <p:cNvSpPr/>
            <p:nvPr/>
          </p:nvSpPr>
          <p:spPr>
            <a:xfrm>
              <a:off x="5617494" y="31812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4"/>
            <p:cNvSpPr/>
            <p:nvPr/>
          </p:nvSpPr>
          <p:spPr>
            <a:xfrm>
              <a:off x="6298385" y="30812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tx1255"/>
            <p:cNvSpPr/>
            <p:nvPr/>
          </p:nvSpPr>
          <p:spPr>
            <a:xfrm>
              <a:off x="1700443" y="4717063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1257" name="tx1256"/>
            <p:cNvSpPr/>
            <p:nvPr/>
          </p:nvSpPr>
          <p:spPr>
            <a:xfrm>
              <a:off x="1738506" y="3396400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58" name="tx1257"/>
            <p:cNvSpPr/>
            <p:nvPr/>
          </p:nvSpPr>
          <p:spPr>
            <a:xfrm>
              <a:off x="1738506" y="207573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259" name="pl1258"/>
            <p:cNvSpPr/>
            <p:nvPr/>
          </p:nvSpPr>
          <p:spPr>
            <a:xfrm>
              <a:off x="1925234" y="47597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1925234" y="34390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1925234" y="21184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3203656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4524318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5844981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7165643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tx1265"/>
            <p:cNvSpPr/>
            <p:nvPr/>
          </p:nvSpPr>
          <p:spPr>
            <a:xfrm>
              <a:off x="3105178" y="5768374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267" name="tx1266"/>
            <p:cNvSpPr/>
            <p:nvPr/>
          </p:nvSpPr>
          <p:spPr>
            <a:xfrm>
              <a:off x="4425840" y="5768374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1268" name="tx1267"/>
            <p:cNvSpPr/>
            <p:nvPr/>
          </p:nvSpPr>
          <p:spPr>
            <a:xfrm>
              <a:off x="5765534" y="5768374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69" name="tx1268"/>
            <p:cNvSpPr/>
            <p:nvPr/>
          </p:nvSpPr>
          <p:spPr>
            <a:xfrm>
              <a:off x="7086196" y="5768374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270" name="tx1269"/>
            <p:cNvSpPr/>
            <p:nvPr/>
          </p:nvSpPr>
          <p:spPr>
            <a:xfrm>
              <a:off x="3746827" y="5919056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271" name="tx1270"/>
            <p:cNvSpPr/>
            <p:nvPr/>
          </p:nvSpPr>
          <p:spPr>
            <a:xfrm>
              <a:off x="4445600" y="59202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72" name="tx1271"/>
            <p:cNvSpPr/>
            <p:nvPr/>
          </p:nvSpPr>
          <p:spPr>
            <a:xfrm>
              <a:off x="4523294" y="6006766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273" name="tx1272"/>
            <p:cNvSpPr/>
            <p:nvPr/>
          </p:nvSpPr>
          <p:spPr>
            <a:xfrm>
              <a:off x="4600920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74" name="tx1273"/>
            <p:cNvSpPr/>
            <p:nvPr/>
          </p:nvSpPr>
          <p:spPr>
            <a:xfrm>
              <a:off x="4635845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75" name="tx1274"/>
            <p:cNvSpPr/>
            <p:nvPr/>
          </p:nvSpPr>
          <p:spPr>
            <a:xfrm>
              <a:off x="4670770" y="5921834"/>
              <a:ext cx="76671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276" name="tx1275"/>
            <p:cNvSpPr/>
            <p:nvPr/>
          </p:nvSpPr>
          <p:spPr>
            <a:xfrm>
              <a:off x="4779767" y="5992677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77" name="tx1276"/>
            <p:cNvSpPr/>
            <p:nvPr/>
          </p:nvSpPr>
          <p:spPr>
            <a:xfrm>
              <a:off x="4888764" y="5918461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4.229</a:t>
              </a:r>
            </a:p>
          </p:txBody>
        </p:sp>
        <p:sp>
          <p:nvSpPr>
            <p:cNvPr id="1278" name="tx1277"/>
            <p:cNvSpPr/>
            <p:nvPr/>
          </p:nvSpPr>
          <p:spPr>
            <a:xfrm>
              <a:off x="5238355" y="6006766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279" name="tx1278"/>
            <p:cNvSpPr/>
            <p:nvPr/>
          </p:nvSpPr>
          <p:spPr>
            <a:xfrm>
              <a:off x="5277168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80" name="tx1279"/>
            <p:cNvSpPr/>
            <p:nvPr/>
          </p:nvSpPr>
          <p:spPr>
            <a:xfrm>
              <a:off x="5312093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81" name="tx1280"/>
            <p:cNvSpPr/>
            <p:nvPr/>
          </p:nvSpPr>
          <p:spPr>
            <a:xfrm>
              <a:off x="5347018" y="5953584"/>
              <a:ext cx="61323" cy="67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282" name="tx1281"/>
            <p:cNvSpPr/>
            <p:nvPr/>
          </p:nvSpPr>
          <p:spPr>
            <a:xfrm>
              <a:off x="5440667" y="5992677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83" name="tx1282"/>
            <p:cNvSpPr/>
            <p:nvPr/>
          </p:nvSpPr>
          <p:spPr>
            <a:xfrm>
              <a:off x="5549663" y="5918461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284" name="tx1283"/>
            <p:cNvSpPr/>
            <p:nvPr/>
          </p:nvSpPr>
          <p:spPr>
            <a:xfrm>
              <a:off x="5705052" y="5915088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285" name="tx1284"/>
            <p:cNvSpPr/>
            <p:nvPr/>
          </p:nvSpPr>
          <p:spPr>
            <a:xfrm rot="-5400000">
              <a:off x="1229545" y="4400848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286" name="tx1285"/>
            <p:cNvSpPr/>
            <p:nvPr/>
          </p:nvSpPr>
          <p:spPr>
            <a:xfrm rot="-5400000">
              <a:off x="1540680" y="4013210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87" name="tx1286"/>
            <p:cNvSpPr/>
            <p:nvPr/>
          </p:nvSpPr>
          <p:spPr>
            <a:xfrm rot="-5400000">
              <a:off x="1583973" y="3978809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288" name="tx1287"/>
            <p:cNvSpPr/>
            <p:nvPr/>
          </p:nvSpPr>
          <p:spPr>
            <a:xfrm rot="-5400000">
              <a:off x="1612269" y="3929479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89" name="tx1288"/>
            <p:cNvSpPr/>
            <p:nvPr/>
          </p:nvSpPr>
          <p:spPr>
            <a:xfrm rot="-5400000">
              <a:off x="1612269" y="3894554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90" name="tx1289"/>
            <p:cNvSpPr/>
            <p:nvPr/>
          </p:nvSpPr>
          <p:spPr>
            <a:xfrm rot="-5400000">
              <a:off x="1541985" y="3789345"/>
              <a:ext cx="76671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291" name="tx1290"/>
            <p:cNvSpPr/>
            <p:nvPr/>
          </p:nvSpPr>
          <p:spPr>
            <a:xfrm rot="-5400000">
              <a:off x="1577406" y="3715769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92" name="tx1291"/>
            <p:cNvSpPr/>
            <p:nvPr/>
          </p:nvSpPr>
          <p:spPr>
            <a:xfrm rot="-5400000">
              <a:off x="1403839" y="3433205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1.805</a:t>
              </a:r>
            </a:p>
          </p:txBody>
        </p:sp>
        <p:sp>
          <p:nvSpPr>
            <p:cNvPr id="1293" name="tx1292"/>
            <p:cNvSpPr/>
            <p:nvPr/>
          </p:nvSpPr>
          <p:spPr>
            <a:xfrm rot="-5400000">
              <a:off x="1603380" y="3283155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294" name="tx1293"/>
            <p:cNvSpPr/>
            <p:nvPr/>
          </p:nvSpPr>
          <p:spPr>
            <a:xfrm rot="-5400000">
              <a:off x="1612269" y="3253231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95" name="tx1294"/>
            <p:cNvSpPr/>
            <p:nvPr/>
          </p:nvSpPr>
          <p:spPr>
            <a:xfrm rot="-5400000">
              <a:off x="1612269" y="321830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96" name="tx1295"/>
            <p:cNvSpPr/>
            <p:nvPr/>
          </p:nvSpPr>
          <p:spPr>
            <a:xfrm rot="-5400000">
              <a:off x="1565534" y="3136646"/>
              <a:ext cx="61323" cy="67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297" name="tx1296"/>
            <p:cNvSpPr/>
            <p:nvPr/>
          </p:nvSpPr>
          <p:spPr>
            <a:xfrm rot="-5400000">
              <a:off x="1577406" y="3054870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98" name="tx1297"/>
            <p:cNvSpPr/>
            <p:nvPr/>
          </p:nvSpPr>
          <p:spPr>
            <a:xfrm rot="-5400000">
              <a:off x="1539787" y="2908254"/>
              <a:ext cx="77694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99" name="tx1298"/>
            <p:cNvSpPr/>
            <p:nvPr/>
          </p:nvSpPr>
          <p:spPr>
            <a:xfrm rot="-5400000">
              <a:off x="1514840" y="2805612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a003.Map.I.withMeans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58344" y="1600200"/>
              <a:ext cx="622731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960029" y="1889793"/>
              <a:ext cx="5656036" cy="3817736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960029" y="5420058"/>
              <a:ext cx="5656036" cy="0"/>
            </a:xfrm>
            <a:custGeom>
              <a:avLst/>
              <a:pathLst>
                <a:path w="5656036" h="0">
                  <a:moveTo>
                    <a:pt x="0" y="0"/>
                  </a:moveTo>
                  <a:lnTo>
                    <a:pt x="5656036" y="0"/>
                  </a:lnTo>
                  <a:lnTo>
                    <a:pt x="56560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960029" y="4099396"/>
              <a:ext cx="5656036" cy="0"/>
            </a:xfrm>
            <a:custGeom>
              <a:avLst/>
              <a:pathLst>
                <a:path w="5656036" h="0">
                  <a:moveTo>
                    <a:pt x="0" y="0"/>
                  </a:moveTo>
                  <a:lnTo>
                    <a:pt x="5656036" y="0"/>
                  </a:lnTo>
                  <a:lnTo>
                    <a:pt x="56560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960029" y="2778733"/>
              <a:ext cx="5656036" cy="0"/>
            </a:xfrm>
            <a:custGeom>
              <a:avLst/>
              <a:pathLst>
                <a:path w="5656036" h="0">
                  <a:moveTo>
                    <a:pt x="0" y="0"/>
                  </a:moveTo>
                  <a:lnTo>
                    <a:pt x="5656036" y="0"/>
                  </a:lnTo>
                  <a:lnTo>
                    <a:pt x="56560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43325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863987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184649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505312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60029" y="4759727"/>
              <a:ext cx="5656036" cy="0"/>
            </a:xfrm>
            <a:custGeom>
              <a:avLst/>
              <a:pathLst>
                <a:path w="5656036" h="0">
                  <a:moveTo>
                    <a:pt x="0" y="0"/>
                  </a:moveTo>
                  <a:lnTo>
                    <a:pt x="5656036" y="0"/>
                  </a:lnTo>
                  <a:lnTo>
                    <a:pt x="56560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60029" y="3439064"/>
              <a:ext cx="5656036" cy="0"/>
            </a:xfrm>
            <a:custGeom>
              <a:avLst/>
              <a:pathLst>
                <a:path w="5656036" h="0">
                  <a:moveTo>
                    <a:pt x="0" y="0"/>
                  </a:moveTo>
                  <a:lnTo>
                    <a:pt x="5656036" y="0"/>
                  </a:lnTo>
                  <a:lnTo>
                    <a:pt x="56560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960029" y="2118402"/>
              <a:ext cx="5656036" cy="0"/>
            </a:xfrm>
            <a:custGeom>
              <a:avLst/>
              <a:pathLst>
                <a:path w="5656036" h="0">
                  <a:moveTo>
                    <a:pt x="0" y="0"/>
                  </a:moveTo>
                  <a:lnTo>
                    <a:pt x="5656036" y="0"/>
                  </a:lnTo>
                  <a:lnTo>
                    <a:pt x="56560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3656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524318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844981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7165643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960029" y="3439064"/>
              <a:ext cx="5656036" cy="0"/>
            </a:xfrm>
            <a:custGeom>
              <a:avLst/>
              <a:pathLst>
                <a:path w="5656036" h="0">
                  <a:moveTo>
                    <a:pt x="0" y="0"/>
                  </a:moveTo>
                  <a:lnTo>
                    <a:pt x="5656036" y="0"/>
                  </a:lnTo>
                  <a:lnTo>
                    <a:pt x="5656036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844981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5708240" y="461432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6160930" y="30286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6502692" y="296934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6036163" y="336873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6671532" y="424134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6912627" y="454113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392842" y="44501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417890" y="32744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6429048" y="32924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830658" y="31696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6373489" y="365433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6668638" y="322296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015438" y="31019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393142" y="323072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6941920" y="32607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204717" y="329801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502210" y="29165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6391384" y="36132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062907" y="30379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7003436" y="32499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120798" y="285993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712778" y="299412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320242" y="33877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203828" y="25540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6743143" y="29106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6156857" y="30038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6157919" y="329465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6438418" y="31512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6659158" y="324799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6637031" y="29161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133879" y="353130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6937204" y="313608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6852554" y="30038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73249" y="325985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565786" y="46573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525034" y="450566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706811" y="434337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652869" y="440984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928071" y="35757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111016" y="421974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957786" y="30118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6499424" y="346279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425646" y="33481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360646" y="443840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6462569" y="32276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746734" y="44526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892852" y="35914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415587" y="47237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509825" y="31415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757083" y="29677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207260" y="312901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415555" y="34643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549850" y="28999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6085753" y="31656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5916499" y="31051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6562870" y="30914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965872" y="289183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6387597" y="45866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6791712" y="33745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5748516" y="35392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6785491" y="30194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5616688" y="45716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5117410" y="33504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5945676" y="27227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672430" y="28887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6148388" y="420777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910043" y="32408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6323117" y="36297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929266" y="297838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233681" y="321055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6311578" y="33152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407810" y="283522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6897172" y="308048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6443511" y="45116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23048" y="39346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241031" y="44141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931679" y="45182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605582" y="332850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881365" y="31645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430189" y="351246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5669463" y="283295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6435002" y="453369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6200328" y="331855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757365" y="307040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6162430" y="29536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6898625" y="304407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5036096" y="34547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6377447" y="29968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974408" y="377933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811524" y="329196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6682399" y="31466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6893871" y="33131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460292" y="44013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098125" y="280802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6486375" y="32851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6415499" y="301268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916271" y="303309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959168" y="30828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443432" y="339077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6766672" y="44976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943517" y="319719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849457" y="50356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832094" y="331691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125778" y="32526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6272816" y="36479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6736421" y="333799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934827" y="33890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6231836" y="298012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5922978" y="278864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550557" y="31629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882376" y="481525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6387267" y="41610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994466" y="327894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6174343" y="346825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5451614" y="375888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6272635" y="32449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6007753" y="41059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6388329" y="337476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822804" y="358833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6425086" y="30318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6498557" y="333001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738641" y="29542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6442534" y="43024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6955476" y="323199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953783" y="33113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510974" y="316680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798756" y="448606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2765" y="35880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393141" y="328442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734134" y="33297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6420863" y="32757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6674931" y="42783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887062" y="30635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462616" y="335631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6686208" y="48655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6544481" y="33855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6554294" y="31640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838578" y="333014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6810149" y="33026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90866" y="295975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786742" y="33290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31806" y="319417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741931" y="438299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6214031" y="429690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515254" y="340867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897371" y="313867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281877" y="32164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142339" y="295878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205796" y="33316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668561" y="32841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55656" y="492065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6703969" y="32043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6520145" y="44466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6506136" y="32690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6574858" y="32954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6323386" y="29570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6042437" y="32713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069923" y="32308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357110" y="273040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5470760" y="35702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325683" y="316431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2938731" y="33847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6257551" y="33973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6398921" y="32330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141596" y="442706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5949937" y="32813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6165911" y="28245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6194923" y="33844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6354768" y="28376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5790837" y="36976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6426470" y="342282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5777339" y="34214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6454158" y="33788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873402" y="32239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6548858" y="341699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6284696" y="342942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6359858" y="29933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5798978" y="29262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217372" y="45622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5741319" y="322531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034399" y="33365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6015781" y="315218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4511240" y="30486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953285" y="303560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2693" y="32531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6479776" y="41713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369090" y="332875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657242" y="336700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6134897" y="31348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6780412" y="34493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623054" y="362524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521076" y="336877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5476178" y="325752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6527659" y="32758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3343386" y="31850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6517565" y="329976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4865019" y="25486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4409956" y="437789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3100690" y="347249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6458383" y="309178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6517815" y="312085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6351031" y="358722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6419345" y="33028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5676729" y="381380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523594" y="27648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5845437" y="27873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6659430" y="32241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5229979" y="30999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6368469" y="31984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6268489" y="32893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4578439" y="467715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6243826" y="37329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6253509" y="29324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6269850" y="316279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6347115" y="31471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5689047" y="31894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4266068" y="35489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6892373" y="302331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6560446" y="43456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5560585" y="355424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6258864" y="30075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566649" y="294534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6473007" y="351886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5702604" y="462938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6161150" y="30894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539306" y="33531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960758" y="34124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3237860" y="307212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6529931" y="46140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6202821" y="309803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6686298" y="347929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5760683" y="339710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5447012" y="33992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5808807" y="46429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6055733" y="44081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4746425" y="30738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280352" y="30461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4634464" y="49881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716170" y="37256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664982" y="36824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6150852" y="32038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5290633" y="335953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6221512" y="29853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6530307" y="44314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5141489" y="231314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5768815" y="29586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6623187" y="305689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6586491" y="32799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4598893" y="30031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5112683" y="350448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6786021" y="339299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6176420" y="32724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4589346" y="33537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6953147" y="312165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5972834" y="362450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5507598" y="316330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4932361" y="36604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5597546" y="32775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5382814" y="338526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5390662" y="33619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6053705" y="30085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6432127" y="31425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6279567" y="288670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4402533" y="37527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6590441" y="36236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5023794" y="287977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4063107" y="32400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971601" y="37881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5228078" y="26914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6525345" y="31361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4918117" y="324737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6233766" y="30646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5672422" y="309811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5813326" y="33214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5586493" y="33640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5050259" y="48204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4032866" y="33322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6078878" y="330492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5246899" y="25212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6008078" y="30438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6126911" y="314343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974741" y="29097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6184368" y="30048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273894" y="330155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6257043" y="456867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6447918" y="34957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777978" y="325395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779423" y="363093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6176505" y="32434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119948" y="34234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5155429" y="333263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758707" y="338210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025349" y="31517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6647753" y="33043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6119524" y="30646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6735925" y="35399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5730690" y="29278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6379359" y="324066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6699735" y="309750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6319044" y="32178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6103488" y="429717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499478" y="31963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6369298" y="297892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573625" y="35885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6355235" y="44141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6477891" y="30404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4939470" y="316004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6104946" y="28254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5982314" y="31852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6594816" y="478825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6142688" y="41824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6507464" y="301644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5678489" y="30088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6545020" y="336274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6536399" y="319304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6361054" y="319270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6466326" y="30574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5928048" y="337871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5654294" y="42078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5708400" y="309520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6539553" y="31045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5160532" y="28181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6316434" y="300058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6919344" y="353928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6651097" y="316862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5401491" y="333386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4741772" y="34009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6115222" y="291603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6412871" y="32886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6295925" y="28472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4203581" y="31139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6322455" y="42490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5156043" y="264477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6263302" y="30839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5236995" y="34070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6478595" y="425947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6289719" y="307485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6243305" y="315850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5001517" y="35513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6494050" y="30946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4451798" y="31588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4533154" y="264239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5991045" y="31401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5500003" y="329899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5949102" y="30931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5507095" y="29883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6589334" y="44884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5175509" y="28580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6017193" y="31031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6075860" y="42503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3398972" y="28997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5554443" y="33171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6097484" y="31485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6945597" y="455072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3968363" y="317310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6661959" y="47423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6364420" y="33627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5566367" y="33897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5168515" y="310616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5505255" y="280973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629792" y="349138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5690683" y="349154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4126341" y="369826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6083165" y="313141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5386581" y="27799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6169062" y="33974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6301907" y="26581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5882743" y="31329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5929555" y="345435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5265439" y="46805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6601857" y="330007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5841921" y="29244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6626302" y="34264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5260626" y="326216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5442443" y="335054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4202810" y="429691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5495917" y="311626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5232000" y="298940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4346680" y="31516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6186765" y="321675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5996649" y="316463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5222120" y="44524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5704868" y="36298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6289267" y="30010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5520550" y="32258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5845696" y="409474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5897233" y="303046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5709915" y="35563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6584140" y="313040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6242481" y="337017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5536746" y="313387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5819362" y="32366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5684265" y="283020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856036" y="327576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5317696" y="317224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5206094" y="317722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6638111" y="329207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6212043" y="33281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5875011" y="29986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03582" y="33241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6290034" y="323981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6128605" y="441901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6892716" y="43696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670518" y="296990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6260369" y="317790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6304474" y="32862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6344261" y="323375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5549856" y="451513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6454839" y="329771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6155646" y="277295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6847494" y="301281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6080823" y="32126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5659316" y="28809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6789701" y="32821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5583116" y="315982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5459675" y="25719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6223819" y="286842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6257787" y="359687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6600586" y="311610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5204613" y="26081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6621373" y="445898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6273087" y="296252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6067817" y="315655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6876884" y="42678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957912" y="42005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5523295" y="33717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6650698" y="32139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5180964" y="33639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6372329" y="333933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748458" y="34669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5211829" y="47101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5270864" y="317288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6113726" y="29413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6557042" y="32303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6906533" y="35236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6577292" y="338228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6388742" y="437851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5928060" y="44280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5810008" y="37135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6157377" y="292918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6205945" y="44406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6809039" y="33819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5359538" y="33583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5287808" y="32527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751542" y="32192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5707968" y="315079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5625157" y="32551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5598492" y="296871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5282159" y="329371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5535156" y="295499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516426" y="428779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5244102" y="31571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003475" y="330332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6167990" y="295518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5513030" y="441047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185462" y="295136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6477929" y="30603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492281" y="29997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6272474" y="28690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6281554" y="33783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4096531" y="286909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462454" y="450146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6909063" y="304311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6244932" y="342304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6091077" y="29744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6547903" y="326765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776003" y="308984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094629" y="26924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6521677" y="44252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783531" y="343445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6619734" y="322387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6175209" y="32924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6341885" y="277810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520844" y="35040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6684633" y="29462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6497408" y="29873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631447" y="294501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6076968" y="469861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878471" y="333798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6706978" y="356117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6045904" y="443455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406397" y="33453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6424884" y="358048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6577946" y="33865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958461" y="317118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6377109" y="33183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6033436" y="27625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6457048" y="365918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6340683" y="33105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051527" y="29925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6211941" y="29981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6621546" y="348151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6506121" y="433562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767308" y="46603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6297251" y="328556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740974" y="32541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6853287" y="30403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6166743" y="41242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172687" y="28874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048684" y="29723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4330478" y="30111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821110" y="33654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972278" y="478217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6497490" y="30234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6254506" y="29518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6389054" y="312476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046654" y="33234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6439599" y="30231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6421130" y="44013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6885351" y="32110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5450042" y="33978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6065646" y="32782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6440226" y="344038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5481033" y="41612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5393960" y="34856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5425256" y="42424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5626093" y="446102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6661126" y="371945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6981161" y="30797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4011237" y="331763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6082575" y="27800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6541642" y="30377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5724830" y="459184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6395905" y="31382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4839078" y="356560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6252912" y="303493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6276871" y="305873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5381594" y="321191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5687950" y="276435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6185313" y="29968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5016763" y="41914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6427006" y="330804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6447340" y="326495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6391115" y="446475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6499911" y="46500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6575212" y="32164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6392864" y="450455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6328876" y="342865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4355968" y="45338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6719006" y="31292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6328668" y="308139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6489152" y="331995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6379462" y="36765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5635410" y="331751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6608448" y="362336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6032965" y="311864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6382579" y="35770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5504401" y="290704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4912324" y="34112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6451515" y="33214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4435525" y="320619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6115677" y="30445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5668233" y="469813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5717846" y="31741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637596" y="298122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6022766" y="288434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6472680" y="295744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6487344" y="33951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5994653" y="32662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6381819" y="324075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6563635" y="41994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5153415" y="38269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6583782" y="358090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6537376" y="34786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6849813" y="35533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6856812" y="32972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6097340" y="336927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6531413" y="293983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5632838" y="29043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5907730" y="335497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5871447" y="48436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4639991" y="30631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6666744" y="338377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5975407" y="31714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6420535" y="34575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4612087" y="32142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6651811" y="41819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6154742" y="291680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5873523" y="315205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4792605" y="33658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5566556" y="44691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5544250" y="32419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6709904" y="29142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5667639" y="30496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6230538" y="33076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5790232" y="32111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6711063" y="34211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6406625" y="337464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559363" y="324043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188988" y="30950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5443897" y="302540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6191823" y="31577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5374116" y="308614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5577139" y="348183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5123834" y="36579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5764403" y="320362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5093808" y="281989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6612972" y="36192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6468882" y="31755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5067391" y="40015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6123771" y="31202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012090" y="346241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6495413" y="306907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5737793" y="33817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6121558" y="343706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829290" y="336081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6760677" y="35895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5441261" y="300977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6312190" y="34170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6379366" y="30814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6997712" y="33171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5148549" y="28369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897789" y="31258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5484958" y="31469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5986230" y="316083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6573645" y="34949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6074590" y="306504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596080" y="31035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6330319" y="30477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402419" y="34644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6362634" y="36077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6570848" y="450489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5508243" y="259161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6747883" y="34787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5108549" y="29197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5348972" y="32238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3777773" y="462432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6232767" y="275569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241472" y="35647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5106677" y="323422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848259" y="31047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6656522" y="374326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5203761" y="288074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5639166" y="309639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5519353" y="30144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5710340" y="317677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6350673" y="348565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4564074" y="313468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6843790" y="351918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6959715" y="446440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6468663" y="337778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4567155" y="272119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6321145" y="31765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544063" y="333217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6490117" y="33761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125247" y="277882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482080" y="285177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6180302" y="36634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4918310" y="31325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4690438" y="29191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6028854" y="291696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089411" y="45113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6360110" y="351822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6127887" y="32391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945261" y="33072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4920394" y="373813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022645" y="437155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6498184" y="36866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750185" y="32628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790639" y="31658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6065973" y="31025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6552065" y="35200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6172622" y="352580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6471956" y="310023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4101909" y="33356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6431184" y="336954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6761609" y="33455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187143" y="416765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015626" y="337021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461351" y="32461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478118" y="33365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6003153" y="45788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559666" y="35266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4541148" y="303943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6275941" y="293542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510783" y="27233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4189573" y="314485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6649219" y="30398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6073725" y="304481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77756" y="44485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6602142" y="324510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6442900" y="368959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6380302" y="300326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010525" y="311453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6471490" y="293348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6304732" y="32603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6358026" y="35272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5944731" y="34887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6192713" y="318656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6647225" y="32178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6685435" y="30132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6123657" y="31051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6499215" y="31852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6149229" y="451608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6298561" y="352793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4626659" y="328164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5941538" y="29194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6186074" y="30084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6394661" y="42521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5991024" y="46619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5924589" y="359894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6390102" y="31150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5289919" y="34260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5251817" y="438385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6571111" y="31689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6911027" y="311467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4870562" y="25569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5916444" y="35032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6840994" y="462275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6512999" y="35758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5239142" y="338295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6630176" y="325681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4600675" y="32739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6422105" y="38303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3384305" y="444901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6783930" y="30832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6340563" y="323006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6200818" y="340184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6599866" y="28655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5160720" y="39978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6176180" y="31826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5135287" y="260809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5533733" y="322485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5994280" y="329108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6006918" y="341961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5413672" y="34675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4257686" y="50567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6656765" y="34679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5954524" y="292508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6090242" y="301366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5569025" y="367831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6568934" y="436971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5823200" y="32004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5092503" y="435567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5381288" y="357462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6154681" y="291537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6328986" y="324084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5598473" y="46247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5839546" y="30495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5149108" y="31184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5723621" y="349931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5309227" y="31258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5859027" y="345952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6610993" y="35374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4458740" y="29907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6185134" y="30261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5509020" y="36843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6059676" y="326063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4666316" y="30023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5454432" y="27883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5731565" y="32294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6796833" y="28304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6514680" y="32676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6394795" y="30443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409545" y="24976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5238381" y="31691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6893835" y="34258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4031483" y="280841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5443166" y="316218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6819695" y="308581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6893305" y="44043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6247896" y="44838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3799202" y="32577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4668086" y="291035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6420426" y="29688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3367075" y="451192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5101486" y="28899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5249302" y="322251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6578521" y="30169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3459711" y="324799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5490174" y="304110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6574386" y="33124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6392948" y="30239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3946288" y="33129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4731310" y="29909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6563747" y="31484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6087320" y="351500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5891578" y="34222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0"/>
            <p:cNvSpPr/>
            <p:nvPr/>
          </p:nvSpPr>
          <p:spPr>
            <a:xfrm>
              <a:off x="6576027" y="29757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1"/>
            <p:cNvSpPr/>
            <p:nvPr/>
          </p:nvSpPr>
          <p:spPr>
            <a:xfrm>
              <a:off x="6654393" y="34229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2"/>
            <p:cNvSpPr/>
            <p:nvPr/>
          </p:nvSpPr>
          <p:spPr>
            <a:xfrm>
              <a:off x="5695380" y="340140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3"/>
            <p:cNvSpPr/>
            <p:nvPr/>
          </p:nvSpPr>
          <p:spPr>
            <a:xfrm>
              <a:off x="5477707" y="39928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4175314" y="299081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6580660" y="31931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5743562" y="336220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5555132" y="30354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5826282" y="300761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5510851" y="33539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5302706" y="25849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5582661" y="43712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5799561" y="33012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5141473" y="36711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4970024" y="335386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4446270" y="31146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3887075" y="31295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4344883" y="276956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6589732" y="32283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5569940" y="306213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5449260" y="33325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5910436" y="342831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6027600" y="30330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3978759" y="298432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5700244" y="326800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5363812" y="31640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6565936" y="31711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6469136" y="44051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5050220" y="354348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5404670" y="30324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6829805" y="310274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5341893" y="30362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6981578" y="32375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6025739" y="31429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6343818" y="428261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3556880" y="318240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6584298" y="459033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5012670" y="45825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5493004" y="33619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6572100" y="30306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5059466" y="31519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6171829" y="300152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6022885" y="316166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5771139" y="285178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6043072" y="33021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6341499" y="32452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6052995" y="309404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6448042" y="329031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5684561" y="43629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6369933" y="312212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5458459" y="28070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5244382" y="34941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6059389" y="30230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6535402" y="32630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4567346" y="311923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6184022" y="29290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6518850" y="35483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5996210" y="28992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6562500" y="31067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6031825" y="31076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5333281" y="329209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4064519" y="33791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4493209" y="394642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5139160" y="28495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5959048" y="315403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6295853" y="296786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5681977" y="26375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6308907" y="30416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6538913" y="33406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5715705" y="34652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6206805" y="306041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6115815" y="306962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6332436" y="34021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6654191" y="44368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3991987" y="35540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6315306" y="316323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6104914" y="290094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6405277" y="340853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6508986" y="31427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5768867" y="30160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4923980" y="378021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5196015" y="345035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6572568" y="321842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6029644" y="337460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6123724" y="29127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5051478" y="299111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6069213" y="334595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6458865" y="32016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4297584" y="280982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6006989" y="31585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6551722" y="31949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6419489" y="317157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6293305" y="321621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5169540" y="35404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6453408" y="321343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5555691" y="348542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6439225" y="28437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6936172" y="32450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5509926" y="48700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5097691" y="30746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4541884" y="30696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6935493" y="32234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6915440" y="31448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5900588" y="33342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5738098" y="331048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6414458" y="448384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6386693" y="33055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6323648" y="288355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6130448" y="33838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6924001" y="33236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6283626" y="313600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6228818" y="45411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6667956" y="32558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5815433" y="351459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6366539" y="31870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5996345" y="44590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4414513" y="42836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3682455" y="31170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6092790" y="32448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4613388" y="271439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5464767" y="35425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6407730" y="338923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5218056" y="327754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3604218" y="31653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5631491" y="504339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6726141" y="310301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5619627" y="37145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5688787" y="31933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6274996" y="306870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6394688" y="435012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4354738" y="33537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5869983" y="313178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5023990" y="33719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4400212" y="434219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6815146" y="334369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6359620" y="34394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5212966" y="32728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6310808" y="477488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5977533" y="305441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6514333" y="432794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5295341" y="313814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6815808" y="34086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6227082" y="31084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6083435" y="288940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6655538" y="34965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5900781" y="294694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6082880" y="30737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5910347" y="29910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6850859" y="32068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3402872" y="42934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6273945" y="32567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6906128" y="449866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5329885" y="31395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3"/>
            <p:cNvSpPr/>
            <p:nvPr/>
          </p:nvSpPr>
          <p:spPr>
            <a:xfrm>
              <a:off x="6300475" y="303322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4"/>
            <p:cNvSpPr/>
            <p:nvPr/>
          </p:nvSpPr>
          <p:spPr>
            <a:xfrm>
              <a:off x="6317269" y="289583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5890559" y="36280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6109147" y="33075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7"/>
            <p:cNvSpPr/>
            <p:nvPr/>
          </p:nvSpPr>
          <p:spPr>
            <a:xfrm>
              <a:off x="5413338" y="307228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6084005" y="36051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5332226" y="28087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6597460" y="33184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6271472" y="29761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5359099" y="38280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5457149" y="36844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5743356" y="333081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6245319" y="32466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6308508" y="29964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6891277" y="36017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4442418" y="306155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6515491" y="34253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3581035" y="33971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6547701" y="33855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4253075" y="32062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6419421" y="322987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5698014" y="321985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5618966" y="349151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6135364" y="277377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6319871" y="28771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5714305" y="32868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6023395" y="32688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5504812" y="32495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6009679" y="32079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4939954" y="30998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6298368" y="44644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6632837" y="35717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5107994" y="256997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5766571" y="34450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4062130" y="35195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5248756" y="32246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6231597" y="345547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5834165" y="33106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5585289" y="383991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5971092" y="338282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5863278" y="332091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5745285" y="30500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5777817" y="295579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5393352" y="436295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6392174" y="33145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6553639" y="33098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6542730" y="31552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6085452" y="278250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6043530" y="28481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5970584" y="35704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6234214" y="42167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5258077" y="30884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4658958" y="31762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6606611" y="364294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5311793" y="32045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6267574" y="30365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4317973" y="36205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6374128" y="32335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5984623" y="411143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4369760" y="44373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4459210" y="47634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5221609" y="32903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5941060" y="331155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6229596" y="321653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5837831" y="319973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6161545" y="308352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6286181" y="32278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6365859" y="446172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5273051" y="275969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5215054" y="29089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6013579" y="310582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6694457" y="304760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6107519" y="469920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6259271" y="32095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6487417" y="357006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6805619" y="33598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5978026" y="31972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5917109" y="451036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6403148" y="306045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5082880" y="35653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5962845" y="399190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5346935" y="383583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6032315" y="32739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5536223" y="343919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5421975" y="36613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6235145" y="33230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5289453" y="366930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6388804" y="33530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5148654" y="315483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6329622" y="31951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5314457" y="336955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4162903" y="47486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6594670" y="336427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4390774" y="29725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6330237" y="31974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6433918" y="31885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6170250" y="339534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6310451" y="321107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6439482" y="33334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5420118" y="30835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5608653" y="34052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6214301" y="33677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6599867" y="275206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5620852" y="30465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6624005" y="32307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6105420" y="43672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5516051" y="340619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5954420" y="30671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3877748" y="319733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5979736" y="419179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5859345" y="334002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6656146" y="338441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6223582" y="354570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6398674" y="31430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6248842" y="26965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5549478" y="30996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6585182" y="330553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5609572" y="312839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6246612" y="29591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6380363" y="32550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6872196" y="307581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6039020" y="330631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5946776" y="33040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6303177" y="32754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6373100" y="44782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5167136" y="24384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5745164" y="328571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6395976" y="434005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5310292" y="341023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5422603" y="400818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5903277" y="341490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6275487" y="30144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6375646" y="314195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5395631" y="355232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5764986" y="279431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6324272" y="334846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5171077" y="28830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5108928" y="29512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5744340" y="316338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5566601" y="354465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6523734" y="312062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5826763" y="41583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6204186" y="31184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6492022" y="33271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6518120" y="33060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5717240" y="33429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5610729" y="335759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6389262" y="347103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6499880" y="31454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6200544" y="30134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4263492" y="33450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4"/>
            <p:cNvSpPr/>
            <p:nvPr/>
          </p:nvSpPr>
          <p:spPr>
            <a:xfrm>
              <a:off x="5738554" y="306871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5"/>
            <p:cNvSpPr/>
            <p:nvPr/>
          </p:nvSpPr>
          <p:spPr>
            <a:xfrm>
              <a:off x="6107329" y="33115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5510124" y="45839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3574545" y="437063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6349812" y="35254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3982847" y="30947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5561118" y="31715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5864136" y="31990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5939613" y="306744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6561117" y="46324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6008826" y="438229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6286552" y="322728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5387567" y="29592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6972647" y="345568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5563879" y="448103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6298268" y="407293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5601934" y="453362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6510711" y="33316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5641888" y="34519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6611528" y="281035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6190905" y="451727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6560252" y="30143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5360243" y="326164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6589845" y="340926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6017983" y="332791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6731217" y="29553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4231909" y="310582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5588371" y="470016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6897000" y="296475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3845460" y="30262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3585886" y="291162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5907635" y="36581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6307509" y="31151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6150969" y="41972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6884576" y="354409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5590178" y="33892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5903521" y="316957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6017450" y="303703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6427087" y="308882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5985673" y="41998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6395500" y="29357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5577307" y="34563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6028704" y="454657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3884571" y="30987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6857383" y="32354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5821118" y="33897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4014909" y="30846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6303773" y="30872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6135658" y="33746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5956031" y="422248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4908399" y="29137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6161595" y="300316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6290638" y="301116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6512169" y="30143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5849275" y="38199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6154613" y="29344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5735573" y="331958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5841240" y="32138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6162941" y="350520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6448030" y="30909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4956325" y="35463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5583737" y="33571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6520539" y="306551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5668379" y="47622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5215535" y="34992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5492823" y="272344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6375451" y="36073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4874709" y="29878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6437445" y="298559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6164948" y="33589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4"/>
            <p:cNvSpPr/>
            <p:nvPr/>
          </p:nvSpPr>
          <p:spPr>
            <a:xfrm>
              <a:off x="6422811" y="33587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5"/>
            <p:cNvSpPr/>
            <p:nvPr/>
          </p:nvSpPr>
          <p:spPr>
            <a:xfrm>
              <a:off x="6470864" y="31555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6"/>
            <p:cNvSpPr/>
            <p:nvPr/>
          </p:nvSpPr>
          <p:spPr>
            <a:xfrm>
              <a:off x="6444235" y="452471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7"/>
            <p:cNvSpPr/>
            <p:nvPr/>
          </p:nvSpPr>
          <p:spPr>
            <a:xfrm>
              <a:off x="5408052" y="449467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8"/>
            <p:cNvSpPr/>
            <p:nvPr/>
          </p:nvSpPr>
          <p:spPr>
            <a:xfrm>
              <a:off x="5745798" y="341011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9"/>
            <p:cNvSpPr/>
            <p:nvPr/>
          </p:nvSpPr>
          <p:spPr>
            <a:xfrm>
              <a:off x="5836861" y="32801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0"/>
            <p:cNvSpPr/>
            <p:nvPr/>
          </p:nvSpPr>
          <p:spPr>
            <a:xfrm>
              <a:off x="6279570" y="316850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1"/>
            <p:cNvSpPr/>
            <p:nvPr/>
          </p:nvSpPr>
          <p:spPr>
            <a:xfrm>
              <a:off x="6195781" y="33909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2"/>
            <p:cNvSpPr/>
            <p:nvPr/>
          </p:nvSpPr>
          <p:spPr>
            <a:xfrm>
              <a:off x="5376950" y="45411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3"/>
            <p:cNvSpPr/>
            <p:nvPr/>
          </p:nvSpPr>
          <p:spPr>
            <a:xfrm>
              <a:off x="6472546" y="313630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4"/>
            <p:cNvSpPr/>
            <p:nvPr/>
          </p:nvSpPr>
          <p:spPr>
            <a:xfrm>
              <a:off x="5615772" y="31026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5"/>
            <p:cNvSpPr/>
            <p:nvPr/>
          </p:nvSpPr>
          <p:spPr>
            <a:xfrm>
              <a:off x="5929774" y="338655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6"/>
            <p:cNvSpPr/>
            <p:nvPr/>
          </p:nvSpPr>
          <p:spPr>
            <a:xfrm>
              <a:off x="6354017" y="42607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7"/>
            <p:cNvSpPr/>
            <p:nvPr/>
          </p:nvSpPr>
          <p:spPr>
            <a:xfrm>
              <a:off x="6224735" y="311385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8"/>
            <p:cNvSpPr/>
            <p:nvPr/>
          </p:nvSpPr>
          <p:spPr>
            <a:xfrm>
              <a:off x="5669275" y="44736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9"/>
            <p:cNvSpPr/>
            <p:nvPr/>
          </p:nvSpPr>
          <p:spPr>
            <a:xfrm>
              <a:off x="5367078" y="35786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0"/>
            <p:cNvSpPr/>
            <p:nvPr/>
          </p:nvSpPr>
          <p:spPr>
            <a:xfrm>
              <a:off x="6432082" y="303642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1"/>
            <p:cNvSpPr/>
            <p:nvPr/>
          </p:nvSpPr>
          <p:spPr>
            <a:xfrm>
              <a:off x="4374351" y="310685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2"/>
            <p:cNvSpPr/>
            <p:nvPr/>
          </p:nvSpPr>
          <p:spPr>
            <a:xfrm>
              <a:off x="6969897" y="31664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3"/>
            <p:cNvSpPr/>
            <p:nvPr/>
          </p:nvSpPr>
          <p:spPr>
            <a:xfrm>
              <a:off x="4141442" y="31438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4"/>
            <p:cNvSpPr/>
            <p:nvPr/>
          </p:nvSpPr>
          <p:spPr>
            <a:xfrm>
              <a:off x="5108620" y="32286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5"/>
            <p:cNvSpPr/>
            <p:nvPr/>
          </p:nvSpPr>
          <p:spPr>
            <a:xfrm>
              <a:off x="5119192" y="42276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6"/>
            <p:cNvSpPr/>
            <p:nvPr/>
          </p:nvSpPr>
          <p:spPr>
            <a:xfrm>
              <a:off x="6125992" y="32982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7"/>
            <p:cNvSpPr/>
            <p:nvPr/>
          </p:nvSpPr>
          <p:spPr>
            <a:xfrm>
              <a:off x="6336965" y="317394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8"/>
            <p:cNvSpPr/>
            <p:nvPr/>
          </p:nvSpPr>
          <p:spPr>
            <a:xfrm>
              <a:off x="6469805" y="32285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9"/>
            <p:cNvSpPr/>
            <p:nvPr/>
          </p:nvSpPr>
          <p:spPr>
            <a:xfrm>
              <a:off x="5391968" y="31569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0"/>
            <p:cNvSpPr/>
            <p:nvPr/>
          </p:nvSpPr>
          <p:spPr>
            <a:xfrm>
              <a:off x="5292702" y="337676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1"/>
            <p:cNvSpPr/>
            <p:nvPr/>
          </p:nvSpPr>
          <p:spPr>
            <a:xfrm>
              <a:off x="6635639" y="307634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2"/>
            <p:cNvSpPr/>
            <p:nvPr/>
          </p:nvSpPr>
          <p:spPr>
            <a:xfrm>
              <a:off x="5799533" y="33177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3"/>
            <p:cNvSpPr/>
            <p:nvPr/>
          </p:nvSpPr>
          <p:spPr>
            <a:xfrm>
              <a:off x="6600395" y="34950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4"/>
            <p:cNvSpPr/>
            <p:nvPr/>
          </p:nvSpPr>
          <p:spPr>
            <a:xfrm>
              <a:off x="4162162" y="48398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5"/>
            <p:cNvSpPr/>
            <p:nvPr/>
          </p:nvSpPr>
          <p:spPr>
            <a:xfrm>
              <a:off x="6883341" y="32290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6"/>
            <p:cNvSpPr/>
            <p:nvPr/>
          </p:nvSpPr>
          <p:spPr>
            <a:xfrm>
              <a:off x="5073432" y="354557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7"/>
            <p:cNvSpPr/>
            <p:nvPr/>
          </p:nvSpPr>
          <p:spPr>
            <a:xfrm>
              <a:off x="6645800" y="371771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8"/>
            <p:cNvSpPr/>
            <p:nvPr/>
          </p:nvSpPr>
          <p:spPr>
            <a:xfrm>
              <a:off x="5626630" y="31015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09"/>
            <p:cNvSpPr/>
            <p:nvPr/>
          </p:nvSpPr>
          <p:spPr>
            <a:xfrm>
              <a:off x="6146164" y="32020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0"/>
            <p:cNvSpPr/>
            <p:nvPr/>
          </p:nvSpPr>
          <p:spPr>
            <a:xfrm>
              <a:off x="6411652" y="44293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1"/>
            <p:cNvSpPr/>
            <p:nvPr/>
          </p:nvSpPr>
          <p:spPr>
            <a:xfrm>
              <a:off x="4925602" y="37586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2"/>
            <p:cNvSpPr/>
            <p:nvPr/>
          </p:nvSpPr>
          <p:spPr>
            <a:xfrm>
              <a:off x="6506386" y="286967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3"/>
            <p:cNvSpPr/>
            <p:nvPr/>
          </p:nvSpPr>
          <p:spPr>
            <a:xfrm>
              <a:off x="6575438" y="30451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4"/>
            <p:cNvSpPr/>
            <p:nvPr/>
          </p:nvSpPr>
          <p:spPr>
            <a:xfrm>
              <a:off x="5688623" y="36872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5"/>
            <p:cNvSpPr/>
            <p:nvPr/>
          </p:nvSpPr>
          <p:spPr>
            <a:xfrm>
              <a:off x="5742165" y="343361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6"/>
            <p:cNvSpPr/>
            <p:nvPr/>
          </p:nvSpPr>
          <p:spPr>
            <a:xfrm>
              <a:off x="6307740" y="31891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7"/>
            <p:cNvSpPr/>
            <p:nvPr/>
          </p:nvSpPr>
          <p:spPr>
            <a:xfrm>
              <a:off x="6741158" y="34618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8"/>
            <p:cNvSpPr/>
            <p:nvPr/>
          </p:nvSpPr>
          <p:spPr>
            <a:xfrm>
              <a:off x="6549897" y="32863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9"/>
            <p:cNvSpPr/>
            <p:nvPr/>
          </p:nvSpPr>
          <p:spPr>
            <a:xfrm>
              <a:off x="5666292" y="32878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0"/>
            <p:cNvSpPr/>
            <p:nvPr/>
          </p:nvSpPr>
          <p:spPr>
            <a:xfrm>
              <a:off x="4423767" y="33127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1"/>
            <p:cNvSpPr/>
            <p:nvPr/>
          </p:nvSpPr>
          <p:spPr>
            <a:xfrm>
              <a:off x="4966909" y="363669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2"/>
            <p:cNvSpPr/>
            <p:nvPr/>
          </p:nvSpPr>
          <p:spPr>
            <a:xfrm>
              <a:off x="4675991" y="47858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3"/>
            <p:cNvSpPr/>
            <p:nvPr/>
          </p:nvSpPr>
          <p:spPr>
            <a:xfrm>
              <a:off x="6255266" y="463752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4"/>
            <p:cNvSpPr/>
            <p:nvPr/>
          </p:nvSpPr>
          <p:spPr>
            <a:xfrm>
              <a:off x="6020073" y="348687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5"/>
            <p:cNvSpPr/>
            <p:nvPr/>
          </p:nvSpPr>
          <p:spPr>
            <a:xfrm>
              <a:off x="6473849" y="304406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6"/>
            <p:cNvSpPr/>
            <p:nvPr/>
          </p:nvSpPr>
          <p:spPr>
            <a:xfrm>
              <a:off x="6672860" y="300330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7"/>
            <p:cNvSpPr/>
            <p:nvPr/>
          </p:nvSpPr>
          <p:spPr>
            <a:xfrm>
              <a:off x="5203202" y="27526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8"/>
            <p:cNvSpPr/>
            <p:nvPr/>
          </p:nvSpPr>
          <p:spPr>
            <a:xfrm>
              <a:off x="5576011" y="372180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9"/>
            <p:cNvSpPr/>
            <p:nvPr/>
          </p:nvSpPr>
          <p:spPr>
            <a:xfrm>
              <a:off x="6134151" y="296699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0"/>
            <p:cNvSpPr/>
            <p:nvPr/>
          </p:nvSpPr>
          <p:spPr>
            <a:xfrm>
              <a:off x="5244550" y="45637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1"/>
            <p:cNvSpPr/>
            <p:nvPr/>
          </p:nvSpPr>
          <p:spPr>
            <a:xfrm>
              <a:off x="3961586" y="29326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2"/>
            <p:cNvSpPr/>
            <p:nvPr/>
          </p:nvSpPr>
          <p:spPr>
            <a:xfrm>
              <a:off x="4578006" y="45781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3"/>
            <p:cNvSpPr/>
            <p:nvPr/>
          </p:nvSpPr>
          <p:spPr>
            <a:xfrm>
              <a:off x="5731197" y="450684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4"/>
            <p:cNvSpPr/>
            <p:nvPr/>
          </p:nvSpPr>
          <p:spPr>
            <a:xfrm>
              <a:off x="4734651" y="49932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5"/>
            <p:cNvSpPr/>
            <p:nvPr/>
          </p:nvSpPr>
          <p:spPr>
            <a:xfrm>
              <a:off x="5889039" y="29373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6"/>
            <p:cNvSpPr/>
            <p:nvPr/>
          </p:nvSpPr>
          <p:spPr>
            <a:xfrm>
              <a:off x="6553695" y="31280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7"/>
            <p:cNvSpPr/>
            <p:nvPr/>
          </p:nvSpPr>
          <p:spPr>
            <a:xfrm>
              <a:off x="5734405" y="330655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8"/>
            <p:cNvSpPr/>
            <p:nvPr/>
          </p:nvSpPr>
          <p:spPr>
            <a:xfrm>
              <a:off x="5656649" y="326902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9"/>
            <p:cNvSpPr/>
            <p:nvPr/>
          </p:nvSpPr>
          <p:spPr>
            <a:xfrm>
              <a:off x="6232001" y="31602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0"/>
            <p:cNvSpPr/>
            <p:nvPr/>
          </p:nvSpPr>
          <p:spPr>
            <a:xfrm>
              <a:off x="6247710" y="303090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1"/>
            <p:cNvSpPr/>
            <p:nvPr/>
          </p:nvSpPr>
          <p:spPr>
            <a:xfrm>
              <a:off x="6460727" y="31847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2"/>
            <p:cNvSpPr/>
            <p:nvPr/>
          </p:nvSpPr>
          <p:spPr>
            <a:xfrm>
              <a:off x="6065208" y="31441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3"/>
            <p:cNvSpPr/>
            <p:nvPr/>
          </p:nvSpPr>
          <p:spPr>
            <a:xfrm>
              <a:off x="6238879" y="32337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4"/>
            <p:cNvSpPr/>
            <p:nvPr/>
          </p:nvSpPr>
          <p:spPr>
            <a:xfrm>
              <a:off x="6516088" y="31406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5"/>
            <p:cNvSpPr/>
            <p:nvPr/>
          </p:nvSpPr>
          <p:spPr>
            <a:xfrm>
              <a:off x="6210118" y="31090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6"/>
            <p:cNvSpPr/>
            <p:nvPr/>
          </p:nvSpPr>
          <p:spPr>
            <a:xfrm>
              <a:off x="6313998" y="32997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7"/>
            <p:cNvSpPr/>
            <p:nvPr/>
          </p:nvSpPr>
          <p:spPr>
            <a:xfrm>
              <a:off x="4468332" y="33364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8"/>
            <p:cNvSpPr/>
            <p:nvPr/>
          </p:nvSpPr>
          <p:spPr>
            <a:xfrm>
              <a:off x="5686521" y="35750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9"/>
            <p:cNvSpPr/>
            <p:nvPr/>
          </p:nvSpPr>
          <p:spPr>
            <a:xfrm>
              <a:off x="6622321" y="344809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0"/>
            <p:cNvSpPr/>
            <p:nvPr/>
          </p:nvSpPr>
          <p:spPr>
            <a:xfrm>
              <a:off x="6173724" y="33871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1"/>
            <p:cNvSpPr/>
            <p:nvPr/>
          </p:nvSpPr>
          <p:spPr>
            <a:xfrm>
              <a:off x="5526860" y="32537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2"/>
            <p:cNvSpPr/>
            <p:nvPr/>
          </p:nvSpPr>
          <p:spPr>
            <a:xfrm>
              <a:off x="6222197" y="428126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3"/>
            <p:cNvSpPr/>
            <p:nvPr/>
          </p:nvSpPr>
          <p:spPr>
            <a:xfrm>
              <a:off x="5617494" y="31812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4"/>
            <p:cNvSpPr/>
            <p:nvPr/>
          </p:nvSpPr>
          <p:spPr>
            <a:xfrm>
              <a:off x="6298385" y="30812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5"/>
            <p:cNvSpPr/>
            <p:nvPr/>
          </p:nvSpPr>
          <p:spPr>
            <a:xfrm>
              <a:off x="5722976" y="3282281"/>
              <a:ext cx="198708" cy="198708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6"/>
            <p:cNvSpPr/>
            <p:nvPr/>
          </p:nvSpPr>
          <p:spPr>
            <a:xfrm>
              <a:off x="5776338" y="3346979"/>
              <a:ext cx="198708" cy="198708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7"/>
            <p:cNvSpPr/>
            <p:nvPr/>
          </p:nvSpPr>
          <p:spPr>
            <a:xfrm>
              <a:off x="5677055" y="3330981"/>
              <a:ext cx="198708" cy="198708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tx1258"/>
            <p:cNvSpPr/>
            <p:nvPr/>
          </p:nvSpPr>
          <p:spPr>
            <a:xfrm>
              <a:off x="5060094" y="3176265"/>
              <a:ext cx="1895766" cy="1571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Human Resources</a:t>
              </a:r>
            </a:p>
          </p:txBody>
        </p:sp>
        <p:sp>
          <p:nvSpPr>
            <p:cNvPr id="1260" name="pl1259"/>
            <p:cNvSpPr/>
            <p:nvPr/>
          </p:nvSpPr>
          <p:spPr>
            <a:xfrm>
              <a:off x="5875692" y="3446334"/>
              <a:ext cx="203404" cy="160493"/>
            </a:xfrm>
            <a:custGeom>
              <a:avLst/>
              <a:pathLst>
                <a:path w="203404" h="160493">
                  <a:moveTo>
                    <a:pt x="203404" y="160493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61" name="tx1260"/>
            <p:cNvSpPr/>
            <p:nvPr/>
          </p:nvSpPr>
          <p:spPr>
            <a:xfrm>
              <a:off x="4966579" y="3584443"/>
              <a:ext cx="2603766" cy="199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Research &amp; Development</a:t>
              </a:r>
            </a:p>
          </p:txBody>
        </p:sp>
        <p:sp>
          <p:nvSpPr>
            <p:cNvPr id="1262" name="pl1261"/>
            <p:cNvSpPr/>
            <p:nvPr/>
          </p:nvSpPr>
          <p:spPr>
            <a:xfrm>
              <a:off x="4918964" y="3430335"/>
              <a:ext cx="857445" cy="56428"/>
            </a:xfrm>
            <a:custGeom>
              <a:avLst/>
              <a:pathLst>
                <a:path w="857445" h="56428">
                  <a:moveTo>
                    <a:pt x="0" y="56428"/>
                  </a:moveTo>
                  <a:lnTo>
                    <a:pt x="85744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63" name="tx1262"/>
            <p:cNvSpPr/>
            <p:nvPr/>
          </p:nvSpPr>
          <p:spPr>
            <a:xfrm>
              <a:off x="4331896" y="3404384"/>
              <a:ext cx="564207" cy="1599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Sales</a:t>
              </a:r>
            </a:p>
          </p:txBody>
        </p:sp>
        <p:sp>
          <p:nvSpPr>
            <p:cNvPr id="1264" name="tx1263"/>
            <p:cNvSpPr/>
            <p:nvPr/>
          </p:nvSpPr>
          <p:spPr>
            <a:xfrm>
              <a:off x="1700443" y="4717063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1265" name="tx1264"/>
            <p:cNvSpPr/>
            <p:nvPr/>
          </p:nvSpPr>
          <p:spPr>
            <a:xfrm>
              <a:off x="1738506" y="3396400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66" name="tx1265"/>
            <p:cNvSpPr/>
            <p:nvPr/>
          </p:nvSpPr>
          <p:spPr>
            <a:xfrm>
              <a:off x="1738506" y="207573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267" name="pl1266"/>
            <p:cNvSpPr/>
            <p:nvPr/>
          </p:nvSpPr>
          <p:spPr>
            <a:xfrm>
              <a:off x="1925234" y="47597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1925234" y="34390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1925234" y="21184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3203656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4524318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5844981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7165643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tx1273"/>
            <p:cNvSpPr/>
            <p:nvPr/>
          </p:nvSpPr>
          <p:spPr>
            <a:xfrm>
              <a:off x="3105178" y="5768374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275" name="tx1274"/>
            <p:cNvSpPr/>
            <p:nvPr/>
          </p:nvSpPr>
          <p:spPr>
            <a:xfrm>
              <a:off x="4425840" y="5768374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1276" name="tx1275"/>
            <p:cNvSpPr/>
            <p:nvPr/>
          </p:nvSpPr>
          <p:spPr>
            <a:xfrm>
              <a:off x="5765534" y="5768374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77" name="tx1276"/>
            <p:cNvSpPr/>
            <p:nvPr/>
          </p:nvSpPr>
          <p:spPr>
            <a:xfrm>
              <a:off x="7086196" y="5768374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278" name="tx1277"/>
            <p:cNvSpPr/>
            <p:nvPr/>
          </p:nvSpPr>
          <p:spPr>
            <a:xfrm>
              <a:off x="3746827" y="5919056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279" name="tx1278"/>
            <p:cNvSpPr/>
            <p:nvPr/>
          </p:nvSpPr>
          <p:spPr>
            <a:xfrm>
              <a:off x="4445600" y="59202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80" name="tx1279"/>
            <p:cNvSpPr/>
            <p:nvPr/>
          </p:nvSpPr>
          <p:spPr>
            <a:xfrm>
              <a:off x="4523294" y="6006766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281" name="tx1280"/>
            <p:cNvSpPr/>
            <p:nvPr/>
          </p:nvSpPr>
          <p:spPr>
            <a:xfrm>
              <a:off x="4600920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82" name="tx1281"/>
            <p:cNvSpPr/>
            <p:nvPr/>
          </p:nvSpPr>
          <p:spPr>
            <a:xfrm>
              <a:off x="4635845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83" name="tx1282"/>
            <p:cNvSpPr/>
            <p:nvPr/>
          </p:nvSpPr>
          <p:spPr>
            <a:xfrm>
              <a:off x="4670770" y="5921834"/>
              <a:ext cx="76671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284" name="tx1283"/>
            <p:cNvSpPr/>
            <p:nvPr/>
          </p:nvSpPr>
          <p:spPr>
            <a:xfrm>
              <a:off x="4779767" y="5992677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85" name="tx1284"/>
            <p:cNvSpPr/>
            <p:nvPr/>
          </p:nvSpPr>
          <p:spPr>
            <a:xfrm>
              <a:off x="4888764" y="5918461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4.229</a:t>
              </a:r>
            </a:p>
          </p:txBody>
        </p:sp>
        <p:sp>
          <p:nvSpPr>
            <p:cNvPr id="1286" name="tx1285"/>
            <p:cNvSpPr/>
            <p:nvPr/>
          </p:nvSpPr>
          <p:spPr>
            <a:xfrm>
              <a:off x="5238355" y="6006766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287" name="tx1286"/>
            <p:cNvSpPr/>
            <p:nvPr/>
          </p:nvSpPr>
          <p:spPr>
            <a:xfrm>
              <a:off x="5277168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88" name="tx1287"/>
            <p:cNvSpPr/>
            <p:nvPr/>
          </p:nvSpPr>
          <p:spPr>
            <a:xfrm>
              <a:off x="5312093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89" name="tx1288"/>
            <p:cNvSpPr/>
            <p:nvPr/>
          </p:nvSpPr>
          <p:spPr>
            <a:xfrm>
              <a:off x="5347018" y="5953584"/>
              <a:ext cx="61323" cy="67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290" name="tx1289"/>
            <p:cNvSpPr/>
            <p:nvPr/>
          </p:nvSpPr>
          <p:spPr>
            <a:xfrm>
              <a:off x="5440667" y="5992677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91" name="tx1290"/>
            <p:cNvSpPr/>
            <p:nvPr/>
          </p:nvSpPr>
          <p:spPr>
            <a:xfrm>
              <a:off x="5549663" y="5918461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292" name="tx1291"/>
            <p:cNvSpPr/>
            <p:nvPr/>
          </p:nvSpPr>
          <p:spPr>
            <a:xfrm>
              <a:off x="5705052" y="5915088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293" name="tx1292"/>
            <p:cNvSpPr/>
            <p:nvPr/>
          </p:nvSpPr>
          <p:spPr>
            <a:xfrm rot="-5400000">
              <a:off x="1229545" y="4400848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294" name="tx1293"/>
            <p:cNvSpPr/>
            <p:nvPr/>
          </p:nvSpPr>
          <p:spPr>
            <a:xfrm rot="-5400000">
              <a:off x="1540680" y="4013210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95" name="tx1294"/>
            <p:cNvSpPr/>
            <p:nvPr/>
          </p:nvSpPr>
          <p:spPr>
            <a:xfrm rot="-5400000">
              <a:off x="1583973" y="3978809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296" name="tx1295"/>
            <p:cNvSpPr/>
            <p:nvPr/>
          </p:nvSpPr>
          <p:spPr>
            <a:xfrm rot="-5400000">
              <a:off x="1612269" y="3929479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97" name="tx1296"/>
            <p:cNvSpPr/>
            <p:nvPr/>
          </p:nvSpPr>
          <p:spPr>
            <a:xfrm rot="-5400000">
              <a:off x="1612269" y="3894554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98" name="tx1297"/>
            <p:cNvSpPr/>
            <p:nvPr/>
          </p:nvSpPr>
          <p:spPr>
            <a:xfrm rot="-5400000">
              <a:off x="1541985" y="3789345"/>
              <a:ext cx="76671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299" name="tx1298"/>
            <p:cNvSpPr/>
            <p:nvPr/>
          </p:nvSpPr>
          <p:spPr>
            <a:xfrm rot="-5400000">
              <a:off x="1577406" y="3715769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300" name="tx1299"/>
            <p:cNvSpPr/>
            <p:nvPr/>
          </p:nvSpPr>
          <p:spPr>
            <a:xfrm rot="-5400000">
              <a:off x="1403839" y="3433205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1.805</a:t>
              </a:r>
            </a:p>
          </p:txBody>
        </p:sp>
        <p:sp>
          <p:nvSpPr>
            <p:cNvPr id="1301" name="tx1300"/>
            <p:cNvSpPr/>
            <p:nvPr/>
          </p:nvSpPr>
          <p:spPr>
            <a:xfrm rot="-5400000">
              <a:off x="1603380" y="3283155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302" name="tx1301"/>
            <p:cNvSpPr/>
            <p:nvPr/>
          </p:nvSpPr>
          <p:spPr>
            <a:xfrm rot="-5400000">
              <a:off x="1612269" y="3253231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03" name="tx1302"/>
            <p:cNvSpPr/>
            <p:nvPr/>
          </p:nvSpPr>
          <p:spPr>
            <a:xfrm rot="-5400000">
              <a:off x="1612269" y="321830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04" name="tx1303"/>
            <p:cNvSpPr/>
            <p:nvPr/>
          </p:nvSpPr>
          <p:spPr>
            <a:xfrm rot="-5400000">
              <a:off x="1565534" y="3136646"/>
              <a:ext cx="61323" cy="67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305" name="tx1304"/>
            <p:cNvSpPr/>
            <p:nvPr/>
          </p:nvSpPr>
          <p:spPr>
            <a:xfrm rot="-5400000">
              <a:off x="1577406" y="3054870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306" name="tx1305"/>
            <p:cNvSpPr/>
            <p:nvPr/>
          </p:nvSpPr>
          <p:spPr>
            <a:xfrm rot="-5400000">
              <a:off x="1539787" y="2908254"/>
              <a:ext cx="77694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307" name="tx1306"/>
            <p:cNvSpPr/>
            <p:nvPr/>
          </p:nvSpPr>
          <p:spPr>
            <a:xfrm rot="-5400000">
              <a:off x="1514840" y="2805612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a004.Map.I.withCI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58344" y="1600200"/>
              <a:ext cx="622731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960029" y="1889793"/>
              <a:ext cx="5656036" cy="3817736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960029" y="5420058"/>
              <a:ext cx="5656036" cy="0"/>
            </a:xfrm>
            <a:custGeom>
              <a:avLst/>
              <a:pathLst>
                <a:path w="5656036" h="0">
                  <a:moveTo>
                    <a:pt x="0" y="0"/>
                  </a:moveTo>
                  <a:lnTo>
                    <a:pt x="5656036" y="0"/>
                  </a:lnTo>
                  <a:lnTo>
                    <a:pt x="56560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960029" y="4099396"/>
              <a:ext cx="5656036" cy="0"/>
            </a:xfrm>
            <a:custGeom>
              <a:avLst/>
              <a:pathLst>
                <a:path w="5656036" h="0">
                  <a:moveTo>
                    <a:pt x="0" y="0"/>
                  </a:moveTo>
                  <a:lnTo>
                    <a:pt x="5656036" y="0"/>
                  </a:lnTo>
                  <a:lnTo>
                    <a:pt x="56560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960029" y="2778733"/>
              <a:ext cx="5656036" cy="0"/>
            </a:xfrm>
            <a:custGeom>
              <a:avLst/>
              <a:pathLst>
                <a:path w="5656036" h="0">
                  <a:moveTo>
                    <a:pt x="0" y="0"/>
                  </a:moveTo>
                  <a:lnTo>
                    <a:pt x="5656036" y="0"/>
                  </a:lnTo>
                  <a:lnTo>
                    <a:pt x="56560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43325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863987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184649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505312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60029" y="4759727"/>
              <a:ext cx="5656036" cy="0"/>
            </a:xfrm>
            <a:custGeom>
              <a:avLst/>
              <a:pathLst>
                <a:path w="5656036" h="0">
                  <a:moveTo>
                    <a:pt x="0" y="0"/>
                  </a:moveTo>
                  <a:lnTo>
                    <a:pt x="5656036" y="0"/>
                  </a:lnTo>
                  <a:lnTo>
                    <a:pt x="56560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60029" y="3439064"/>
              <a:ext cx="5656036" cy="0"/>
            </a:xfrm>
            <a:custGeom>
              <a:avLst/>
              <a:pathLst>
                <a:path w="5656036" h="0">
                  <a:moveTo>
                    <a:pt x="0" y="0"/>
                  </a:moveTo>
                  <a:lnTo>
                    <a:pt x="5656036" y="0"/>
                  </a:lnTo>
                  <a:lnTo>
                    <a:pt x="56560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960029" y="2118402"/>
              <a:ext cx="5656036" cy="0"/>
            </a:xfrm>
            <a:custGeom>
              <a:avLst/>
              <a:pathLst>
                <a:path w="5656036" h="0">
                  <a:moveTo>
                    <a:pt x="0" y="0"/>
                  </a:moveTo>
                  <a:lnTo>
                    <a:pt x="5656036" y="0"/>
                  </a:lnTo>
                  <a:lnTo>
                    <a:pt x="56560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3656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524318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844981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7165643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960029" y="3439064"/>
              <a:ext cx="5656036" cy="0"/>
            </a:xfrm>
            <a:custGeom>
              <a:avLst/>
              <a:pathLst>
                <a:path w="5656036" h="0">
                  <a:moveTo>
                    <a:pt x="0" y="0"/>
                  </a:moveTo>
                  <a:lnTo>
                    <a:pt x="5656036" y="0"/>
                  </a:lnTo>
                  <a:lnTo>
                    <a:pt x="5656036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844981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5708240" y="461432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6160930" y="30286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6502692" y="296934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6036163" y="336873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6671532" y="424134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6912627" y="454113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392842" y="44501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417890" y="32744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6429048" y="32924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830658" y="31696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6373489" y="365433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6668638" y="322296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015438" y="31019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393142" y="323072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6941920" y="32607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204717" y="329801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502210" y="29165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6391384" y="36132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062907" y="30379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7003436" y="32499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120798" y="285993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712778" y="299412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320242" y="33877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203828" y="25540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6743143" y="29106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6156857" y="30038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6157919" y="329465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6438418" y="31512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6659158" y="324799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6637031" y="29161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133879" y="353130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6937204" y="313608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6852554" y="30038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73249" y="325985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565786" y="46573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525034" y="450566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706811" y="434337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652869" y="440984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928071" y="35757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111016" y="421974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957786" y="30118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6499424" y="346279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425646" y="33481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360646" y="443840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6462569" y="32276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746734" y="44526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892852" y="35914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415587" y="47237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509825" y="31415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757083" y="29677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207260" y="312901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415555" y="34643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549850" y="28999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6085753" y="31656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5916499" y="31051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6562870" y="30914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965872" y="289183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6387597" y="45866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6791712" y="33745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5748516" y="35392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6785491" y="30194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5616688" y="45716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5117410" y="33504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5945676" y="27227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672430" y="28887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6148388" y="420777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910043" y="32408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6323117" y="36297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929266" y="297838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233681" y="321055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6311578" y="33152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407810" y="283522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6897172" y="308048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6443511" y="45116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23048" y="39346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241031" y="44141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931679" y="45182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605582" y="332850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881365" y="31645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430189" y="351246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5669463" y="283295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6435002" y="453369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6200328" y="331855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757365" y="307040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6162430" y="29536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6898625" y="304407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5036096" y="34547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6377447" y="29968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974408" y="377933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811524" y="329196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6682399" y="31466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6893871" y="33131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460292" y="44013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098125" y="280802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6486375" y="32851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6415499" y="301268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916271" y="303309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959168" y="30828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443432" y="339077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6766672" y="44976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943517" y="319719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849457" y="50356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832094" y="331691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125778" y="32526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6272816" y="36479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6736421" y="333799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934827" y="33890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6231836" y="298012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5922978" y="278864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550557" y="31629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882376" y="481525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6387267" y="41610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994466" y="327894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6174343" y="346825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5451614" y="375888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6272635" y="32449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6007753" y="41059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6388329" y="337476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822804" y="358833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6425086" y="30318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6498557" y="333001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738641" y="29542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6442534" y="43024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6955476" y="323199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953783" y="33113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510974" y="316680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798756" y="448606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2765" y="35880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393141" y="328442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734134" y="33297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6420863" y="32757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6674931" y="42783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887062" y="30635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462616" y="335631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6686208" y="48655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6544481" y="33855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6554294" y="31640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838578" y="333014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6810149" y="33026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90866" y="295975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786742" y="33290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31806" y="319417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741931" y="438299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6214031" y="429690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515254" y="340867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897371" y="313867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281877" y="32164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142339" y="295878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205796" y="33316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668561" y="32841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55656" y="492065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6703969" y="32043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6520145" y="44466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6506136" y="32690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6574858" y="32954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6323386" y="29570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6042437" y="32713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069923" y="32308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357110" y="273040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5470760" y="35702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325683" y="316431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2938731" y="33847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6257551" y="33973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6398921" y="32330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141596" y="442706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5949937" y="32813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6165911" y="28245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6194923" y="33844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6354768" y="28376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5790837" y="36976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6426470" y="342282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5777339" y="34214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6454158" y="33788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873402" y="32239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6548858" y="341699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6284696" y="342942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6359858" y="29933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5798978" y="29262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217372" y="45622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5741319" y="322531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034399" y="33365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6015781" y="315218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4511240" y="30486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953285" y="303560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2693" y="32531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6479776" y="41713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369090" y="332875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657242" y="336700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6134897" y="31348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6780412" y="34493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623054" y="362524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521076" y="336877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5476178" y="325752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6527659" y="32758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3343386" y="31850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6517565" y="329976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4865019" y="25486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4409956" y="437789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3100690" y="347249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6458383" y="309178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6517815" y="312085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6351031" y="358722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6419345" y="33028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5676729" y="381380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523594" y="27648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5845437" y="27873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6659430" y="32241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5229979" y="30999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6368469" y="31984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6268489" y="32893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4578439" y="467715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6243826" y="37329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6253509" y="29324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6269850" y="316279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6347115" y="31471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5689047" y="31894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4266068" y="35489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6892373" y="302331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6560446" y="43456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5560585" y="355424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6258864" y="30075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566649" y="294534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6473007" y="351886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5702604" y="462938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6161150" y="30894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539306" y="33531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960758" y="34124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3237860" y="307212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6529931" y="46140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6202821" y="309803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6686298" y="347929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5760683" y="339710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5447012" y="33992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5808807" y="46429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6055733" y="44081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4746425" y="30738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280352" y="30461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4634464" y="49881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716170" y="37256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664982" y="36824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6150852" y="32038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5290633" y="335953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6221512" y="29853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6530307" y="44314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5141489" y="231314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5768815" y="29586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6623187" y="305689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6586491" y="32799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4598893" y="30031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5112683" y="350448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6786021" y="339299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6176420" y="32724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4589346" y="33537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6953147" y="312165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5972834" y="362450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5507598" y="316330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4932361" y="36604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5597546" y="32775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5382814" y="338526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5390662" y="33619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6053705" y="30085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6432127" y="31425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6279567" y="288670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4402533" y="37527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6590441" y="36236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5023794" y="287977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4063107" y="32400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971601" y="37881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5228078" y="26914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6525345" y="31361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4918117" y="324737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6233766" y="30646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5672422" y="309811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5813326" y="33214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5586493" y="33640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5050259" y="48204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4032866" y="33322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6078878" y="330492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5246899" y="25212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6008078" y="30438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6126911" y="314343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974741" y="29097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6184368" y="30048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273894" y="330155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6257043" y="456867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6447918" y="34957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777978" y="325395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779423" y="363093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6176505" y="32434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119948" y="34234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5155429" y="333263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758707" y="338210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025349" y="31517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6647753" y="33043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6119524" y="30646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6735925" y="35399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5730690" y="29278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6379359" y="324066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6699735" y="309750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6319044" y="32178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6103488" y="429717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499478" y="31963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6369298" y="297892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573625" y="35885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6355235" y="44141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6477891" y="30404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4939470" y="316004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6104946" y="28254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5982314" y="31852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6594816" y="478825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6142688" y="41824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6507464" y="301644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5678489" y="30088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6545020" y="336274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6536399" y="319304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6361054" y="319270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6466326" y="30574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5928048" y="337871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5654294" y="42078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5708400" y="309520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6539553" y="31045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5160532" y="28181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6316434" y="300058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6919344" y="353928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6651097" y="316862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5401491" y="333386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4741772" y="34009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6115222" y="291603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6412871" y="32886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6295925" y="28472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4203581" y="31139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6322455" y="42490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5156043" y="264477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6263302" y="30839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5236995" y="34070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6478595" y="425947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6289719" y="307485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6243305" y="315850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5001517" y="35513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6494050" y="30946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4451798" y="31588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4533154" y="264239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5991045" y="31401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5500003" y="329899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5949102" y="30931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5507095" y="29883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6589334" y="44884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5175509" y="28580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6017193" y="31031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6075860" y="42503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3398972" y="28997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5554443" y="33171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6097484" y="31485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6945597" y="455072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3968363" y="317310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6661959" y="47423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6364420" y="33627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5566367" y="33897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5168515" y="310616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5505255" y="280973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629792" y="349138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5690683" y="349154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4126341" y="369826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6083165" y="313141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5386581" y="27799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6169062" y="33974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6301907" y="26581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5882743" y="31329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5929555" y="345435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5265439" y="46805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6601857" y="330007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5841921" y="29244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6626302" y="34264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5260626" y="326216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5442443" y="335054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4202810" y="429691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5495917" y="311626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5232000" y="298940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4346680" y="31516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6186765" y="321675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5996649" y="316463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5222120" y="44524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5704868" y="36298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6289267" y="30010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5520550" y="32258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5845696" y="409474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5897233" y="303046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5709915" y="35563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6584140" y="313040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6242481" y="337017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5536746" y="313387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5819362" y="32366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5684265" y="283020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856036" y="327576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5317696" y="317224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5206094" y="317722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6638111" y="329207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6212043" y="33281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5875011" y="29986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03582" y="33241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6290034" y="323981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6128605" y="441901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6892716" y="43696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670518" y="296990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6260369" y="317790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6304474" y="32862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6344261" y="323375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5549856" y="451513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6454839" y="329771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6155646" y="277295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6847494" y="301281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6080823" y="32126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5659316" y="28809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6789701" y="32821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5583116" y="315982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5459675" y="25719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6223819" y="286842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6257787" y="359687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6600586" y="311610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5204613" y="26081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6621373" y="445898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6273087" y="296252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6067817" y="315655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6876884" y="42678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957912" y="42005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5523295" y="33717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6650698" y="32139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5180964" y="33639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6372329" y="333933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748458" y="34669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5211829" y="47101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5270864" y="317288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6113726" y="29413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6557042" y="32303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6906533" y="35236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6577292" y="338228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6388742" y="437851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5928060" y="44280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5810008" y="37135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6157377" y="292918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6205945" y="44406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6809039" y="33819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5359538" y="33583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5287808" y="32527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751542" y="32192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5707968" y="315079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5625157" y="32551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5598492" y="296871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5282159" y="329371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5535156" y="295499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516426" y="428779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5244102" y="31571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003475" y="330332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6167990" y="295518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5513030" y="441047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185462" y="295136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6477929" y="30603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492281" y="29997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6272474" y="28690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6281554" y="33783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4096531" y="286909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462454" y="450146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6909063" y="304311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6244932" y="342304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6091077" y="29744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6547903" y="326765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776003" y="308984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094629" y="26924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6521677" y="44252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783531" y="343445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6619734" y="322387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6175209" y="32924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6341885" y="277810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520844" y="35040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6684633" y="29462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6497408" y="29873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631447" y="294501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6076968" y="469861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878471" y="333798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6706978" y="356117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6045904" y="443455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406397" y="33453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6424884" y="358048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6577946" y="33865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958461" y="317118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6377109" y="33183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6033436" y="27625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6457048" y="365918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6340683" y="33105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051527" y="29925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6211941" y="29981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6621546" y="348151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6506121" y="433562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767308" y="46603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6297251" y="328556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740974" y="32541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6853287" y="30403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6166743" y="41242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172687" y="28874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048684" y="29723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4330478" y="30111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821110" y="33654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972278" y="478217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6497490" y="30234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6254506" y="29518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6389054" y="312476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046654" y="33234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6439599" y="30231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6421130" y="44013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6885351" y="32110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5450042" y="33978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6065646" y="32782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6440226" y="344038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5481033" y="41612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5393960" y="34856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5425256" y="42424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5626093" y="446102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6661126" y="371945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6981161" y="30797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4011237" y="331763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6082575" y="27800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6541642" y="30377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5724830" y="459184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6395905" y="31382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4839078" y="356560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6252912" y="303493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6276871" y="305873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5381594" y="321191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5687950" y="276435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6185313" y="29968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5016763" y="41914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6427006" y="330804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6447340" y="326495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6391115" y="446475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6499911" y="46500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6575212" y="32164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6392864" y="450455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6328876" y="342865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4355968" y="45338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6719006" y="31292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6328668" y="308139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6489152" y="331995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6379462" y="36765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5635410" y="331751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6608448" y="362336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6032965" y="311864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6382579" y="35770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5504401" y="290704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4912324" y="34112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6451515" y="33214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4435525" y="320619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6115677" y="30445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5668233" y="469813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5717846" y="31741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637596" y="298122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6022766" y="288434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6472680" y="295744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6487344" y="33951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5994653" y="32662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6381819" y="324075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6563635" y="41994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5153415" y="38269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6583782" y="358090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6537376" y="34786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6849813" y="35533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6856812" y="32972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6097340" y="336927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6531413" y="293983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5632838" y="29043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5907730" y="335497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5871447" y="48436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4639991" y="30631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6666744" y="338377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5975407" y="31714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6420535" y="34575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4612087" y="32142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6651811" y="41819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6154742" y="291680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5873523" y="315205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4792605" y="33658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5566556" y="44691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5544250" y="32419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6709904" y="29142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5667639" y="30496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6230538" y="33076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5790232" y="32111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6711063" y="34211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6406625" y="337464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559363" y="324043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188988" y="30950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5443897" y="302540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6191823" y="31577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5374116" y="308614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5577139" y="348183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5123834" y="36579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5764403" y="320362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5093808" y="281989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6612972" y="36192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6468882" y="31755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5067391" y="40015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6123771" y="31202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012090" y="346241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6495413" y="306907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5737793" y="33817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6121558" y="343706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829290" y="336081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6760677" y="35895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5441261" y="300977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6312190" y="34170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6379366" y="30814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6997712" y="33171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5148549" y="28369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897789" y="31258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5484958" y="31469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5986230" y="316083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6573645" y="34949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6074590" y="306504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596080" y="31035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6330319" y="30477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402419" y="34644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6362634" y="36077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6570848" y="450489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5508243" y="259161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6747883" y="34787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5108549" y="29197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5348972" y="32238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3777773" y="462432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6232767" y="275569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241472" y="35647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5106677" y="323422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848259" y="31047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6656522" y="374326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5203761" y="288074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5639166" y="309639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5519353" y="30144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5710340" y="317677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6350673" y="348565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4564074" y="313468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6843790" y="351918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6959715" y="446440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6468663" y="337778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4567155" y="272119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6321145" y="31765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544063" y="333217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6490117" y="33761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125247" y="277882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482080" y="285177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6180302" y="36634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4918310" y="31325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4690438" y="29191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6028854" y="291696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089411" y="45113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6360110" y="351822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6127887" y="32391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945261" y="33072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4920394" y="373813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022645" y="437155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6498184" y="36866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750185" y="32628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790639" y="31658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6065973" y="31025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6552065" y="35200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6172622" y="352580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6471956" y="310023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4101909" y="33356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6431184" y="336954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6761609" y="33455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187143" y="416765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015626" y="337021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461351" y="32461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478118" y="33365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6003153" y="45788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559666" y="35266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4541148" y="303943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6275941" y="293542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510783" y="27233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4189573" y="314485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6649219" y="30398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6073725" y="304481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77756" y="44485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6602142" y="324510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6442900" y="368959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6380302" y="300326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010525" y="311453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6471490" y="293348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6304732" y="32603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6358026" y="35272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5944731" y="34887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6192713" y="318656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6647225" y="32178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6685435" y="30132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6123657" y="31051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6499215" y="31852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6149229" y="451608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6298561" y="352793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4626659" y="328164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5941538" y="29194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6186074" y="30084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6394661" y="42521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5991024" y="46619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5924589" y="359894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6390102" y="31150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5289919" y="34260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5251817" y="438385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6571111" y="31689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6911027" y="311467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4870562" y="25569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5916444" y="35032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6840994" y="462275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6512999" y="35758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5239142" y="338295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6630176" y="325681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4600675" y="32739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6422105" y="38303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3384305" y="444901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6783930" y="30832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6340563" y="323006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6200818" y="340184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6599866" y="28655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5160720" y="39978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6176180" y="31826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5135287" y="260809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5533733" y="322485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5994280" y="329108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6006918" y="341961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5413672" y="34675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4257686" y="50567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6656765" y="34679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5954524" y="292508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6090242" y="301366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5569025" y="367831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6568934" y="436971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5823200" y="32004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5092503" y="435567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5381288" y="357462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6154681" y="291537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6328986" y="324084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5598473" y="46247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5839546" y="30495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5149108" y="31184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5723621" y="349931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5309227" y="31258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5859027" y="345952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6610993" y="35374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4458740" y="29907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6185134" y="30261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5509020" y="36843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6059676" y="326063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4666316" y="30023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5454432" y="27883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5731565" y="32294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6796833" y="28304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6514680" y="32676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6394795" y="30443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409545" y="24976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5238381" y="31691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6893835" y="34258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4031483" y="280841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5443166" y="316218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6819695" y="308581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6893305" y="44043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6247896" y="44838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3799202" y="32577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4668086" y="291035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6420426" y="29688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3367075" y="451192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5101486" y="28899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5249302" y="322251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6578521" y="30169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3459711" y="324799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5490174" y="304110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6574386" y="33124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6392948" y="30239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3946288" y="33129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4731310" y="29909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6563747" y="31484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6087320" y="351500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5891578" y="34222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0"/>
            <p:cNvSpPr/>
            <p:nvPr/>
          </p:nvSpPr>
          <p:spPr>
            <a:xfrm>
              <a:off x="6576027" y="29757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1"/>
            <p:cNvSpPr/>
            <p:nvPr/>
          </p:nvSpPr>
          <p:spPr>
            <a:xfrm>
              <a:off x="6654393" y="34229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2"/>
            <p:cNvSpPr/>
            <p:nvPr/>
          </p:nvSpPr>
          <p:spPr>
            <a:xfrm>
              <a:off x="5695380" y="340140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3"/>
            <p:cNvSpPr/>
            <p:nvPr/>
          </p:nvSpPr>
          <p:spPr>
            <a:xfrm>
              <a:off x="5477707" y="39928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4175314" y="299081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6580660" y="31931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5743562" y="336220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5555132" y="30354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5826282" y="300761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5510851" y="33539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5302706" y="25849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5582661" y="43712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5799561" y="33012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5141473" y="36711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4970024" y="335386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4446270" y="31146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3887075" y="31295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4344883" y="276956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6589732" y="32283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5569940" y="306213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5449260" y="33325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5910436" y="342831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6027600" y="30330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3978759" y="298432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5700244" y="326800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5363812" y="31640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6565936" y="31711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6469136" y="44051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5050220" y="354348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5404670" y="30324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6829805" y="310274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5341893" y="30362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6981578" y="32375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6025739" y="31429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6343818" y="428261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3556880" y="318240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6584298" y="459033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5012670" y="45825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5493004" y="33619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6572100" y="30306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5059466" y="31519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6171829" y="300152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6022885" y="316166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5771139" y="285178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6043072" y="33021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6341499" y="32452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6052995" y="309404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6448042" y="329031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5684561" y="43629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6369933" y="312212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5458459" y="28070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5244382" y="34941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6059389" y="30230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6535402" y="32630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4567346" y="311923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6184022" y="29290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6518850" y="35483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5996210" y="28992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6562500" y="31067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6031825" y="31076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5333281" y="329209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4064519" y="33791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4493209" y="394642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5139160" y="28495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5959048" y="315403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6295853" y="296786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5681977" y="26375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6308907" y="30416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6538913" y="33406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5715705" y="34652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6206805" y="306041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6115815" y="306962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6332436" y="34021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6654191" y="44368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3991987" y="35540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6315306" y="316323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6104914" y="290094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6405277" y="340853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6508986" y="31427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5768867" y="30160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4923980" y="378021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5196015" y="345035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6572568" y="321842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6029644" y="337460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6123724" y="29127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5051478" y="299111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6069213" y="334595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6458865" y="32016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4297584" y="280982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6006989" y="315851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6551722" y="31949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6419489" y="317157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6293305" y="321621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5169540" y="35404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6453408" y="321343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5555691" y="348542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6439225" y="28437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6936172" y="32450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5509926" y="48700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5097691" y="30746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4541884" y="30696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6935493" y="32234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6915440" y="31448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5900588" y="33342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5738098" y="331048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6414458" y="448384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6386693" y="33055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6323648" y="288355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6130448" y="33838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6924001" y="33236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6283626" y="313600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6228818" y="45411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6667956" y="32558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5815433" y="351459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6366539" y="31870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5996345" y="44590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4414513" y="42836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3682455" y="31170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6092790" y="32448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4613388" y="271439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5464767" y="35425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6407730" y="338923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5218056" y="327754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3604218" y="31653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5631491" y="504339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6726141" y="310301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5619627" y="37145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5688787" y="31933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6274996" y="306870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6394688" y="435012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4354738" y="33537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5869983" y="313178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5023990" y="33719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4400212" y="434219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6815146" y="334369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6359620" y="34394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5212966" y="32728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6310808" y="477488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5977533" y="305441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6514333" y="432794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5295341" y="313814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6815808" y="34086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6227082" y="31084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6083435" y="288940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6655538" y="34965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5900781" y="294694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6082880" y="30737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5910347" y="29910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6850859" y="32068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3402872" y="42934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6273945" y="32567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6906128" y="449866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5329885" y="31395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3"/>
            <p:cNvSpPr/>
            <p:nvPr/>
          </p:nvSpPr>
          <p:spPr>
            <a:xfrm>
              <a:off x="6300475" y="303322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4"/>
            <p:cNvSpPr/>
            <p:nvPr/>
          </p:nvSpPr>
          <p:spPr>
            <a:xfrm>
              <a:off x="6317269" y="289583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5890559" y="36280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6109147" y="33075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7"/>
            <p:cNvSpPr/>
            <p:nvPr/>
          </p:nvSpPr>
          <p:spPr>
            <a:xfrm>
              <a:off x="5413338" y="307228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6084005" y="36051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5332226" y="28087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6597460" y="33184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6271472" y="29761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5359099" y="38280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5457149" y="36844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5743356" y="333081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6245319" y="32466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6308508" y="29964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6891277" y="36017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4442418" y="306155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6515491" y="34253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3581035" y="33971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6547701" y="33855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4253075" y="32062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6419421" y="322987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5698014" y="321985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5618966" y="349151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6135364" y="277377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6319871" y="28771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5714305" y="32868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6023395" y="32688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5504812" y="32495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6009679" y="32079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4939954" y="30998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6298368" y="44644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6632837" y="35717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5107994" y="256997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5766571" y="34450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4062130" y="35195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5248756" y="32246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6231597" y="345547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5834165" y="33106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5585289" y="383991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5971092" y="338282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5863278" y="332091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5745285" y="30500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5777817" y="295579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5393352" y="436295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6392174" y="33145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6553639" y="33098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6542730" y="31552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6085452" y="278250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6043530" y="28481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5970584" y="35704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6234214" y="42167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5258077" y="30884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4658958" y="317623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6606611" y="364294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5311793" y="320458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6267574" y="30365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4317973" y="36205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6374128" y="32335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5984623" y="411143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4369760" y="44373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4459210" y="47634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5221609" y="32903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5941060" y="331155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6229596" y="321653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5837831" y="319973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6161545" y="308352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6286181" y="32278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6365859" y="446172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5273051" y="275969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5215054" y="29089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6013579" y="310582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6694457" y="304760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6107519" y="469920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6259271" y="32095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6487417" y="357006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6805619" y="33598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5978026" y="31972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5917109" y="451036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6403148" y="306045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5082880" y="35653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5962845" y="399190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5346935" y="383583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6032315" y="32739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5536223" y="343919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5421975" y="36613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6235145" y="33230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5289453" y="366930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6388804" y="33530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5148654" y="315483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6329622" y="31951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5314457" y="336955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4162903" y="47486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6594670" y="336427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4390774" y="29725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6330237" y="31974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6433918" y="31885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6170250" y="339534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6310451" y="321107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6439482" y="33334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5420118" y="30835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5608653" y="34052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6214301" y="33677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6599867" y="275206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5620852" y="30465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6624005" y="32307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6105420" y="43672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5516051" y="340619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5954420" y="30671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3877748" y="319733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5979736" y="419179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5859345" y="334002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6656146" y="338441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6223582" y="354570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6398674" y="31430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6248842" y="26965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5549478" y="30996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6585182" y="330553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5609572" y="312839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6246612" y="29591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6380363" y="32550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6872196" y="307581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6039020" y="330631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5946776" y="33040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6303177" y="32754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6373100" y="44782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5167136" y="24384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5745164" y="328571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6395976" y="434005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5310292" y="341023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5422603" y="400818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5903277" y="341490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6275487" y="30144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6375646" y="314195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5395631" y="355232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5764986" y="279431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6324272" y="334846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5171077" y="28830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5108928" y="29512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5744340" y="316338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5566601" y="354465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6523734" y="312062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5826763" y="41583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6204186" y="31184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6492022" y="33271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6518120" y="33060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5717240" y="33429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5610729" y="335759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6389262" y="347103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6499880" y="31454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6200544" y="30134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4263492" y="33450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4"/>
            <p:cNvSpPr/>
            <p:nvPr/>
          </p:nvSpPr>
          <p:spPr>
            <a:xfrm>
              <a:off x="5738554" y="306871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5"/>
            <p:cNvSpPr/>
            <p:nvPr/>
          </p:nvSpPr>
          <p:spPr>
            <a:xfrm>
              <a:off x="6107329" y="33115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5510124" y="45839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3574545" y="437063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6349812" y="35254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3982847" y="30947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5561118" y="31715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5864136" y="31990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5939613" y="306744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6561117" y="46324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6008826" y="438229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6286552" y="322728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5387567" y="29592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6972647" y="345568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5563879" y="448103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6298268" y="407293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5601934" y="453362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6510711" y="33316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5641888" y="34519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6611528" y="281035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6190905" y="451727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6560252" y="30143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5360243" y="326164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6589845" y="340926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6017983" y="332791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6731217" y="29553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4231909" y="310582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5588371" y="470016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6897000" y="296475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3845460" y="30262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3585886" y="291162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5907635" y="36581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6307509" y="311516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6150969" y="41972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6884576" y="354409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5590178" y="33892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5903521" y="316957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6017450" y="303703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6427087" y="308882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5985673" y="41998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6395500" y="29357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5577307" y="34563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6028704" y="454657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3884571" y="30987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6857383" y="32354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5821118" y="338971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4014909" y="30846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6303773" y="30872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6135658" y="33746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5956031" y="422248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4908399" y="29137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6161595" y="300316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6290638" y="301116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6512169" y="30143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5849275" y="38199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6154613" y="29344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5735573" y="331958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5841240" y="32138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6162941" y="350520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6448030" y="30909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4956325" y="35463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5583737" y="33571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6520539" y="306551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5668379" y="47622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5215535" y="349929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5492823" y="272344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6375451" y="36073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4874709" y="29878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6437445" y="298559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6164948" y="33589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4"/>
            <p:cNvSpPr/>
            <p:nvPr/>
          </p:nvSpPr>
          <p:spPr>
            <a:xfrm>
              <a:off x="6422811" y="33587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5"/>
            <p:cNvSpPr/>
            <p:nvPr/>
          </p:nvSpPr>
          <p:spPr>
            <a:xfrm>
              <a:off x="6470864" y="31555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6"/>
            <p:cNvSpPr/>
            <p:nvPr/>
          </p:nvSpPr>
          <p:spPr>
            <a:xfrm>
              <a:off x="6444235" y="452471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7"/>
            <p:cNvSpPr/>
            <p:nvPr/>
          </p:nvSpPr>
          <p:spPr>
            <a:xfrm>
              <a:off x="5408052" y="449467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8"/>
            <p:cNvSpPr/>
            <p:nvPr/>
          </p:nvSpPr>
          <p:spPr>
            <a:xfrm>
              <a:off x="5745798" y="341011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9"/>
            <p:cNvSpPr/>
            <p:nvPr/>
          </p:nvSpPr>
          <p:spPr>
            <a:xfrm>
              <a:off x="5836861" y="32801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0"/>
            <p:cNvSpPr/>
            <p:nvPr/>
          </p:nvSpPr>
          <p:spPr>
            <a:xfrm>
              <a:off x="6279570" y="316850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1"/>
            <p:cNvSpPr/>
            <p:nvPr/>
          </p:nvSpPr>
          <p:spPr>
            <a:xfrm>
              <a:off x="6195781" y="33909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2"/>
            <p:cNvSpPr/>
            <p:nvPr/>
          </p:nvSpPr>
          <p:spPr>
            <a:xfrm>
              <a:off x="5376950" y="45411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3"/>
            <p:cNvSpPr/>
            <p:nvPr/>
          </p:nvSpPr>
          <p:spPr>
            <a:xfrm>
              <a:off x="6472546" y="313630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4"/>
            <p:cNvSpPr/>
            <p:nvPr/>
          </p:nvSpPr>
          <p:spPr>
            <a:xfrm>
              <a:off x="5615772" y="31026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5"/>
            <p:cNvSpPr/>
            <p:nvPr/>
          </p:nvSpPr>
          <p:spPr>
            <a:xfrm>
              <a:off x="5929774" y="338655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6"/>
            <p:cNvSpPr/>
            <p:nvPr/>
          </p:nvSpPr>
          <p:spPr>
            <a:xfrm>
              <a:off x="6354017" y="42607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7"/>
            <p:cNvSpPr/>
            <p:nvPr/>
          </p:nvSpPr>
          <p:spPr>
            <a:xfrm>
              <a:off x="6224735" y="311385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8"/>
            <p:cNvSpPr/>
            <p:nvPr/>
          </p:nvSpPr>
          <p:spPr>
            <a:xfrm>
              <a:off x="5669275" y="44736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9"/>
            <p:cNvSpPr/>
            <p:nvPr/>
          </p:nvSpPr>
          <p:spPr>
            <a:xfrm>
              <a:off x="5367078" y="35786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0"/>
            <p:cNvSpPr/>
            <p:nvPr/>
          </p:nvSpPr>
          <p:spPr>
            <a:xfrm>
              <a:off x="6432082" y="303642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1"/>
            <p:cNvSpPr/>
            <p:nvPr/>
          </p:nvSpPr>
          <p:spPr>
            <a:xfrm>
              <a:off x="4374351" y="310685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2"/>
            <p:cNvSpPr/>
            <p:nvPr/>
          </p:nvSpPr>
          <p:spPr>
            <a:xfrm>
              <a:off x="6969897" y="316644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3"/>
            <p:cNvSpPr/>
            <p:nvPr/>
          </p:nvSpPr>
          <p:spPr>
            <a:xfrm>
              <a:off x="4141442" y="31438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4"/>
            <p:cNvSpPr/>
            <p:nvPr/>
          </p:nvSpPr>
          <p:spPr>
            <a:xfrm>
              <a:off x="5108620" y="32286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5"/>
            <p:cNvSpPr/>
            <p:nvPr/>
          </p:nvSpPr>
          <p:spPr>
            <a:xfrm>
              <a:off x="5119192" y="42276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6"/>
            <p:cNvSpPr/>
            <p:nvPr/>
          </p:nvSpPr>
          <p:spPr>
            <a:xfrm>
              <a:off x="6125992" y="32982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7"/>
            <p:cNvSpPr/>
            <p:nvPr/>
          </p:nvSpPr>
          <p:spPr>
            <a:xfrm>
              <a:off x="6336965" y="317394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8"/>
            <p:cNvSpPr/>
            <p:nvPr/>
          </p:nvSpPr>
          <p:spPr>
            <a:xfrm>
              <a:off x="6469805" y="32285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9"/>
            <p:cNvSpPr/>
            <p:nvPr/>
          </p:nvSpPr>
          <p:spPr>
            <a:xfrm>
              <a:off x="5391968" y="31569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0"/>
            <p:cNvSpPr/>
            <p:nvPr/>
          </p:nvSpPr>
          <p:spPr>
            <a:xfrm>
              <a:off x="5292702" y="337676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1"/>
            <p:cNvSpPr/>
            <p:nvPr/>
          </p:nvSpPr>
          <p:spPr>
            <a:xfrm>
              <a:off x="6635639" y="307634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2"/>
            <p:cNvSpPr/>
            <p:nvPr/>
          </p:nvSpPr>
          <p:spPr>
            <a:xfrm>
              <a:off x="5799533" y="33177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3"/>
            <p:cNvSpPr/>
            <p:nvPr/>
          </p:nvSpPr>
          <p:spPr>
            <a:xfrm>
              <a:off x="6600395" y="34950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4"/>
            <p:cNvSpPr/>
            <p:nvPr/>
          </p:nvSpPr>
          <p:spPr>
            <a:xfrm>
              <a:off x="4162162" y="483982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5"/>
            <p:cNvSpPr/>
            <p:nvPr/>
          </p:nvSpPr>
          <p:spPr>
            <a:xfrm>
              <a:off x="6883341" y="32290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6"/>
            <p:cNvSpPr/>
            <p:nvPr/>
          </p:nvSpPr>
          <p:spPr>
            <a:xfrm>
              <a:off x="5073432" y="354557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7"/>
            <p:cNvSpPr/>
            <p:nvPr/>
          </p:nvSpPr>
          <p:spPr>
            <a:xfrm>
              <a:off x="6645800" y="371771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8"/>
            <p:cNvSpPr/>
            <p:nvPr/>
          </p:nvSpPr>
          <p:spPr>
            <a:xfrm>
              <a:off x="5626630" y="31015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09"/>
            <p:cNvSpPr/>
            <p:nvPr/>
          </p:nvSpPr>
          <p:spPr>
            <a:xfrm>
              <a:off x="6146164" y="32020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0"/>
            <p:cNvSpPr/>
            <p:nvPr/>
          </p:nvSpPr>
          <p:spPr>
            <a:xfrm>
              <a:off x="6411652" y="442935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1"/>
            <p:cNvSpPr/>
            <p:nvPr/>
          </p:nvSpPr>
          <p:spPr>
            <a:xfrm>
              <a:off x="4925602" y="37586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2"/>
            <p:cNvSpPr/>
            <p:nvPr/>
          </p:nvSpPr>
          <p:spPr>
            <a:xfrm>
              <a:off x="6506386" y="286967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3"/>
            <p:cNvSpPr/>
            <p:nvPr/>
          </p:nvSpPr>
          <p:spPr>
            <a:xfrm>
              <a:off x="6575438" y="304518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4"/>
            <p:cNvSpPr/>
            <p:nvPr/>
          </p:nvSpPr>
          <p:spPr>
            <a:xfrm>
              <a:off x="5688623" y="36872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5"/>
            <p:cNvSpPr/>
            <p:nvPr/>
          </p:nvSpPr>
          <p:spPr>
            <a:xfrm>
              <a:off x="5742165" y="343361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6"/>
            <p:cNvSpPr/>
            <p:nvPr/>
          </p:nvSpPr>
          <p:spPr>
            <a:xfrm>
              <a:off x="6307740" y="31891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7"/>
            <p:cNvSpPr/>
            <p:nvPr/>
          </p:nvSpPr>
          <p:spPr>
            <a:xfrm>
              <a:off x="6741158" y="34618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8"/>
            <p:cNvSpPr/>
            <p:nvPr/>
          </p:nvSpPr>
          <p:spPr>
            <a:xfrm>
              <a:off x="6549897" y="32863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9"/>
            <p:cNvSpPr/>
            <p:nvPr/>
          </p:nvSpPr>
          <p:spPr>
            <a:xfrm>
              <a:off x="5666292" y="32878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0"/>
            <p:cNvSpPr/>
            <p:nvPr/>
          </p:nvSpPr>
          <p:spPr>
            <a:xfrm>
              <a:off x="4423767" y="33127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1"/>
            <p:cNvSpPr/>
            <p:nvPr/>
          </p:nvSpPr>
          <p:spPr>
            <a:xfrm>
              <a:off x="4966909" y="363669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2"/>
            <p:cNvSpPr/>
            <p:nvPr/>
          </p:nvSpPr>
          <p:spPr>
            <a:xfrm>
              <a:off x="4675991" y="47858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3"/>
            <p:cNvSpPr/>
            <p:nvPr/>
          </p:nvSpPr>
          <p:spPr>
            <a:xfrm>
              <a:off x="6255266" y="463752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4"/>
            <p:cNvSpPr/>
            <p:nvPr/>
          </p:nvSpPr>
          <p:spPr>
            <a:xfrm>
              <a:off x="6020073" y="348687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5"/>
            <p:cNvSpPr/>
            <p:nvPr/>
          </p:nvSpPr>
          <p:spPr>
            <a:xfrm>
              <a:off x="6473849" y="304406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6"/>
            <p:cNvSpPr/>
            <p:nvPr/>
          </p:nvSpPr>
          <p:spPr>
            <a:xfrm>
              <a:off x="6672860" y="300330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7"/>
            <p:cNvSpPr/>
            <p:nvPr/>
          </p:nvSpPr>
          <p:spPr>
            <a:xfrm>
              <a:off x="5203202" y="275264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8"/>
            <p:cNvSpPr/>
            <p:nvPr/>
          </p:nvSpPr>
          <p:spPr>
            <a:xfrm>
              <a:off x="5576011" y="372180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9"/>
            <p:cNvSpPr/>
            <p:nvPr/>
          </p:nvSpPr>
          <p:spPr>
            <a:xfrm>
              <a:off x="6134151" y="296699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0"/>
            <p:cNvSpPr/>
            <p:nvPr/>
          </p:nvSpPr>
          <p:spPr>
            <a:xfrm>
              <a:off x="5244550" y="45637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1"/>
            <p:cNvSpPr/>
            <p:nvPr/>
          </p:nvSpPr>
          <p:spPr>
            <a:xfrm>
              <a:off x="3961586" y="29326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2"/>
            <p:cNvSpPr/>
            <p:nvPr/>
          </p:nvSpPr>
          <p:spPr>
            <a:xfrm>
              <a:off x="4578006" y="45781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3"/>
            <p:cNvSpPr/>
            <p:nvPr/>
          </p:nvSpPr>
          <p:spPr>
            <a:xfrm>
              <a:off x="5731197" y="450684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4"/>
            <p:cNvSpPr/>
            <p:nvPr/>
          </p:nvSpPr>
          <p:spPr>
            <a:xfrm>
              <a:off x="4734651" y="499329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5"/>
            <p:cNvSpPr/>
            <p:nvPr/>
          </p:nvSpPr>
          <p:spPr>
            <a:xfrm>
              <a:off x="5889039" y="29373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6"/>
            <p:cNvSpPr/>
            <p:nvPr/>
          </p:nvSpPr>
          <p:spPr>
            <a:xfrm>
              <a:off x="6553695" y="312806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7"/>
            <p:cNvSpPr/>
            <p:nvPr/>
          </p:nvSpPr>
          <p:spPr>
            <a:xfrm>
              <a:off x="5734405" y="330655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8"/>
            <p:cNvSpPr/>
            <p:nvPr/>
          </p:nvSpPr>
          <p:spPr>
            <a:xfrm>
              <a:off x="5656649" y="326902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9"/>
            <p:cNvSpPr/>
            <p:nvPr/>
          </p:nvSpPr>
          <p:spPr>
            <a:xfrm>
              <a:off x="6232001" y="31602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0"/>
            <p:cNvSpPr/>
            <p:nvPr/>
          </p:nvSpPr>
          <p:spPr>
            <a:xfrm>
              <a:off x="6247710" y="303090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1"/>
            <p:cNvSpPr/>
            <p:nvPr/>
          </p:nvSpPr>
          <p:spPr>
            <a:xfrm>
              <a:off x="6460727" y="31847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2"/>
            <p:cNvSpPr/>
            <p:nvPr/>
          </p:nvSpPr>
          <p:spPr>
            <a:xfrm>
              <a:off x="6065208" y="31441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3"/>
            <p:cNvSpPr/>
            <p:nvPr/>
          </p:nvSpPr>
          <p:spPr>
            <a:xfrm>
              <a:off x="6238879" y="323376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4"/>
            <p:cNvSpPr/>
            <p:nvPr/>
          </p:nvSpPr>
          <p:spPr>
            <a:xfrm>
              <a:off x="6516088" y="314066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5"/>
            <p:cNvSpPr/>
            <p:nvPr/>
          </p:nvSpPr>
          <p:spPr>
            <a:xfrm>
              <a:off x="6210118" y="31090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6"/>
            <p:cNvSpPr/>
            <p:nvPr/>
          </p:nvSpPr>
          <p:spPr>
            <a:xfrm>
              <a:off x="6313998" y="32997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7"/>
            <p:cNvSpPr/>
            <p:nvPr/>
          </p:nvSpPr>
          <p:spPr>
            <a:xfrm>
              <a:off x="4468332" y="333643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8"/>
            <p:cNvSpPr/>
            <p:nvPr/>
          </p:nvSpPr>
          <p:spPr>
            <a:xfrm>
              <a:off x="5686521" y="357500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9"/>
            <p:cNvSpPr/>
            <p:nvPr/>
          </p:nvSpPr>
          <p:spPr>
            <a:xfrm>
              <a:off x="6622321" y="344809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0"/>
            <p:cNvSpPr/>
            <p:nvPr/>
          </p:nvSpPr>
          <p:spPr>
            <a:xfrm>
              <a:off x="6173724" y="33871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1"/>
            <p:cNvSpPr/>
            <p:nvPr/>
          </p:nvSpPr>
          <p:spPr>
            <a:xfrm>
              <a:off x="5526860" y="325373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2"/>
            <p:cNvSpPr/>
            <p:nvPr/>
          </p:nvSpPr>
          <p:spPr>
            <a:xfrm>
              <a:off x="6222197" y="428126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3"/>
            <p:cNvSpPr/>
            <p:nvPr/>
          </p:nvSpPr>
          <p:spPr>
            <a:xfrm>
              <a:off x="5617494" y="31812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4"/>
            <p:cNvSpPr/>
            <p:nvPr/>
          </p:nvSpPr>
          <p:spPr>
            <a:xfrm>
              <a:off x="6298385" y="30812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tx1255"/>
            <p:cNvSpPr/>
            <p:nvPr/>
          </p:nvSpPr>
          <p:spPr>
            <a:xfrm>
              <a:off x="5058611" y="3178229"/>
              <a:ext cx="1895766" cy="1571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Human Resources</a:t>
              </a:r>
            </a:p>
          </p:txBody>
        </p:sp>
        <p:sp>
          <p:nvSpPr>
            <p:cNvPr id="1257" name="pl1256"/>
            <p:cNvSpPr/>
            <p:nvPr/>
          </p:nvSpPr>
          <p:spPr>
            <a:xfrm>
              <a:off x="5875692" y="3446334"/>
              <a:ext cx="203562" cy="160663"/>
            </a:xfrm>
            <a:custGeom>
              <a:avLst/>
              <a:pathLst>
                <a:path w="203562" h="160663">
                  <a:moveTo>
                    <a:pt x="203562" y="160663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58" name="tx1257"/>
            <p:cNvSpPr/>
            <p:nvPr/>
          </p:nvSpPr>
          <p:spPr>
            <a:xfrm>
              <a:off x="4966579" y="3584614"/>
              <a:ext cx="2603766" cy="199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Research &amp; Development</a:t>
              </a:r>
            </a:p>
          </p:txBody>
        </p:sp>
        <p:sp>
          <p:nvSpPr>
            <p:cNvPr id="1259" name="pl1258"/>
            <p:cNvSpPr/>
            <p:nvPr/>
          </p:nvSpPr>
          <p:spPr>
            <a:xfrm>
              <a:off x="4918961" y="3430335"/>
              <a:ext cx="857448" cy="56387"/>
            </a:xfrm>
            <a:custGeom>
              <a:avLst/>
              <a:pathLst>
                <a:path w="857448" h="56387">
                  <a:moveTo>
                    <a:pt x="0" y="56387"/>
                  </a:moveTo>
                  <a:lnTo>
                    <a:pt x="8574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60" name="tx1259"/>
            <p:cNvSpPr/>
            <p:nvPr/>
          </p:nvSpPr>
          <p:spPr>
            <a:xfrm>
              <a:off x="4331894" y="3404343"/>
              <a:ext cx="564207" cy="1599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Sales</a:t>
              </a:r>
            </a:p>
          </p:txBody>
        </p:sp>
        <p:sp>
          <p:nvSpPr>
            <p:cNvPr id="1261" name="pg1260"/>
            <p:cNvSpPr/>
            <p:nvPr/>
          </p:nvSpPr>
          <p:spPr>
            <a:xfrm>
              <a:off x="5604524" y="3247322"/>
              <a:ext cx="477250" cy="263921"/>
            </a:xfrm>
            <a:custGeom>
              <a:avLst/>
              <a:pathLst>
                <a:path w="477250" h="263921">
                  <a:moveTo>
                    <a:pt x="477250" y="163490"/>
                  </a:moveTo>
                  <a:lnTo>
                    <a:pt x="475440" y="147497"/>
                  </a:lnTo>
                  <a:lnTo>
                    <a:pt x="470036" y="131268"/>
                  </a:lnTo>
                  <a:lnTo>
                    <a:pt x="461121" y="115049"/>
                  </a:lnTo>
                  <a:lnTo>
                    <a:pt x="448830" y="99086"/>
                  </a:lnTo>
                  <a:lnTo>
                    <a:pt x="433348" y="83621"/>
                  </a:lnTo>
                  <a:lnTo>
                    <a:pt x="414912" y="68888"/>
                  </a:lnTo>
                  <a:lnTo>
                    <a:pt x="393800" y="55112"/>
                  </a:lnTo>
                  <a:lnTo>
                    <a:pt x="370332" y="42500"/>
                  </a:lnTo>
                  <a:lnTo>
                    <a:pt x="344864" y="31243"/>
                  </a:lnTo>
                  <a:lnTo>
                    <a:pt x="317782" y="21514"/>
                  </a:lnTo>
                  <a:lnTo>
                    <a:pt x="289497" y="13458"/>
                  </a:lnTo>
                  <a:lnTo>
                    <a:pt x="260437" y="7198"/>
                  </a:lnTo>
                  <a:lnTo>
                    <a:pt x="231043" y="2829"/>
                  </a:lnTo>
                  <a:lnTo>
                    <a:pt x="201760" y="417"/>
                  </a:lnTo>
                  <a:lnTo>
                    <a:pt x="173033" y="0"/>
                  </a:lnTo>
                  <a:lnTo>
                    <a:pt x="145297" y="1582"/>
                  </a:lnTo>
                  <a:lnTo>
                    <a:pt x="118972" y="5140"/>
                  </a:lnTo>
                  <a:lnTo>
                    <a:pt x="94458" y="10620"/>
                  </a:lnTo>
                  <a:lnTo>
                    <a:pt x="72125" y="17940"/>
                  </a:lnTo>
                  <a:lnTo>
                    <a:pt x="52313" y="26987"/>
                  </a:lnTo>
                  <a:lnTo>
                    <a:pt x="35322" y="37626"/>
                  </a:lnTo>
                  <a:lnTo>
                    <a:pt x="21410" y="49694"/>
                  </a:lnTo>
                  <a:lnTo>
                    <a:pt x="10786" y="63009"/>
                  </a:lnTo>
                  <a:lnTo>
                    <a:pt x="3613" y="77369"/>
                  </a:lnTo>
                  <a:lnTo>
                    <a:pt x="0" y="92556"/>
                  </a:lnTo>
                  <a:lnTo>
                    <a:pt x="0" y="108340"/>
                  </a:lnTo>
                  <a:lnTo>
                    <a:pt x="3613" y="124482"/>
                  </a:lnTo>
                  <a:lnTo>
                    <a:pt x="10786" y="140737"/>
                  </a:lnTo>
                  <a:lnTo>
                    <a:pt x="21410" y="156859"/>
                  </a:lnTo>
                  <a:lnTo>
                    <a:pt x="35322" y="172602"/>
                  </a:lnTo>
                  <a:lnTo>
                    <a:pt x="52313" y="187730"/>
                  </a:lnTo>
                  <a:lnTo>
                    <a:pt x="72125" y="202011"/>
                  </a:lnTo>
                  <a:lnTo>
                    <a:pt x="94458" y="215231"/>
                  </a:lnTo>
                  <a:lnTo>
                    <a:pt x="118972" y="227188"/>
                  </a:lnTo>
                  <a:lnTo>
                    <a:pt x="145297" y="237701"/>
                  </a:lnTo>
                  <a:lnTo>
                    <a:pt x="173033" y="246610"/>
                  </a:lnTo>
                  <a:lnTo>
                    <a:pt x="201760" y="253782"/>
                  </a:lnTo>
                  <a:lnTo>
                    <a:pt x="231043" y="259106"/>
                  </a:lnTo>
                  <a:lnTo>
                    <a:pt x="260437" y="262503"/>
                  </a:lnTo>
                  <a:lnTo>
                    <a:pt x="289497" y="263921"/>
                  </a:lnTo>
                  <a:lnTo>
                    <a:pt x="317782" y="263337"/>
                  </a:lnTo>
                  <a:lnTo>
                    <a:pt x="344864" y="260762"/>
                  </a:lnTo>
                  <a:lnTo>
                    <a:pt x="370332" y="256234"/>
                  </a:lnTo>
                  <a:lnTo>
                    <a:pt x="393800" y="249822"/>
                  </a:lnTo>
                  <a:lnTo>
                    <a:pt x="414912" y="241623"/>
                  </a:lnTo>
                  <a:lnTo>
                    <a:pt x="433348" y="231761"/>
                  </a:lnTo>
                  <a:lnTo>
                    <a:pt x="448830" y="220386"/>
                  </a:lnTo>
                  <a:lnTo>
                    <a:pt x="461121" y="207671"/>
                  </a:lnTo>
                  <a:lnTo>
                    <a:pt x="470036" y="193807"/>
                  </a:lnTo>
                  <a:lnTo>
                    <a:pt x="475440" y="179005"/>
                  </a:lnTo>
                  <a:close/>
                </a:path>
              </a:pathLst>
            </a:custGeom>
            <a:solidFill>
              <a:srgbClr val="305ABF">
                <a:alpha val="30196"/>
              </a:srgbClr>
            </a:solidFill>
            <a:ln w="27101" cap="rnd">
              <a:solidFill>
                <a:srgbClr val="305A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g1261"/>
            <p:cNvSpPr/>
            <p:nvPr/>
          </p:nvSpPr>
          <p:spPr>
            <a:xfrm>
              <a:off x="5821838" y="3412347"/>
              <a:ext cx="105971" cy="69990"/>
            </a:xfrm>
            <a:custGeom>
              <a:avLst/>
              <a:pathLst>
                <a:path w="105971" h="69990">
                  <a:moveTo>
                    <a:pt x="105971" y="40032"/>
                  </a:moveTo>
                  <a:lnTo>
                    <a:pt x="105569" y="35735"/>
                  </a:lnTo>
                  <a:lnTo>
                    <a:pt x="104369" y="31427"/>
                  </a:lnTo>
                  <a:lnTo>
                    <a:pt x="102390" y="27173"/>
                  </a:lnTo>
                  <a:lnTo>
                    <a:pt x="99660" y="23038"/>
                  </a:lnTo>
                  <a:lnTo>
                    <a:pt x="96223" y="19085"/>
                  </a:lnTo>
                  <a:lnTo>
                    <a:pt x="92129" y="15374"/>
                  </a:lnTo>
                  <a:lnTo>
                    <a:pt x="87441" y="11960"/>
                  </a:lnTo>
                  <a:lnTo>
                    <a:pt x="82230" y="8896"/>
                  </a:lnTo>
                  <a:lnTo>
                    <a:pt x="76575" y="6227"/>
                  </a:lnTo>
                  <a:lnTo>
                    <a:pt x="70562" y="3995"/>
                  </a:lnTo>
                  <a:lnTo>
                    <a:pt x="64281" y="2234"/>
                  </a:lnTo>
                  <a:lnTo>
                    <a:pt x="57829" y="969"/>
                  </a:lnTo>
                  <a:lnTo>
                    <a:pt x="51302" y="221"/>
                  </a:lnTo>
                  <a:lnTo>
                    <a:pt x="44800" y="0"/>
                  </a:lnTo>
                  <a:lnTo>
                    <a:pt x="38421" y="309"/>
                  </a:lnTo>
                  <a:lnTo>
                    <a:pt x="32262" y="1145"/>
                  </a:lnTo>
                  <a:lnTo>
                    <a:pt x="26417" y="2494"/>
                  </a:lnTo>
                  <a:lnTo>
                    <a:pt x="20974" y="4337"/>
                  </a:lnTo>
                  <a:lnTo>
                    <a:pt x="16015" y="6644"/>
                  </a:lnTo>
                  <a:lnTo>
                    <a:pt x="11616" y="9382"/>
                  </a:lnTo>
                  <a:lnTo>
                    <a:pt x="7843" y="12508"/>
                  </a:lnTo>
                  <a:lnTo>
                    <a:pt x="4754" y="15975"/>
                  </a:lnTo>
                  <a:lnTo>
                    <a:pt x="2395" y="19731"/>
                  </a:lnTo>
                  <a:lnTo>
                    <a:pt x="802" y="23719"/>
                  </a:lnTo>
                  <a:lnTo>
                    <a:pt x="0" y="27878"/>
                  </a:lnTo>
                  <a:lnTo>
                    <a:pt x="0" y="32145"/>
                  </a:lnTo>
                  <a:lnTo>
                    <a:pt x="802" y="36456"/>
                  </a:lnTo>
                  <a:lnTo>
                    <a:pt x="2395" y="40745"/>
                  </a:lnTo>
                  <a:lnTo>
                    <a:pt x="4754" y="44947"/>
                  </a:lnTo>
                  <a:lnTo>
                    <a:pt x="7843" y="48998"/>
                  </a:lnTo>
                  <a:lnTo>
                    <a:pt x="11616" y="52838"/>
                  </a:lnTo>
                  <a:lnTo>
                    <a:pt x="16015" y="56407"/>
                  </a:lnTo>
                  <a:lnTo>
                    <a:pt x="20974" y="59652"/>
                  </a:lnTo>
                  <a:lnTo>
                    <a:pt x="26417" y="62524"/>
                  </a:lnTo>
                  <a:lnTo>
                    <a:pt x="32262" y="64979"/>
                  </a:lnTo>
                  <a:lnTo>
                    <a:pt x="38421" y="66980"/>
                  </a:lnTo>
                  <a:lnTo>
                    <a:pt x="44800" y="68496"/>
                  </a:lnTo>
                  <a:lnTo>
                    <a:pt x="51302" y="69504"/>
                  </a:lnTo>
                  <a:lnTo>
                    <a:pt x="57829" y="69990"/>
                  </a:lnTo>
                  <a:lnTo>
                    <a:pt x="64281" y="69945"/>
                  </a:lnTo>
                  <a:lnTo>
                    <a:pt x="70562" y="69372"/>
                  </a:lnTo>
                  <a:lnTo>
                    <a:pt x="76575" y="68277"/>
                  </a:lnTo>
                  <a:lnTo>
                    <a:pt x="82230" y="66678"/>
                  </a:lnTo>
                  <a:lnTo>
                    <a:pt x="87441" y="64599"/>
                  </a:lnTo>
                  <a:lnTo>
                    <a:pt x="92129" y="62072"/>
                  </a:lnTo>
                  <a:lnTo>
                    <a:pt x="96223" y="59135"/>
                  </a:lnTo>
                  <a:lnTo>
                    <a:pt x="99660" y="55832"/>
                  </a:lnTo>
                  <a:lnTo>
                    <a:pt x="102390" y="52213"/>
                  </a:lnTo>
                  <a:lnTo>
                    <a:pt x="104369" y="48334"/>
                  </a:lnTo>
                  <a:lnTo>
                    <a:pt x="105569" y="44253"/>
                  </a:lnTo>
                  <a:close/>
                </a:path>
              </a:pathLst>
            </a:custGeom>
            <a:solidFill>
              <a:srgbClr val="84BF30">
                <a:alpha val="30196"/>
              </a:srgbClr>
            </a:solidFill>
            <a:ln w="27101" cap="rnd">
              <a:solidFill>
                <a:srgbClr val="84BF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g1262"/>
            <p:cNvSpPr/>
            <p:nvPr/>
          </p:nvSpPr>
          <p:spPr>
            <a:xfrm>
              <a:off x="5699679" y="3375556"/>
              <a:ext cx="142312" cy="120736"/>
            </a:xfrm>
            <a:custGeom>
              <a:avLst/>
              <a:pathLst>
                <a:path w="142312" h="120736">
                  <a:moveTo>
                    <a:pt x="142312" y="55254"/>
                  </a:moveTo>
                  <a:lnTo>
                    <a:pt x="141772" y="47896"/>
                  </a:lnTo>
                  <a:lnTo>
                    <a:pt x="140161" y="40728"/>
                  </a:lnTo>
                  <a:lnTo>
                    <a:pt x="137502" y="33858"/>
                  </a:lnTo>
                  <a:lnTo>
                    <a:pt x="133837" y="27391"/>
                  </a:lnTo>
                  <a:lnTo>
                    <a:pt x="129221" y="21424"/>
                  </a:lnTo>
                  <a:lnTo>
                    <a:pt x="123723" y="16048"/>
                  </a:lnTo>
                  <a:lnTo>
                    <a:pt x="117428" y="11345"/>
                  </a:lnTo>
                  <a:lnTo>
                    <a:pt x="110430" y="7386"/>
                  </a:lnTo>
                  <a:lnTo>
                    <a:pt x="102835" y="4230"/>
                  </a:lnTo>
                  <a:lnTo>
                    <a:pt x="94760" y="1926"/>
                  </a:lnTo>
                  <a:lnTo>
                    <a:pt x="86325" y="509"/>
                  </a:lnTo>
                  <a:lnTo>
                    <a:pt x="77660" y="0"/>
                  </a:lnTo>
                  <a:lnTo>
                    <a:pt x="68895" y="406"/>
                  </a:lnTo>
                  <a:lnTo>
                    <a:pt x="60163" y="1722"/>
                  </a:lnTo>
                  <a:lnTo>
                    <a:pt x="51597" y="3928"/>
                  </a:lnTo>
                  <a:lnTo>
                    <a:pt x="43326" y="6990"/>
                  </a:lnTo>
                  <a:lnTo>
                    <a:pt x="35476" y="10862"/>
                  </a:lnTo>
                  <a:lnTo>
                    <a:pt x="28166" y="15485"/>
                  </a:lnTo>
                  <a:lnTo>
                    <a:pt x="21507" y="20789"/>
                  </a:lnTo>
                  <a:lnTo>
                    <a:pt x="15599" y="26694"/>
                  </a:lnTo>
                  <a:lnTo>
                    <a:pt x="10533" y="33110"/>
                  </a:lnTo>
                  <a:lnTo>
                    <a:pt x="6384" y="39940"/>
                  </a:lnTo>
                  <a:lnTo>
                    <a:pt x="3216" y="47080"/>
                  </a:lnTo>
                  <a:lnTo>
                    <a:pt x="1077" y="54422"/>
                  </a:lnTo>
                  <a:lnTo>
                    <a:pt x="0" y="61855"/>
                  </a:lnTo>
                  <a:lnTo>
                    <a:pt x="0" y="69266"/>
                  </a:lnTo>
                  <a:lnTo>
                    <a:pt x="1077" y="76543"/>
                  </a:lnTo>
                  <a:lnTo>
                    <a:pt x="3216" y="83576"/>
                  </a:lnTo>
                  <a:lnTo>
                    <a:pt x="6384" y="90257"/>
                  </a:lnTo>
                  <a:lnTo>
                    <a:pt x="10533" y="96486"/>
                  </a:lnTo>
                  <a:lnTo>
                    <a:pt x="15599" y="102168"/>
                  </a:lnTo>
                  <a:lnTo>
                    <a:pt x="21507" y="107217"/>
                  </a:lnTo>
                  <a:lnTo>
                    <a:pt x="28166" y="111556"/>
                  </a:lnTo>
                  <a:lnTo>
                    <a:pt x="35476" y="115121"/>
                  </a:lnTo>
                  <a:lnTo>
                    <a:pt x="43326" y="117856"/>
                  </a:lnTo>
                  <a:lnTo>
                    <a:pt x="51597" y="119720"/>
                  </a:lnTo>
                  <a:lnTo>
                    <a:pt x="60163" y="120685"/>
                  </a:lnTo>
                  <a:lnTo>
                    <a:pt x="68895" y="120736"/>
                  </a:lnTo>
                  <a:lnTo>
                    <a:pt x="77660" y="119873"/>
                  </a:lnTo>
                  <a:lnTo>
                    <a:pt x="86325" y="118109"/>
                  </a:lnTo>
                  <a:lnTo>
                    <a:pt x="94760" y="115470"/>
                  </a:lnTo>
                  <a:lnTo>
                    <a:pt x="102835" y="111996"/>
                  </a:lnTo>
                  <a:lnTo>
                    <a:pt x="110430" y="107741"/>
                  </a:lnTo>
                  <a:lnTo>
                    <a:pt x="117428" y="102768"/>
                  </a:lnTo>
                  <a:lnTo>
                    <a:pt x="123723" y="97153"/>
                  </a:lnTo>
                  <a:lnTo>
                    <a:pt x="129221" y="90981"/>
                  </a:lnTo>
                  <a:lnTo>
                    <a:pt x="133837" y="84345"/>
                  </a:lnTo>
                  <a:lnTo>
                    <a:pt x="137502" y="77347"/>
                  </a:lnTo>
                  <a:lnTo>
                    <a:pt x="140161" y="70092"/>
                  </a:lnTo>
                  <a:lnTo>
                    <a:pt x="141772" y="62691"/>
                  </a:lnTo>
                  <a:close/>
                </a:path>
              </a:pathLst>
            </a:custGeom>
            <a:solidFill>
              <a:srgbClr val="BF30AD">
                <a:alpha val="30196"/>
              </a:srgbClr>
            </a:solidFill>
            <a:ln w="27101" cap="rnd">
              <a:solidFill>
                <a:srgbClr val="BF30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tx1263"/>
            <p:cNvSpPr/>
            <p:nvPr/>
          </p:nvSpPr>
          <p:spPr>
            <a:xfrm>
              <a:off x="1700443" y="4717063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1265" name="tx1264"/>
            <p:cNvSpPr/>
            <p:nvPr/>
          </p:nvSpPr>
          <p:spPr>
            <a:xfrm>
              <a:off x="1738506" y="3396400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66" name="tx1265"/>
            <p:cNvSpPr/>
            <p:nvPr/>
          </p:nvSpPr>
          <p:spPr>
            <a:xfrm>
              <a:off x="1738506" y="207573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267" name="pl1266"/>
            <p:cNvSpPr/>
            <p:nvPr/>
          </p:nvSpPr>
          <p:spPr>
            <a:xfrm>
              <a:off x="1925234" y="47597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1925234" y="34390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1925234" y="21184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3203656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4524318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5844981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7165643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tx1273"/>
            <p:cNvSpPr/>
            <p:nvPr/>
          </p:nvSpPr>
          <p:spPr>
            <a:xfrm>
              <a:off x="3105178" y="5768374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275" name="tx1274"/>
            <p:cNvSpPr/>
            <p:nvPr/>
          </p:nvSpPr>
          <p:spPr>
            <a:xfrm>
              <a:off x="4425840" y="5768374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1276" name="tx1275"/>
            <p:cNvSpPr/>
            <p:nvPr/>
          </p:nvSpPr>
          <p:spPr>
            <a:xfrm>
              <a:off x="5765534" y="5768374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77" name="tx1276"/>
            <p:cNvSpPr/>
            <p:nvPr/>
          </p:nvSpPr>
          <p:spPr>
            <a:xfrm>
              <a:off x="7086196" y="5768374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278" name="tx1277"/>
            <p:cNvSpPr/>
            <p:nvPr/>
          </p:nvSpPr>
          <p:spPr>
            <a:xfrm>
              <a:off x="3746827" y="5919056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279" name="tx1278"/>
            <p:cNvSpPr/>
            <p:nvPr/>
          </p:nvSpPr>
          <p:spPr>
            <a:xfrm>
              <a:off x="4445600" y="59202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80" name="tx1279"/>
            <p:cNvSpPr/>
            <p:nvPr/>
          </p:nvSpPr>
          <p:spPr>
            <a:xfrm>
              <a:off x="4523294" y="6006766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281" name="tx1280"/>
            <p:cNvSpPr/>
            <p:nvPr/>
          </p:nvSpPr>
          <p:spPr>
            <a:xfrm>
              <a:off x="4600920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82" name="tx1281"/>
            <p:cNvSpPr/>
            <p:nvPr/>
          </p:nvSpPr>
          <p:spPr>
            <a:xfrm>
              <a:off x="4635845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83" name="tx1282"/>
            <p:cNvSpPr/>
            <p:nvPr/>
          </p:nvSpPr>
          <p:spPr>
            <a:xfrm>
              <a:off x="4670770" y="5921834"/>
              <a:ext cx="76671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284" name="tx1283"/>
            <p:cNvSpPr/>
            <p:nvPr/>
          </p:nvSpPr>
          <p:spPr>
            <a:xfrm>
              <a:off x="4779767" y="5992677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85" name="tx1284"/>
            <p:cNvSpPr/>
            <p:nvPr/>
          </p:nvSpPr>
          <p:spPr>
            <a:xfrm>
              <a:off x="4888764" y="5918461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4.229</a:t>
              </a:r>
            </a:p>
          </p:txBody>
        </p:sp>
        <p:sp>
          <p:nvSpPr>
            <p:cNvPr id="1286" name="tx1285"/>
            <p:cNvSpPr/>
            <p:nvPr/>
          </p:nvSpPr>
          <p:spPr>
            <a:xfrm>
              <a:off x="5238355" y="6006766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287" name="tx1286"/>
            <p:cNvSpPr/>
            <p:nvPr/>
          </p:nvSpPr>
          <p:spPr>
            <a:xfrm>
              <a:off x="5277168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88" name="tx1287"/>
            <p:cNvSpPr/>
            <p:nvPr/>
          </p:nvSpPr>
          <p:spPr>
            <a:xfrm>
              <a:off x="5312093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89" name="tx1288"/>
            <p:cNvSpPr/>
            <p:nvPr/>
          </p:nvSpPr>
          <p:spPr>
            <a:xfrm>
              <a:off x="5347018" y="5953584"/>
              <a:ext cx="61323" cy="67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290" name="tx1289"/>
            <p:cNvSpPr/>
            <p:nvPr/>
          </p:nvSpPr>
          <p:spPr>
            <a:xfrm>
              <a:off x="5440667" y="5992677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91" name="tx1290"/>
            <p:cNvSpPr/>
            <p:nvPr/>
          </p:nvSpPr>
          <p:spPr>
            <a:xfrm>
              <a:off x="5549663" y="5918461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292" name="tx1291"/>
            <p:cNvSpPr/>
            <p:nvPr/>
          </p:nvSpPr>
          <p:spPr>
            <a:xfrm>
              <a:off x="5705052" y="5915088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293" name="tx1292"/>
            <p:cNvSpPr/>
            <p:nvPr/>
          </p:nvSpPr>
          <p:spPr>
            <a:xfrm rot="-5400000">
              <a:off x="1229545" y="4400848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294" name="tx1293"/>
            <p:cNvSpPr/>
            <p:nvPr/>
          </p:nvSpPr>
          <p:spPr>
            <a:xfrm rot="-5400000">
              <a:off x="1540680" y="4013210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95" name="tx1294"/>
            <p:cNvSpPr/>
            <p:nvPr/>
          </p:nvSpPr>
          <p:spPr>
            <a:xfrm rot="-5400000">
              <a:off x="1583973" y="3978809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296" name="tx1295"/>
            <p:cNvSpPr/>
            <p:nvPr/>
          </p:nvSpPr>
          <p:spPr>
            <a:xfrm rot="-5400000">
              <a:off x="1612269" y="3929479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97" name="tx1296"/>
            <p:cNvSpPr/>
            <p:nvPr/>
          </p:nvSpPr>
          <p:spPr>
            <a:xfrm rot="-5400000">
              <a:off x="1612269" y="3894554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98" name="tx1297"/>
            <p:cNvSpPr/>
            <p:nvPr/>
          </p:nvSpPr>
          <p:spPr>
            <a:xfrm rot="-5400000">
              <a:off x="1541985" y="3789345"/>
              <a:ext cx="76671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299" name="tx1298"/>
            <p:cNvSpPr/>
            <p:nvPr/>
          </p:nvSpPr>
          <p:spPr>
            <a:xfrm rot="-5400000">
              <a:off x="1577406" y="3715769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300" name="tx1299"/>
            <p:cNvSpPr/>
            <p:nvPr/>
          </p:nvSpPr>
          <p:spPr>
            <a:xfrm rot="-5400000">
              <a:off x="1403839" y="3433205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1.805</a:t>
              </a:r>
            </a:p>
          </p:txBody>
        </p:sp>
        <p:sp>
          <p:nvSpPr>
            <p:cNvPr id="1301" name="tx1300"/>
            <p:cNvSpPr/>
            <p:nvPr/>
          </p:nvSpPr>
          <p:spPr>
            <a:xfrm rot="-5400000">
              <a:off x="1603380" y="3283155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302" name="tx1301"/>
            <p:cNvSpPr/>
            <p:nvPr/>
          </p:nvSpPr>
          <p:spPr>
            <a:xfrm rot="-5400000">
              <a:off x="1612269" y="3253231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03" name="tx1302"/>
            <p:cNvSpPr/>
            <p:nvPr/>
          </p:nvSpPr>
          <p:spPr>
            <a:xfrm rot="-5400000">
              <a:off x="1612269" y="321830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04" name="tx1303"/>
            <p:cNvSpPr/>
            <p:nvPr/>
          </p:nvSpPr>
          <p:spPr>
            <a:xfrm rot="-5400000">
              <a:off x="1565534" y="3136646"/>
              <a:ext cx="61323" cy="67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305" name="tx1304"/>
            <p:cNvSpPr/>
            <p:nvPr/>
          </p:nvSpPr>
          <p:spPr>
            <a:xfrm rot="-5400000">
              <a:off x="1577406" y="3054870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306" name="tx1305"/>
            <p:cNvSpPr/>
            <p:nvPr/>
          </p:nvSpPr>
          <p:spPr>
            <a:xfrm rot="-5400000">
              <a:off x="1539787" y="2908254"/>
              <a:ext cx="77694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307" name="tx1306"/>
            <p:cNvSpPr/>
            <p:nvPr/>
          </p:nvSpPr>
          <p:spPr>
            <a:xfrm rot="-5400000">
              <a:off x="1514840" y="2805612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b000.aggMap.j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665062" y="1600200"/>
              <a:ext cx="381387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66747" y="1889793"/>
              <a:ext cx="3242600" cy="3817736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66747" y="5241848"/>
              <a:ext cx="3242600" cy="0"/>
            </a:xfrm>
            <a:custGeom>
              <a:avLst/>
              <a:pathLst>
                <a:path w="3242600" h="0">
                  <a:moveTo>
                    <a:pt x="0" y="0"/>
                  </a:moveTo>
                  <a:lnTo>
                    <a:pt x="3242600" y="0"/>
                  </a:lnTo>
                  <a:lnTo>
                    <a:pt x="32426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66747" y="4240744"/>
              <a:ext cx="3242600" cy="0"/>
            </a:xfrm>
            <a:custGeom>
              <a:avLst/>
              <a:pathLst>
                <a:path w="3242600" h="0">
                  <a:moveTo>
                    <a:pt x="0" y="0"/>
                  </a:moveTo>
                  <a:lnTo>
                    <a:pt x="3242600" y="0"/>
                  </a:lnTo>
                  <a:lnTo>
                    <a:pt x="32426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66747" y="3239640"/>
              <a:ext cx="3242600" cy="0"/>
            </a:xfrm>
            <a:custGeom>
              <a:avLst/>
              <a:pathLst>
                <a:path w="3242600" h="0">
                  <a:moveTo>
                    <a:pt x="0" y="0"/>
                  </a:moveTo>
                  <a:lnTo>
                    <a:pt x="3242600" y="0"/>
                  </a:lnTo>
                  <a:lnTo>
                    <a:pt x="32426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66747" y="2238536"/>
              <a:ext cx="3242600" cy="0"/>
            </a:xfrm>
            <a:custGeom>
              <a:avLst/>
              <a:pathLst>
                <a:path w="3242600" h="0">
                  <a:moveTo>
                    <a:pt x="0" y="0"/>
                  </a:moveTo>
                  <a:lnTo>
                    <a:pt x="3242600" y="0"/>
                  </a:lnTo>
                  <a:lnTo>
                    <a:pt x="32426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554780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555884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556989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66747" y="4741296"/>
              <a:ext cx="3242600" cy="0"/>
            </a:xfrm>
            <a:custGeom>
              <a:avLst/>
              <a:pathLst>
                <a:path w="3242600" h="0">
                  <a:moveTo>
                    <a:pt x="0" y="0"/>
                  </a:moveTo>
                  <a:lnTo>
                    <a:pt x="3242600" y="0"/>
                  </a:lnTo>
                  <a:lnTo>
                    <a:pt x="324260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166747" y="3740192"/>
              <a:ext cx="3242600" cy="0"/>
            </a:xfrm>
            <a:custGeom>
              <a:avLst/>
              <a:pathLst>
                <a:path w="3242600" h="0">
                  <a:moveTo>
                    <a:pt x="0" y="0"/>
                  </a:moveTo>
                  <a:lnTo>
                    <a:pt x="3242600" y="0"/>
                  </a:lnTo>
                  <a:lnTo>
                    <a:pt x="324260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66747" y="2739088"/>
              <a:ext cx="3242600" cy="0"/>
            </a:xfrm>
            <a:custGeom>
              <a:avLst/>
              <a:pathLst>
                <a:path w="3242600" h="0">
                  <a:moveTo>
                    <a:pt x="0" y="0"/>
                  </a:moveTo>
                  <a:lnTo>
                    <a:pt x="3242600" y="0"/>
                  </a:lnTo>
                  <a:lnTo>
                    <a:pt x="324260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055332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056437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057541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66747" y="2739088"/>
              <a:ext cx="3242600" cy="0"/>
            </a:xfrm>
            <a:custGeom>
              <a:avLst/>
              <a:pathLst>
                <a:path w="3242600" h="0">
                  <a:moveTo>
                    <a:pt x="0" y="0"/>
                  </a:moveTo>
                  <a:lnTo>
                    <a:pt x="3242600" y="0"/>
                  </a:lnTo>
                  <a:lnTo>
                    <a:pt x="324260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057541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4064394" y="2279017"/>
              <a:ext cx="76753" cy="76753"/>
            </a:xfrm>
            <a:prstGeom prst="ellipse">
              <a:avLst/>
            </a:prstGeom>
            <a:solidFill>
              <a:srgbClr val="7A378B">
                <a:alpha val="30196"/>
              </a:srgbClr>
            </a:solidFill>
            <a:ln w="9000" cap="rnd">
              <a:solidFill>
                <a:srgbClr val="7A378B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6087975" y="2778308"/>
              <a:ext cx="76753" cy="76753"/>
            </a:xfrm>
            <a:prstGeom prst="ellipse">
              <a:avLst/>
            </a:prstGeom>
            <a:solidFill>
              <a:srgbClr val="9ACD32">
                <a:alpha val="30196"/>
              </a:srgbClr>
            </a:solidFill>
            <a:ln w="9000" cap="rnd">
              <a:solidFill>
                <a:srgbClr val="9ACD32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6108620" y="2711492"/>
              <a:ext cx="76753" cy="76753"/>
            </a:xfrm>
            <a:prstGeom prst="ellipse">
              <a:avLst/>
            </a:prstGeom>
            <a:solidFill>
              <a:srgbClr val="9AFF9A">
                <a:alpha val="30196"/>
              </a:srgbClr>
            </a:solidFill>
            <a:ln w="9000" cap="rnd">
              <a:solidFill>
                <a:srgbClr val="9AFF9A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5950317" y="2582630"/>
              <a:ext cx="76753" cy="76753"/>
            </a:xfrm>
            <a:prstGeom prst="ellipse">
              <a:avLst/>
            </a:prstGeom>
            <a:solidFill>
              <a:srgbClr val="DDA0DD">
                <a:alpha val="30196"/>
              </a:srgbClr>
            </a:solidFill>
            <a:ln w="9000" cap="rnd">
              <a:solidFill>
                <a:srgbClr val="DDA0D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5935453" y="2858756"/>
              <a:ext cx="76753" cy="76753"/>
            </a:xfrm>
            <a:prstGeom prst="ellipse">
              <a:avLst/>
            </a:prstGeom>
            <a:solidFill>
              <a:srgbClr val="4169E1">
                <a:alpha val="30196"/>
              </a:srgbClr>
            </a:solidFill>
            <a:ln w="9000" cap="rnd">
              <a:solidFill>
                <a:srgbClr val="4169E1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951759" y="4910125"/>
              <a:ext cx="76753" cy="76753"/>
            </a:xfrm>
            <a:prstGeom prst="ellipse">
              <a:avLst/>
            </a:prstGeom>
            <a:solidFill>
              <a:srgbClr val="EE7942">
                <a:alpha val="30196"/>
              </a:srgbClr>
            </a:solidFill>
            <a:ln w="9000" cap="rnd">
              <a:solidFill>
                <a:srgbClr val="EE7942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5700995" y="2429928"/>
              <a:ext cx="76753" cy="76753"/>
            </a:xfrm>
            <a:prstGeom prst="ellipse">
              <a:avLst/>
            </a:prstGeom>
            <a:solidFill>
              <a:srgbClr val="FFA54F">
                <a:alpha val="30196"/>
              </a:srgbClr>
            </a:solidFill>
            <a:ln w="9000" cap="rnd">
              <a:solidFill>
                <a:srgbClr val="FFA54F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6147226" y="2578603"/>
              <a:ext cx="76753" cy="76753"/>
            </a:xfrm>
            <a:prstGeom prst="ellipse">
              <a:avLst/>
            </a:prstGeom>
            <a:solidFill>
              <a:srgbClr val="FF3E96">
                <a:alpha val="30196"/>
              </a:srgbClr>
            </a:solidFill>
            <a:ln w="9000" cap="rnd">
              <a:solidFill>
                <a:srgbClr val="FF3E96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012728" y="2280448"/>
              <a:ext cx="76753" cy="76753"/>
            </a:xfrm>
            <a:prstGeom prst="ellipse">
              <a:avLst/>
            </a:prstGeom>
            <a:solidFill>
              <a:srgbClr val="EED5B7">
                <a:alpha val="30196"/>
              </a:srgbClr>
            </a:solidFill>
            <a:ln w="9000" cap="rnd">
              <a:solidFill>
                <a:srgbClr val="EED5B7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6051532" y="2879288"/>
              <a:ext cx="76753" cy="76753"/>
            </a:xfrm>
            <a:prstGeom prst="ellipse">
              <a:avLst/>
            </a:prstGeom>
            <a:solidFill>
              <a:srgbClr val="5F9EA0">
                <a:alpha val="30196"/>
              </a:srgbClr>
            </a:solidFill>
            <a:ln w="9000" cap="rnd">
              <a:solidFill>
                <a:srgbClr val="5F9EA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908171" y="2166513"/>
              <a:ext cx="76753" cy="76753"/>
            </a:xfrm>
            <a:prstGeom prst="ellipse">
              <a:avLst/>
            </a:prstGeom>
            <a:solidFill>
              <a:srgbClr val="6495ED">
                <a:alpha val="30196"/>
              </a:srgbClr>
            </a:solidFill>
            <a:ln w="9000" cap="rnd">
              <a:solidFill>
                <a:srgbClr val="6495E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6058492" y="4899137"/>
              <a:ext cx="76753" cy="76753"/>
            </a:xfrm>
            <a:prstGeom prst="ellipse">
              <a:avLst/>
            </a:prstGeom>
            <a:solidFill>
              <a:srgbClr val="CAFF70">
                <a:alpha val="30196"/>
              </a:srgbClr>
            </a:solidFill>
            <a:ln w="9000" cap="rnd">
              <a:solidFill>
                <a:srgbClr val="CAFF7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961732" y="2398658"/>
              <a:ext cx="76753" cy="76753"/>
            </a:xfrm>
            <a:prstGeom prst="ellipse">
              <a:avLst/>
            </a:prstGeom>
            <a:solidFill>
              <a:srgbClr val="9BCD9B">
                <a:alpha val="30196"/>
              </a:srgbClr>
            </a:solidFill>
            <a:ln w="9000" cap="rnd">
              <a:solidFill>
                <a:srgbClr val="9BCD9B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071563" y="2752953"/>
              <a:ext cx="76753" cy="76753"/>
            </a:xfrm>
            <a:prstGeom prst="ellipse">
              <a:avLst/>
            </a:prstGeom>
            <a:solidFill>
              <a:srgbClr val="104E8B">
                <a:alpha val="30196"/>
              </a:srgbClr>
            </a:solidFill>
            <a:ln w="9000" cap="rnd">
              <a:solidFill>
                <a:srgbClr val="104E8B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938313" y="2561239"/>
              <a:ext cx="76753" cy="76753"/>
            </a:xfrm>
            <a:prstGeom prst="ellipse">
              <a:avLst/>
            </a:prstGeom>
            <a:solidFill>
              <a:srgbClr val="00EE00">
                <a:alpha val="30196"/>
              </a:srgbClr>
            </a:solidFill>
            <a:ln w="9000" cap="rnd">
              <a:solidFill>
                <a:srgbClr val="00EE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850466" y="2935559"/>
              <a:ext cx="76753" cy="76753"/>
            </a:xfrm>
            <a:prstGeom prst="ellipse">
              <a:avLst/>
            </a:prstGeom>
            <a:solidFill>
              <a:srgbClr val="CDC673">
                <a:alpha val="30196"/>
              </a:srgbClr>
            </a:solidFill>
            <a:ln w="9000" cap="rnd">
              <a:solidFill>
                <a:srgbClr val="CDC673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169028" y="3120283"/>
              <a:ext cx="76753" cy="76753"/>
            </a:xfrm>
            <a:prstGeom prst="ellipse">
              <a:avLst/>
            </a:prstGeom>
            <a:solidFill>
              <a:srgbClr val="0000CD">
                <a:alpha val="30196"/>
              </a:srgbClr>
            </a:solidFill>
            <a:ln w="9000" cap="rnd">
              <a:solidFill>
                <a:srgbClr val="0000C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372546" y="2973891"/>
              <a:ext cx="76753" cy="76753"/>
            </a:xfrm>
            <a:prstGeom prst="ellipse">
              <a:avLst/>
            </a:prstGeom>
            <a:solidFill>
              <a:srgbClr val="000080">
                <a:alpha val="30196"/>
              </a:srgbClr>
            </a:solidFill>
            <a:ln w="9000" cap="rnd">
              <a:solidFill>
                <a:srgbClr val="00008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183243" y="3067105"/>
              <a:ext cx="76753" cy="76753"/>
            </a:xfrm>
            <a:prstGeom prst="ellipse">
              <a:avLst/>
            </a:prstGeom>
            <a:solidFill>
              <a:srgbClr val="EE7AE9">
                <a:alpha val="30196"/>
              </a:srgbClr>
            </a:solidFill>
            <a:ln w="9000" cap="rnd">
              <a:solidFill>
                <a:srgbClr val="EE7AE9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6064566" y="2405178"/>
              <a:ext cx="76753" cy="76753"/>
            </a:xfrm>
            <a:prstGeom prst="ellipse">
              <a:avLst/>
            </a:prstGeom>
            <a:solidFill>
              <a:srgbClr val="CD853F">
                <a:alpha val="30196"/>
              </a:srgbClr>
            </a:solidFill>
            <a:ln w="9000" cap="rnd">
              <a:solidFill>
                <a:srgbClr val="CD853F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6180758" y="2982427"/>
              <a:ext cx="76753" cy="76753"/>
            </a:xfrm>
            <a:prstGeom prst="ellipse">
              <a:avLst/>
            </a:prstGeom>
            <a:solidFill>
              <a:srgbClr val="BC8F8F">
                <a:alpha val="30196"/>
              </a:srgbClr>
            </a:solidFill>
            <a:ln w="9000" cap="rnd">
              <a:solidFill>
                <a:srgbClr val="BC8F8F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6024577" y="2445515"/>
              <a:ext cx="76753" cy="76753"/>
            </a:xfrm>
            <a:prstGeom prst="ellipse">
              <a:avLst/>
            </a:prstGeom>
            <a:solidFill>
              <a:srgbClr val="4EEE94">
                <a:alpha val="30196"/>
              </a:srgbClr>
            </a:solidFill>
            <a:ln w="9000" cap="rnd">
              <a:solidFill>
                <a:srgbClr val="4EEE94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093596" y="2159747"/>
              <a:ext cx="9174" cy="157646"/>
            </a:xfrm>
            <a:custGeom>
              <a:avLst/>
              <a:pathLst>
                <a:path w="9174" h="157646">
                  <a:moveTo>
                    <a:pt x="0" y="0"/>
                  </a:moveTo>
                  <a:lnTo>
                    <a:pt x="9174" y="1576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3581330" y="2007505"/>
              <a:ext cx="102448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MonthlyIncome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5785205" y="2816684"/>
              <a:ext cx="341146" cy="140896"/>
            </a:xfrm>
            <a:custGeom>
              <a:avLst/>
              <a:pathLst>
                <a:path w="341146" h="140896">
                  <a:moveTo>
                    <a:pt x="0" y="140896"/>
                  </a:moveTo>
                  <a:lnTo>
                    <a:pt x="34114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5125646" y="2881416"/>
              <a:ext cx="63669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ACD32">
                      <a:alpha val="100000"/>
                    </a:srgbClr>
                  </a:solidFill>
                  <a:latin typeface="Arial"/>
                  <a:cs typeface="Arial"/>
                </a:rPr>
                <a:t>DailyRate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5364886" y="2689383"/>
              <a:ext cx="745225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AFF9A">
                      <a:alpha val="100000"/>
                    </a:srgbClr>
                  </a:solidFill>
                  <a:latin typeface="Arial"/>
                  <a:cs typeface="Arial"/>
                </a:rPr>
                <a:t>HourlyRate</a:t>
              </a:r>
            </a:p>
          </p:txBody>
        </p:sp>
        <p:sp>
          <p:nvSpPr>
            <p:cNvPr id="49" name="pl48"/>
            <p:cNvSpPr/>
            <p:nvPr/>
          </p:nvSpPr>
          <p:spPr>
            <a:xfrm>
              <a:off x="5142173" y="2570446"/>
              <a:ext cx="846520" cy="50559"/>
            </a:xfrm>
            <a:custGeom>
              <a:avLst/>
              <a:pathLst>
                <a:path w="846520" h="50559">
                  <a:moveTo>
                    <a:pt x="0" y="0"/>
                  </a:moveTo>
                  <a:lnTo>
                    <a:pt x="846520" y="505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tx49"/>
            <p:cNvSpPr/>
            <p:nvPr/>
          </p:nvSpPr>
          <p:spPr>
            <a:xfrm>
              <a:off x="4281113" y="2491006"/>
              <a:ext cx="83820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DDA0DD">
                      <a:alpha val="100000"/>
                    </a:srgbClr>
                  </a:solidFill>
                  <a:latin typeface="Arial"/>
                  <a:cs typeface="Arial"/>
                </a:rPr>
                <a:t>MonthlyRate</a:t>
              </a:r>
            </a:p>
          </p:txBody>
        </p:sp>
        <p:sp>
          <p:nvSpPr>
            <p:cNvPr id="51" name="pl50"/>
            <p:cNvSpPr/>
            <p:nvPr/>
          </p:nvSpPr>
          <p:spPr>
            <a:xfrm>
              <a:off x="5647153" y="2897132"/>
              <a:ext cx="326676" cy="249912"/>
            </a:xfrm>
            <a:custGeom>
              <a:avLst/>
              <a:pathLst>
                <a:path w="326676" h="249912">
                  <a:moveTo>
                    <a:pt x="0" y="249912"/>
                  </a:moveTo>
                  <a:lnTo>
                    <a:pt x="3266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tx51"/>
            <p:cNvSpPr/>
            <p:nvPr/>
          </p:nvSpPr>
          <p:spPr>
            <a:xfrm>
              <a:off x="4304578" y="3101128"/>
              <a:ext cx="1319714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4169E1">
                      <a:alpha val="100000"/>
                    </a:srgbClr>
                  </a:solidFill>
                  <a:latin typeface="Arial"/>
                  <a:cs typeface="Arial"/>
                </a:rPr>
                <a:t>DistanceFromHome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074541" y="4963177"/>
              <a:ext cx="1288677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E7942">
                      <a:alpha val="100000"/>
                    </a:srgbClr>
                  </a:solidFill>
                  <a:latin typeface="Arial"/>
                  <a:cs typeface="Arial"/>
                </a:rPr>
                <a:t>PerformanceRating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015587" y="2331819"/>
              <a:ext cx="675239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A54F">
                      <a:alpha val="100000"/>
                    </a:srgbClr>
                  </a:solidFill>
                  <a:latin typeface="Arial"/>
                  <a:cs typeface="Arial"/>
                </a:rPr>
                <a:t>Education</a:t>
              </a:r>
            </a:p>
          </p:txBody>
        </p:sp>
        <p:sp>
          <p:nvSpPr>
            <p:cNvPr id="55" name="pl54"/>
            <p:cNvSpPr/>
            <p:nvPr/>
          </p:nvSpPr>
          <p:spPr>
            <a:xfrm>
              <a:off x="5295398" y="2616980"/>
              <a:ext cx="890204" cy="144739"/>
            </a:xfrm>
            <a:custGeom>
              <a:avLst/>
              <a:pathLst>
                <a:path w="890204" h="144739">
                  <a:moveTo>
                    <a:pt x="0" y="144739"/>
                  </a:moveTo>
                  <a:lnTo>
                    <a:pt x="89020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tx55"/>
            <p:cNvSpPr/>
            <p:nvPr/>
          </p:nvSpPr>
          <p:spPr>
            <a:xfrm>
              <a:off x="4209031" y="2710446"/>
              <a:ext cx="1063507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3E96">
                      <a:alpha val="100000"/>
                    </a:srgbClr>
                  </a:solidFill>
                  <a:latin typeface="Arial"/>
                  <a:cs typeface="Arial"/>
                </a:rPr>
                <a:t>JobInvolvement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3922104" y="2302704"/>
              <a:ext cx="129001" cy="16120"/>
            </a:xfrm>
            <a:custGeom>
              <a:avLst/>
              <a:pathLst>
                <a:path w="129001" h="16120">
                  <a:moveTo>
                    <a:pt x="0" y="0"/>
                  </a:moveTo>
                  <a:lnTo>
                    <a:pt x="129001" y="161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3293650" y="2250820"/>
              <a:ext cx="605594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ED5B7">
                      <a:alpha val="100000"/>
                    </a:srgbClr>
                  </a:solidFill>
                  <a:latin typeface="Arial"/>
                  <a:cs typeface="Arial"/>
                </a:rPr>
                <a:t>JobLevel</a:t>
              </a:r>
            </a:p>
          </p:txBody>
        </p:sp>
        <p:sp>
          <p:nvSpPr>
            <p:cNvPr id="59" name="pl58"/>
            <p:cNvSpPr/>
            <p:nvPr/>
          </p:nvSpPr>
          <p:spPr>
            <a:xfrm>
              <a:off x="5963505" y="2917665"/>
              <a:ext cx="126403" cy="161988"/>
            </a:xfrm>
            <a:custGeom>
              <a:avLst/>
              <a:pathLst>
                <a:path w="126403" h="161988">
                  <a:moveTo>
                    <a:pt x="0" y="161988"/>
                  </a:moveTo>
                  <a:lnTo>
                    <a:pt x="12640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5175973" y="3073144"/>
              <a:ext cx="1187654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F9EA0">
                      <a:alpha val="100000"/>
                    </a:srgbClr>
                  </a:solidFill>
                  <a:latin typeface="Arial"/>
                  <a:cs typeface="Arial"/>
                </a:rPr>
                <a:t>StockOptionLevel</a:t>
              </a:r>
            </a:p>
          </p:txBody>
        </p:sp>
        <p:sp>
          <p:nvSpPr>
            <p:cNvPr id="61" name="pl60"/>
            <p:cNvSpPr/>
            <p:nvPr/>
          </p:nvSpPr>
          <p:spPr>
            <a:xfrm>
              <a:off x="5836997" y="2069881"/>
              <a:ext cx="109549" cy="135008"/>
            </a:xfrm>
            <a:custGeom>
              <a:avLst/>
              <a:pathLst>
                <a:path w="109549" h="135008">
                  <a:moveTo>
                    <a:pt x="0" y="0"/>
                  </a:moveTo>
                  <a:lnTo>
                    <a:pt x="109549" y="13500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tx61"/>
            <p:cNvSpPr/>
            <p:nvPr/>
          </p:nvSpPr>
          <p:spPr>
            <a:xfrm>
              <a:off x="4787910" y="1917640"/>
              <a:ext cx="1575717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495ED">
                      <a:alpha val="100000"/>
                    </a:srgbClr>
                  </a:solidFill>
                  <a:latin typeface="Arial"/>
                  <a:cs typeface="Arial"/>
                </a:rPr>
                <a:t>NumCompaniesWorked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136352" y="4760656"/>
              <a:ext cx="1227013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AFF70">
                      <a:alpha val="100000"/>
                    </a:srgbClr>
                  </a:solidFill>
                  <a:latin typeface="Arial"/>
                  <a:cs typeface="Arial"/>
                </a:rPr>
                <a:t>PercentSalaryHike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212467" y="2453439"/>
              <a:ext cx="1273057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BCD9B">
                      <a:alpha val="100000"/>
                    </a:srgbClr>
                  </a:solidFill>
                  <a:latin typeface="Arial"/>
                  <a:cs typeface="Arial"/>
                </a:rPr>
                <a:t>TotalWorkingYears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67314" y="2689902"/>
              <a:ext cx="1544953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104E8B">
                      <a:alpha val="100000"/>
                    </a:srgbClr>
                  </a:solidFill>
                  <a:latin typeface="Arial"/>
                  <a:cs typeface="Arial"/>
                </a:rPr>
                <a:t>TrainingTimesLastYear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959580" y="2523219"/>
              <a:ext cx="1133425" cy="1033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EE00">
                      <a:alpha val="100000"/>
                    </a:srgbClr>
                  </a:solidFill>
                  <a:latin typeface="Arial"/>
                  <a:cs typeface="Arial"/>
                </a:rPr>
                <a:t>WorkLifeBalance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831335" y="2888401"/>
              <a:ext cx="57507" cy="85534"/>
            </a:xfrm>
            <a:custGeom>
              <a:avLst/>
              <a:pathLst>
                <a:path w="57507" h="85534">
                  <a:moveTo>
                    <a:pt x="0" y="0"/>
                  </a:moveTo>
                  <a:lnTo>
                    <a:pt x="57507" y="8553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3212467" y="2734374"/>
              <a:ext cx="1164530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DC673">
                      <a:alpha val="100000"/>
                    </a:srgbClr>
                  </a:solidFill>
                  <a:latin typeface="Arial"/>
                  <a:cs typeface="Arial"/>
                </a:rPr>
                <a:t>YearsAtCompany</a:t>
              </a:r>
            </a:p>
          </p:txBody>
        </p:sp>
        <p:sp>
          <p:nvSpPr>
            <p:cNvPr id="69" name="pl68"/>
            <p:cNvSpPr/>
            <p:nvPr/>
          </p:nvSpPr>
          <p:spPr>
            <a:xfrm>
              <a:off x="4146570" y="3158660"/>
              <a:ext cx="60834" cy="73645"/>
            </a:xfrm>
            <a:custGeom>
              <a:avLst/>
              <a:pathLst>
                <a:path w="60834" h="73645">
                  <a:moveTo>
                    <a:pt x="0" y="73645"/>
                  </a:moveTo>
                  <a:lnTo>
                    <a:pt x="6083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3289904" y="3251594"/>
              <a:ext cx="1312006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CD">
                      <a:alpha val="100000"/>
                    </a:srgbClr>
                  </a:solidFill>
                  <a:latin typeface="Arial"/>
                  <a:cs typeface="Arial"/>
                </a:rPr>
                <a:t>YearsInCurrentRole</a:t>
              </a:r>
            </a:p>
          </p:txBody>
        </p:sp>
        <p:sp>
          <p:nvSpPr>
            <p:cNvPr id="71" name="pl70"/>
            <p:cNvSpPr/>
            <p:nvPr/>
          </p:nvSpPr>
          <p:spPr>
            <a:xfrm>
              <a:off x="4326183" y="2888543"/>
              <a:ext cx="84739" cy="123724"/>
            </a:xfrm>
            <a:custGeom>
              <a:avLst/>
              <a:pathLst>
                <a:path w="84739" h="123724">
                  <a:moveTo>
                    <a:pt x="0" y="0"/>
                  </a:moveTo>
                  <a:lnTo>
                    <a:pt x="84739" y="1237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tx71"/>
            <p:cNvSpPr/>
            <p:nvPr/>
          </p:nvSpPr>
          <p:spPr>
            <a:xfrm>
              <a:off x="3398126" y="2762098"/>
              <a:ext cx="1739019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80">
                      <a:alpha val="100000"/>
                    </a:srgbClr>
                  </a:solidFill>
                  <a:latin typeface="Arial"/>
                  <a:cs typeface="Arial"/>
                </a:rPr>
                <a:t>YearsSinceLastPromotion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341366" y="2927171"/>
              <a:ext cx="1552593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E7AE9">
                      <a:alpha val="100000"/>
                    </a:srgbClr>
                  </a:solidFill>
                  <a:latin typeface="Arial"/>
                  <a:cs typeface="Arial"/>
                </a:rPr>
                <a:t>YearsWithCurrManager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5955046" y="2263068"/>
              <a:ext cx="147897" cy="180486"/>
            </a:xfrm>
            <a:custGeom>
              <a:avLst/>
              <a:pathLst>
                <a:path w="147897" h="180486">
                  <a:moveTo>
                    <a:pt x="0" y="0"/>
                  </a:moveTo>
                  <a:lnTo>
                    <a:pt x="147897" y="1804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" name="tx74"/>
            <p:cNvSpPr/>
            <p:nvPr/>
          </p:nvSpPr>
          <p:spPr>
            <a:xfrm>
              <a:off x="4717903" y="2136624"/>
              <a:ext cx="1645635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D853F">
                      <a:alpha val="100000"/>
                    </a:srgbClr>
                  </a:solidFill>
                  <a:latin typeface="Arial"/>
                  <a:cs typeface="Arial"/>
                </a:rPr>
                <a:t>EnvironmentSatisfaction</a:t>
              </a:r>
            </a:p>
          </p:txBody>
        </p:sp>
        <p:sp>
          <p:nvSpPr>
            <p:cNvPr id="76" name="pl75"/>
            <p:cNvSpPr/>
            <p:nvPr/>
          </p:nvSpPr>
          <p:spPr>
            <a:xfrm>
              <a:off x="6034350" y="3020804"/>
              <a:ext cx="184784" cy="249892"/>
            </a:xfrm>
            <a:custGeom>
              <a:avLst/>
              <a:pathLst>
                <a:path w="184784" h="249892">
                  <a:moveTo>
                    <a:pt x="0" y="249892"/>
                  </a:moveTo>
                  <a:lnTo>
                    <a:pt x="1847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>
              <a:off x="5323449" y="3289985"/>
              <a:ext cx="1040178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C8F8F">
                      <a:alpha val="100000"/>
                    </a:srgbClr>
                  </a:solidFill>
                  <a:latin typeface="Arial"/>
                  <a:cs typeface="Arial"/>
                </a:rPr>
                <a:t>JobSatisfaction</a:t>
              </a:r>
            </a:p>
          </p:txBody>
        </p:sp>
        <p:sp>
          <p:nvSpPr>
            <p:cNvPr id="78" name="pl77"/>
            <p:cNvSpPr/>
            <p:nvPr/>
          </p:nvSpPr>
          <p:spPr>
            <a:xfrm>
              <a:off x="5643368" y="2195406"/>
              <a:ext cx="419585" cy="288484"/>
            </a:xfrm>
            <a:custGeom>
              <a:avLst/>
              <a:pathLst>
                <a:path w="419585" h="288484">
                  <a:moveTo>
                    <a:pt x="0" y="0"/>
                  </a:moveTo>
                  <a:lnTo>
                    <a:pt x="419585" y="2884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" name="tx78"/>
            <p:cNvSpPr/>
            <p:nvPr/>
          </p:nvSpPr>
          <p:spPr>
            <a:xfrm>
              <a:off x="3990425" y="2111780"/>
              <a:ext cx="1630083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4EEE94">
                      <a:alpha val="100000"/>
                    </a:srgbClr>
                  </a:solidFill>
                  <a:latin typeface="Arial"/>
                  <a:cs typeface="Arial"/>
                </a:rPr>
                <a:t>RelationshipSatisfaction</a:t>
              </a:r>
            </a:p>
          </p:txBody>
        </p:sp>
        <p:sp>
          <p:nvSpPr>
            <p:cNvPr id="80" name="pl79"/>
            <p:cNvSpPr/>
            <p:nvPr/>
          </p:nvSpPr>
          <p:spPr>
            <a:xfrm>
              <a:off x="4102771" y="2317393"/>
              <a:ext cx="1954769" cy="421695"/>
            </a:xfrm>
            <a:custGeom>
              <a:avLst/>
              <a:pathLst>
                <a:path w="1954769" h="421695">
                  <a:moveTo>
                    <a:pt x="1954769" y="421695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7A378B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102771" y="2284331"/>
              <a:ext cx="102814" cy="105571"/>
            </a:xfrm>
            <a:custGeom>
              <a:avLst/>
              <a:pathLst>
                <a:path w="102814" h="105571">
                  <a:moveTo>
                    <a:pt x="102814" y="0"/>
                  </a:moveTo>
                  <a:lnTo>
                    <a:pt x="0" y="33062"/>
                  </a:lnTo>
                  <a:lnTo>
                    <a:pt x="80040" y="105571"/>
                  </a:lnTo>
                </a:path>
              </a:pathLst>
            </a:custGeom>
            <a:ln w="27101" cap="flat">
              <a:solidFill>
                <a:srgbClr val="7A378B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6057541" y="2739088"/>
              <a:ext cx="68811" cy="77596"/>
            </a:xfrm>
            <a:custGeom>
              <a:avLst/>
              <a:pathLst>
                <a:path w="68811" h="77596">
                  <a:moveTo>
                    <a:pt x="0" y="0"/>
                  </a:moveTo>
                  <a:lnTo>
                    <a:pt x="68811" y="77596"/>
                  </a:lnTo>
                </a:path>
              </a:pathLst>
            </a:custGeom>
            <a:ln w="27101" cap="flat">
              <a:solidFill>
                <a:srgbClr val="9ACD32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6023893" y="2710877"/>
              <a:ext cx="102458" cy="105806"/>
            </a:xfrm>
            <a:custGeom>
              <a:avLst/>
              <a:pathLst>
                <a:path w="102458" h="105806">
                  <a:moveTo>
                    <a:pt x="0" y="71656"/>
                  </a:moveTo>
                  <a:lnTo>
                    <a:pt x="102458" y="105806"/>
                  </a:lnTo>
                  <a:lnTo>
                    <a:pt x="80804" y="0"/>
                  </a:lnTo>
                </a:path>
              </a:pathLst>
            </a:custGeom>
            <a:ln w="27101" cap="flat">
              <a:solidFill>
                <a:srgbClr val="9ACD32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6057541" y="2739088"/>
              <a:ext cx="89456" cy="10780"/>
            </a:xfrm>
            <a:custGeom>
              <a:avLst/>
              <a:pathLst>
                <a:path w="89456" h="10780">
                  <a:moveTo>
                    <a:pt x="0" y="0"/>
                  </a:moveTo>
                  <a:lnTo>
                    <a:pt x="89456" y="10780"/>
                  </a:lnTo>
                </a:path>
              </a:pathLst>
            </a:custGeom>
            <a:ln w="27101" cap="flat">
              <a:solidFill>
                <a:srgbClr val="9AFF9A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6047677" y="2685066"/>
              <a:ext cx="99319" cy="107224"/>
            </a:xfrm>
            <a:custGeom>
              <a:avLst/>
              <a:pathLst>
                <a:path w="99319" h="107224">
                  <a:moveTo>
                    <a:pt x="0" y="107224"/>
                  </a:moveTo>
                  <a:lnTo>
                    <a:pt x="99319" y="64802"/>
                  </a:lnTo>
                  <a:lnTo>
                    <a:pt x="12921" y="0"/>
                  </a:lnTo>
                </a:path>
              </a:pathLst>
            </a:custGeom>
            <a:ln w="27101" cap="flat">
              <a:solidFill>
                <a:srgbClr val="9AFF9A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988694" y="2621006"/>
              <a:ext cx="68846" cy="118081"/>
            </a:xfrm>
            <a:custGeom>
              <a:avLst/>
              <a:pathLst>
                <a:path w="68846" h="118081">
                  <a:moveTo>
                    <a:pt x="68846" y="118081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DDA0D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5988694" y="2621006"/>
              <a:ext cx="93759" cy="107999"/>
            </a:xfrm>
            <a:custGeom>
              <a:avLst/>
              <a:pathLst>
                <a:path w="93759" h="107999">
                  <a:moveTo>
                    <a:pt x="93759" y="53601"/>
                  </a:moveTo>
                  <a:lnTo>
                    <a:pt x="0" y="0"/>
                  </a:lnTo>
                  <a:lnTo>
                    <a:pt x="459" y="107999"/>
                  </a:lnTo>
                </a:path>
              </a:pathLst>
            </a:custGeom>
            <a:ln w="27101" cap="flat">
              <a:solidFill>
                <a:srgbClr val="DDA0D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973829" y="2739088"/>
              <a:ext cx="83711" cy="158043"/>
            </a:xfrm>
            <a:custGeom>
              <a:avLst/>
              <a:pathLst>
                <a:path w="83711" h="158043">
                  <a:moveTo>
                    <a:pt x="83711" y="0"/>
                  </a:moveTo>
                  <a:lnTo>
                    <a:pt x="0" y="158043"/>
                  </a:lnTo>
                </a:path>
              </a:pathLst>
            </a:custGeom>
            <a:ln w="27101" cap="flat">
              <a:solidFill>
                <a:srgbClr val="4169E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969888" y="2789204"/>
              <a:ext cx="95438" cy="107928"/>
            </a:xfrm>
            <a:custGeom>
              <a:avLst/>
              <a:pathLst>
                <a:path w="95438" h="107928">
                  <a:moveTo>
                    <a:pt x="0" y="0"/>
                  </a:moveTo>
                  <a:lnTo>
                    <a:pt x="3940" y="107928"/>
                  </a:lnTo>
                  <a:lnTo>
                    <a:pt x="95438" y="50551"/>
                  </a:lnTo>
                </a:path>
              </a:pathLst>
            </a:custGeom>
            <a:ln w="27101" cap="flat">
              <a:solidFill>
                <a:srgbClr val="4169E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990135" y="2739088"/>
              <a:ext cx="67405" cy="2209413"/>
            </a:xfrm>
            <a:custGeom>
              <a:avLst/>
              <a:pathLst>
                <a:path w="67405" h="2209413">
                  <a:moveTo>
                    <a:pt x="67405" y="0"/>
                  </a:moveTo>
                  <a:lnTo>
                    <a:pt x="0" y="2209413"/>
                  </a:lnTo>
                </a:path>
              </a:pathLst>
            </a:custGeom>
            <a:ln w="27101" cap="flat">
              <a:solidFill>
                <a:srgbClr val="EE7942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939012" y="4853368"/>
              <a:ext cx="107949" cy="95133"/>
            </a:xfrm>
            <a:custGeom>
              <a:avLst/>
              <a:pathLst>
                <a:path w="107949" h="95133">
                  <a:moveTo>
                    <a:pt x="0" y="0"/>
                  </a:moveTo>
                  <a:lnTo>
                    <a:pt x="51122" y="95133"/>
                  </a:lnTo>
                  <a:lnTo>
                    <a:pt x="107949" y="3293"/>
                  </a:lnTo>
                </a:path>
              </a:pathLst>
            </a:custGeom>
            <a:ln w="27101" cap="flat">
              <a:solidFill>
                <a:srgbClr val="EE7942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739372" y="2468305"/>
              <a:ext cx="318168" cy="270783"/>
            </a:xfrm>
            <a:custGeom>
              <a:avLst/>
              <a:pathLst>
                <a:path w="318168" h="270783">
                  <a:moveTo>
                    <a:pt x="318168" y="270783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A54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739372" y="2468305"/>
              <a:ext cx="106225" cy="101742"/>
            </a:xfrm>
            <a:custGeom>
              <a:avLst/>
              <a:pathLst>
                <a:path w="106225" h="101742">
                  <a:moveTo>
                    <a:pt x="106225" y="19496"/>
                  </a:moveTo>
                  <a:lnTo>
                    <a:pt x="0" y="0"/>
                  </a:lnTo>
                  <a:lnTo>
                    <a:pt x="36228" y="101742"/>
                  </a:lnTo>
                </a:path>
              </a:pathLst>
            </a:custGeom>
            <a:ln w="27101" cap="flat">
              <a:solidFill>
                <a:srgbClr val="FFA54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6057541" y="2616980"/>
              <a:ext cx="128061" cy="122108"/>
            </a:xfrm>
            <a:custGeom>
              <a:avLst/>
              <a:pathLst>
                <a:path w="128061" h="122108">
                  <a:moveTo>
                    <a:pt x="0" y="122108"/>
                  </a:moveTo>
                  <a:lnTo>
                    <a:pt x="128061" y="0"/>
                  </a:lnTo>
                </a:path>
              </a:pathLst>
            </a:custGeom>
            <a:ln w="27101" cap="flat">
              <a:solidFill>
                <a:srgbClr val="FF3E9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080647" y="2616980"/>
              <a:ext cx="104955" cy="103625"/>
            </a:xfrm>
            <a:custGeom>
              <a:avLst/>
              <a:pathLst>
                <a:path w="104955" h="103625">
                  <a:moveTo>
                    <a:pt x="74529" y="103625"/>
                  </a:moveTo>
                  <a:lnTo>
                    <a:pt x="104955" y="0"/>
                  </a:lnTo>
                  <a:lnTo>
                    <a:pt x="0" y="25462"/>
                  </a:lnTo>
                </a:path>
              </a:pathLst>
            </a:custGeom>
            <a:ln w="27101" cap="flat">
              <a:solidFill>
                <a:srgbClr val="FF3E96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051105" y="2318825"/>
              <a:ext cx="2006435" cy="420263"/>
            </a:xfrm>
            <a:custGeom>
              <a:avLst/>
              <a:pathLst>
                <a:path w="2006435" h="420263">
                  <a:moveTo>
                    <a:pt x="2006435" y="420263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EED5B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51105" y="2285146"/>
              <a:ext cx="102614" cy="105706"/>
            </a:xfrm>
            <a:custGeom>
              <a:avLst/>
              <a:pathLst>
                <a:path w="102614" h="105706">
                  <a:moveTo>
                    <a:pt x="102614" y="0"/>
                  </a:moveTo>
                  <a:lnTo>
                    <a:pt x="0" y="33678"/>
                  </a:lnTo>
                  <a:lnTo>
                    <a:pt x="80473" y="105706"/>
                  </a:lnTo>
                </a:path>
              </a:pathLst>
            </a:custGeom>
            <a:ln w="27101" cap="flat">
              <a:solidFill>
                <a:srgbClr val="EED5B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6057541" y="2739088"/>
              <a:ext cx="32368" cy="178576"/>
            </a:xfrm>
            <a:custGeom>
              <a:avLst/>
              <a:pathLst>
                <a:path w="32368" h="178576">
                  <a:moveTo>
                    <a:pt x="0" y="0"/>
                  </a:moveTo>
                  <a:lnTo>
                    <a:pt x="32368" y="178576"/>
                  </a:lnTo>
                </a:path>
              </a:pathLst>
            </a:custGeom>
            <a:ln w="27101" cap="flat">
              <a:solidFill>
                <a:srgbClr val="5F9EA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6020093" y="2816002"/>
              <a:ext cx="106268" cy="101662"/>
            </a:xfrm>
            <a:custGeom>
              <a:avLst/>
              <a:pathLst>
                <a:path w="106268" h="101662">
                  <a:moveTo>
                    <a:pt x="0" y="19261"/>
                  </a:moveTo>
                  <a:lnTo>
                    <a:pt x="69815" y="101662"/>
                  </a:lnTo>
                  <a:lnTo>
                    <a:pt x="106268" y="0"/>
                  </a:lnTo>
                </a:path>
              </a:pathLst>
            </a:custGeom>
            <a:ln w="27101" cap="flat">
              <a:solidFill>
                <a:srgbClr val="5F9EA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946547" y="2204889"/>
              <a:ext cx="110993" cy="534198"/>
            </a:xfrm>
            <a:custGeom>
              <a:avLst/>
              <a:pathLst>
                <a:path w="110993" h="534198">
                  <a:moveTo>
                    <a:pt x="110993" y="53419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6495E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912703" y="2204889"/>
              <a:ext cx="105741" cy="102560"/>
            </a:xfrm>
            <a:custGeom>
              <a:avLst/>
              <a:pathLst>
                <a:path w="105741" h="102560">
                  <a:moveTo>
                    <a:pt x="105741" y="80589"/>
                  </a:moveTo>
                  <a:lnTo>
                    <a:pt x="33843" y="0"/>
                  </a:lnTo>
                  <a:lnTo>
                    <a:pt x="0" y="102560"/>
                  </a:lnTo>
                </a:path>
              </a:pathLst>
            </a:custGeom>
            <a:ln w="27101" cap="flat">
              <a:solidFill>
                <a:srgbClr val="6495E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057541" y="2739088"/>
              <a:ext cx="39328" cy="2198425"/>
            </a:xfrm>
            <a:custGeom>
              <a:avLst/>
              <a:pathLst>
                <a:path w="39328" h="2198425">
                  <a:moveTo>
                    <a:pt x="0" y="0"/>
                  </a:moveTo>
                  <a:lnTo>
                    <a:pt x="39328" y="2198425"/>
                  </a:lnTo>
                </a:path>
              </a:pathLst>
            </a:custGeom>
            <a:ln w="27101" cap="flat">
              <a:solidFill>
                <a:srgbClr val="CAFF7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041205" y="4843032"/>
              <a:ext cx="107982" cy="94481"/>
            </a:xfrm>
            <a:custGeom>
              <a:avLst/>
              <a:pathLst>
                <a:path w="107982" h="94481">
                  <a:moveTo>
                    <a:pt x="0" y="1931"/>
                  </a:moveTo>
                  <a:lnTo>
                    <a:pt x="55664" y="94481"/>
                  </a:lnTo>
                  <a:lnTo>
                    <a:pt x="107982" y="0"/>
                  </a:lnTo>
                </a:path>
              </a:pathLst>
            </a:custGeom>
            <a:ln w="27101" cap="flat">
              <a:solidFill>
                <a:srgbClr val="CAFF7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000108" y="2437035"/>
              <a:ext cx="2057432" cy="302053"/>
            </a:xfrm>
            <a:custGeom>
              <a:avLst/>
              <a:pathLst>
                <a:path w="2057432" h="302053">
                  <a:moveTo>
                    <a:pt x="2057432" y="302053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BCD9B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000108" y="2397193"/>
              <a:ext cx="100382" cy="106854"/>
            </a:xfrm>
            <a:custGeom>
              <a:avLst/>
              <a:pathLst>
                <a:path w="100382" h="106854">
                  <a:moveTo>
                    <a:pt x="100382" y="0"/>
                  </a:moveTo>
                  <a:lnTo>
                    <a:pt x="0" y="39841"/>
                  </a:lnTo>
                  <a:lnTo>
                    <a:pt x="84695" y="106854"/>
                  </a:lnTo>
                </a:path>
              </a:pathLst>
            </a:custGeom>
            <a:ln w="27101" cap="flat">
              <a:solidFill>
                <a:srgbClr val="9BCD9B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6057541" y="2739088"/>
              <a:ext cx="52399" cy="52241"/>
            </a:xfrm>
            <a:custGeom>
              <a:avLst/>
              <a:pathLst>
                <a:path w="52399" h="52241">
                  <a:moveTo>
                    <a:pt x="0" y="0"/>
                  </a:moveTo>
                  <a:lnTo>
                    <a:pt x="52399" y="52241"/>
                  </a:lnTo>
                </a:path>
              </a:pathLst>
            </a:custGeom>
            <a:ln w="27101" cap="flat">
              <a:solidFill>
                <a:srgbClr val="104E8B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005578" y="2687052"/>
              <a:ext cx="104362" cy="104277"/>
            </a:xfrm>
            <a:custGeom>
              <a:avLst/>
              <a:pathLst>
                <a:path w="104362" h="104277">
                  <a:moveTo>
                    <a:pt x="0" y="76482"/>
                  </a:moveTo>
                  <a:lnTo>
                    <a:pt x="104362" y="104277"/>
                  </a:lnTo>
                  <a:lnTo>
                    <a:pt x="76251" y="0"/>
                  </a:lnTo>
                </a:path>
              </a:pathLst>
            </a:custGeom>
            <a:ln w="27101" cap="flat">
              <a:solidFill>
                <a:srgbClr val="104E8B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976690" y="2599616"/>
              <a:ext cx="80850" cy="139472"/>
            </a:xfrm>
            <a:custGeom>
              <a:avLst/>
              <a:pathLst>
                <a:path w="80850" h="139472">
                  <a:moveTo>
                    <a:pt x="80850" y="13947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EE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976690" y="2599616"/>
              <a:ext cx="93625" cy="107999"/>
            </a:xfrm>
            <a:custGeom>
              <a:avLst/>
              <a:pathLst>
                <a:path w="93625" h="107999">
                  <a:moveTo>
                    <a:pt x="93625" y="53835"/>
                  </a:moveTo>
                  <a:lnTo>
                    <a:pt x="0" y="0"/>
                  </a:lnTo>
                  <a:lnTo>
                    <a:pt x="189" y="107999"/>
                  </a:lnTo>
                </a:path>
              </a:pathLst>
            </a:custGeom>
            <a:ln w="27101" cap="flat">
              <a:solidFill>
                <a:srgbClr val="00EE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888843" y="2739088"/>
              <a:ext cx="2168697" cy="234847"/>
            </a:xfrm>
            <a:custGeom>
              <a:avLst/>
              <a:pathLst>
                <a:path w="2168697" h="234847">
                  <a:moveTo>
                    <a:pt x="2168697" y="0"/>
                  </a:moveTo>
                  <a:lnTo>
                    <a:pt x="0" y="234847"/>
                  </a:lnTo>
                </a:path>
              </a:pathLst>
            </a:custGeom>
            <a:ln w="27101" cap="flat">
              <a:solidFill>
                <a:srgbClr val="CDC673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888843" y="2910180"/>
              <a:ext cx="98800" cy="107372"/>
            </a:xfrm>
            <a:custGeom>
              <a:avLst/>
              <a:pathLst>
                <a:path w="98800" h="107372">
                  <a:moveTo>
                    <a:pt x="87173" y="0"/>
                  </a:moveTo>
                  <a:lnTo>
                    <a:pt x="0" y="63755"/>
                  </a:lnTo>
                  <a:lnTo>
                    <a:pt x="98800" y="107372"/>
                  </a:lnTo>
                </a:path>
              </a:pathLst>
            </a:custGeom>
            <a:ln w="27101" cap="flat">
              <a:solidFill>
                <a:srgbClr val="CDC673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4207405" y="2739088"/>
              <a:ext cx="1850135" cy="419571"/>
            </a:xfrm>
            <a:custGeom>
              <a:avLst/>
              <a:pathLst>
                <a:path w="1850135" h="419571">
                  <a:moveTo>
                    <a:pt x="1850135" y="0"/>
                  </a:moveTo>
                  <a:lnTo>
                    <a:pt x="0" y="419571"/>
                  </a:lnTo>
                </a:path>
              </a:pathLst>
            </a:custGeom>
            <a:ln w="27101" cap="flat">
              <a:solidFill>
                <a:srgbClr val="0000C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4207405" y="3085311"/>
              <a:ext cx="103157" cy="105325"/>
            </a:xfrm>
            <a:custGeom>
              <a:avLst/>
              <a:pathLst>
                <a:path w="103157" h="105325">
                  <a:moveTo>
                    <a:pt x="79271" y="0"/>
                  </a:moveTo>
                  <a:lnTo>
                    <a:pt x="0" y="73348"/>
                  </a:lnTo>
                  <a:lnTo>
                    <a:pt x="103157" y="105325"/>
                  </a:lnTo>
                </a:path>
              </a:pathLst>
            </a:custGeom>
            <a:ln w="27101" cap="flat">
              <a:solidFill>
                <a:srgbClr val="0000C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4410923" y="2739088"/>
              <a:ext cx="1646618" cy="273179"/>
            </a:xfrm>
            <a:custGeom>
              <a:avLst/>
              <a:pathLst>
                <a:path w="1646618" h="273179">
                  <a:moveTo>
                    <a:pt x="1646618" y="0"/>
                  </a:moveTo>
                  <a:lnTo>
                    <a:pt x="0" y="273179"/>
                  </a:lnTo>
                </a:path>
              </a:pathLst>
            </a:custGeom>
            <a:ln w="27101" cap="flat">
              <a:solidFill>
                <a:srgbClr val="00008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410923" y="2943688"/>
              <a:ext cx="101107" cy="106543"/>
            </a:xfrm>
            <a:custGeom>
              <a:avLst/>
              <a:pathLst>
                <a:path w="101107" h="106543">
                  <a:moveTo>
                    <a:pt x="83431" y="0"/>
                  </a:moveTo>
                  <a:lnTo>
                    <a:pt x="0" y="68579"/>
                  </a:lnTo>
                  <a:lnTo>
                    <a:pt x="101107" y="106543"/>
                  </a:lnTo>
                </a:path>
              </a:pathLst>
            </a:custGeom>
            <a:ln w="27101" cap="flat">
              <a:solidFill>
                <a:srgbClr val="00008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221619" y="2739088"/>
              <a:ext cx="1835921" cy="366392"/>
            </a:xfrm>
            <a:custGeom>
              <a:avLst/>
              <a:pathLst>
                <a:path w="1835921" h="366392">
                  <a:moveTo>
                    <a:pt x="1835921" y="0"/>
                  </a:moveTo>
                  <a:lnTo>
                    <a:pt x="0" y="366392"/>
                  </a:lnTo>
                </a:path>
              </a:pathLst>
            </a:custGeom>
            <a:ln w="27101" cap="flat">
              <a:solidFill>
                <a:srgbClr val="EE7AE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221619" y="3034221"/>
              <a:ext cx="102290" cy="105911"/>
            </a:xfrm>
            <a:custGeom>
              <a:avLst/>
              <a:pathLst>
                <a:path w="102290" h="105911">
                  <a:moveTo>
                    <a:pt x="81153" y="0"/>
                  </a:moveTo>
                  <a:lnTo>
                    <a:pt x="0" y="71260"/>
                  </a:lnTo>
                  <a:lnTo>
                    <a:pt x="102290" y="105911"/>
                  </a:lnTo>
                </a:path>
              </a:pathLst>
            </a:custGeom>
            <a:ln w="27101" cap="flat">
              <a:solidFill>
                <a:srgbClr val="EE7AE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6057541" y="2443555"/>
              <a:ext cx="45402" cy="295533"/>
            </a:xfrm>
            <a:custGeom>
              <a:avLst/>
              <a:pathLst>
                <a:path w="45402" h="295533">
                  <a:moveTo>
                    <a:pt x="0" y="295533"/>
                  </a:moveTo>
                  <a:lnTo>
                    <a:pt x="45402" y="0"/>
                  </a:lnTo>
                </a:path>
              </a:pathLst>
            </a:custGeom>
            <a:ln w="27101" cap="flat">
              <a:solidFill>
                <a:srgbClr val="CD853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6035367" y="2443555"/>
              <a:ext cx="106747" cy="100645"/>
            </a:xfrm>
            <a:custGeom>
              <a:avLst/>
              <a:pathLst>
                <a:path w="106747" h="100645">
                  <a:moveTo>
                    <a:pt x="106747" y="100645"/>
                  </a:moveTo>
                  <a:lnTo>
                    <a:pt x="67576" y="0"/>
                  </a:lnTo>
                  <a:lnTo>
                    <a:pt x="0" y="84246"/>
                  </a:lnTo>
                </a:path>
              </a:pathLst>
            </a:custGeom>
            <a:ln w="27101" cap="flat">
              <a:solidFill>
                <a:srgbClr val="CD853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6057541" y="2739088"/>
              <a:ext cx="161593" cy="281715"/>
            </a:xfrm>
            <a:custGeom>
              <a:avLst/>
              <a:pathLst>
                <a:path w="161593" h="281715">
                  <a:moveTo>
                    <a:pt x="0" y="0"/>
                  </a:moveTo>
                  <a:lnTo>
                    <a:pt x="161593" y="281715"/>
                  </a:lnTo>
                </a:path>
              </a:pathLst>
            </a:custGeom>
            <a:ln w="27101" cap="flat">
              <a:solidFill>
                <a:srgbClr val="BC8F8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6125756" y="2912804"/>
              <a:ext cx="93682" cy="107999"/>
            </a:xfrm>
            <a:custGeom>
              <a:avLst/>
              <a:pathLst>
                <a:path w="93682" h="107999">
                  <a:moveTo>
                    <a:pt x="0" y="53736"/>
                  </a:moveTo>
                  <a:lnTo>
                    <a:pt x="93378" y="107999"/>
                  </a:lnTo>
                  <a:lnTo>
                    <a:pt x="93682" y="0"/>
                  </a:lnTo>
                </a:path>
              </a:pathLst>
            </a:custGeom>
            <a:ln w="27101" cap="flat">
              <a:solidFill>
                <a:srgbClr val="BC8F8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6057541" y="2483891"/>
              <a:ext cx="5412" cy="255196"/>
            </a:xfrm>
            <a:custGeom>
              <a:avLst/>
              <a:pathLst>
                <a:path w="5412" h="255196">
                  <a:moveTo>
                    <a:pt x="0" y="255196"/>
                  </a:moveTo>
                  <a:lnTo>
                    <a:pt x="5412" y="0"/>
                  </a:lnTo>
                </a:path>
              </a:pathLst>
            </a:custGeom>
            <a:ln w="27101" cap="flat">
              <a:solidFill>
                <a:srgbClr val="4EEE94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6006982" y="2483891"/>
              <a:ext cx="107975" cy="94654"/>
            </a:xfrm>
            <a:custGeom>
              <a:avLst/>
              <a:pathLst>
                <a:path w="107975" h="94654">
                  <a:moveTo>
                    <a:pt x="107975" y="94654"/>
                  </a:moveTo>
                  <a:lnTo>
                    <a:pt x="55971" y="0"/>
                  </a:lnTo>
                  <a:lnTo>
                    <a:pt x="0" y="92364"/>
                  </a:lnTo>
                </a:path>
              </a:pathLst>
            </a:custGeom>
            <a:ln w="27101" cap="flat">
              <a:solidFill>
                <a:srgbClr val="4EEE94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2907162" y="4698632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907162" y="3697528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945224" y="2696424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7" name="pl126"/>
            <p:cNvSpPr/>
            <p:nvPr/>
          </p:nvSpPr>
          <p:spPr>
            <a:xfrm>
              <a:off x="3131953" y="4741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131953" y="37401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131953" y="2739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055332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056437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6057541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3956855" y="5768374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57959" y="5768374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978094" y="5768374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746827" y="5919056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445600" y="59202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523294" y="6006766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600920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635845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670770" y="5921834"/>
              <a:ext cx="76671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779767" y="5992677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888764" y="5918461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4.229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5238355" y="6006766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5277168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5312093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5347018" y="5953584"/>
              <a:ext cx="61323" cy="67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5440667" y="5992677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5549663" y="5918461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5705052" y="5915088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2436263" y="4400848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2747398" y="4013210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2790691" y="3978809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2818987" y="3929479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2818987" y="3894554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2748703" y="3789345"/>
              <a:ext cx="76671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2784124" y="3715769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2610557" y="3433205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1.805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2810098" y="3283155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2818987" y="3253231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2818987" y="321830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2772252" y="3136646"/>
              <a:ext cx="61323" cy="67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2784124" y="3054870"/>
              <a:ext cx="76671" cy="2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2746505" y="2908254"/>
              <a:ext cx="77694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2721558" y="2805612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b001a.contribution1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53254" y="3566426"/>
              <a:ext cx="7663956" cy="0"/>
            </a:xfrm>
            <a:custGeom>
              <a:avLst/>
              <a:pathLst>
                <a:path w="7663956" h="0">
                  <a:moveTo>
                    <a:pt x="0" y="0"/>
                  </a:moveTo>
                  <a:lnTo>
                    <a:pt x="7663956" y="0"/>
                  </a:lnTo>
                  <a:lnTo>
                    <a:pt x="7663956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53254" y="3788103"/>
              <a:ext cx="7663956" cy="0"/>
            </a:xfrm>
            <a:custGeom>
              <a:avLst/>
              <a:pathLst>
                <a:path w="7663956" h="0">
                  <a:moveTo>
                    <a:pt x="0" y="0"/>
                  </a:moveTo>
                  <a:lnTo>
                    <a:pt x="7663956" y="0"/>
                  </a:lnTo>
                  <a:lnTo>
                    <a:pt x="7663956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05037" y="3677264"/>
              <a:ext cx="310700" cy="351778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flat">
              <a:solidFill>
                <a:srgbClr val="7A3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40707" y="3677264"/>
              <a:ext cx="310700" cy="43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385930" y="3677264"/>
              <a:ext cx="310700" cy="64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31153" y="3677264"/>
              <a:ext cx="310700" cy="41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076377" y="3677264"/>
              <a:ext cx="310700" cy="931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766823" y="3677264"/>
              <a:ext cx="310700" cy="370619"/>
            </a:xfrm>
            <a:prstGeom prst="rect">
              <a:avLst/>
            </a:prstGeom>
            <a:ln w="13550" cap="flat">
              <a:solidFill>
                <a:srgbClr val="EED5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457270" y="3677264"/>
              <a:ext cx="310700" cy="113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147716" y="3677264"/>
              <a:ext cx="310700" cy="389698"/>
            </a:xfrm>
            <a:prstGeom prst="rect">
              <a:avLst/>
            </a:prstGeom>
            <a:solidFill>
              <a:srgbClr val="F2F9F2">
                <a:alpha val="100000"/>
              </a:srgbClr>
            </a:solidFill>
            <a:ln w="13550" cap="flat">
              <a:solidFill>
                <a:srgbClr val="9BCD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838163" y="3677264"/>
              <a:ext cx="310700" cy="60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183386" y="3677264"/>
              <a:ext cx="310700" cy="432987"/>
            </a:xfrm>
            <a:prstGeom prst="rect">
              <a:avLst/>
            </a:prstGeom>
            <a:solidFill>
              <a:srgbClr val="F4F2DE">
                <a:alpha val="100000"/>
              </a:srgbClr>
            </a:solidFill>
            <a:ln w="13550" cap="flat">
              <a:solidFill>
                <a:srgbClr val="CDC6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6528610" y="3677264"/>
              <a:ext cx="310700" cy="315126"/>
            </a:xfrm>
            <a:prstGeom prst="rect">
              <a:avLst/>
            </a:prstGeom>
            <a:solidFill>
              <a:srgbClr val="3C3CFF">
                <a:alpha val="100000"/>
              </a:srgbClr>
            </a:solidFill>
            <a:ln w="13550" cap="flat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6873833" y="3677264"/>
              <a:ext cx="310700" cy="249610"/>
            </a:xfrm>
            <a:prstGeom prst="rect">
              <a:avLst/>
            </a:prstGeom>
            <a:solidFill>
              <a:srgbClr val="0000D3">
                <a:alpha val="100000"/>
              </a:srgbClr>
            </a:solidFill>
            <a:ln w="13550" cap="flat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7219056" y="3677264"/>
              <a:ext cx="310700" cy="310302"/>
            </a:xfrm>
            <a:prstGeom prst="rect">
              <a:avLst/>
            </a:prstGeom>
            <a:solidFill>
              <a:srgbClr val="FDEEFC">
                <a:alpha val="100000"/>
              </a:srgbClr>
            </a:solidFill>
            <a:ln w="13550" cap="flat">
              <a:solidFill>
                <a:srgbClr val="EE7A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350260" y="3676829"/>
              <a:ext cx="310700" cy="43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1695484" y="3676528"/>
              <a:ext cx="310700" cy="73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421600" y="3675755"/>
              <a:ext cx="310700" cy="150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112047" y="3677168"/>
              <a:ext cx="310700" cy="9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802493" y="3677122"/>
              <a:ext cx="310700" cy="14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492940" y="3677012"/>
              <a:ext cx="310700" cy="25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4279" y="3677075"/>
              <a:ext cx="310700" cy="18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9503" y="3674860"/>
              <a:ext cx="310700" cy="240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726" y="3677262"/>
              <a:ext cx="310700" cy="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538825" y="2871541"/>
              <a:ext cx="1205619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MonthlyIncome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01480" y="4057367"/>
              <a:ext cx="770756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DailyRate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387408" y="4128521"/>
              <a:ext cx="889347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HourlyRate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678241" y="2996036"/>
              <a:ext cx="998128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MonthlyRate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749769" y="2664070"/>
              <a:ext cx="158083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DistanceFromHome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100766" y="2674748"/>
              <a:ext cx="1531788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PerformanceRating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35231" y="3138087"/>
              <a:ext cx="79081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Education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2953212" y="4359751"/>
              <a:ext cx="1245294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JobInvolvement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565222" y="3185541"/>
              <a:ext cx="71172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D5B7">
                      <a:alpha val="100000"/>
                    </a:srgbClr>
                  </a:solidFill>
                  <a:latin typeface="Arial"/>
                  <a:cs typeface="Arial"/>
                </a:rPr>
                <a:t>JobLevel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3551757" y="4430960"/>
              <a:ext cx="1393576" cy="1649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StockOptionLevel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3650217" y="2462532"/>
              <a:ext cx="1887301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NumCompaniesWorked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201797" y="4477265"/>
              <a:ext cx="1472406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PercentSalaryHike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4528404" y="2687820"/>
              <a:ext cx="1511820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9BCD9B">
                      <a:alpha val="100000"/>
                    </a:srgbClr>
                  </a:solidFill>
                  <a:latin typeface="Arial"/>
                  <a:cs typeface="Arial"/>
                </a:rPr>
                <a:t>TotalWorkingYears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4710543" y="4697707"/>
              <a:ext cx="1837990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TrainingTimesLastYear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319328" y="2805080"/>
              <a:ext cx="1344004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WorkLifeBalance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5622191" y="2757779"/>
              <a:ext cx="1393403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CDC673">
                      <a:alpha val="100000"/>
                    </a:srgbClr>
                  </a:solidFill>
                  <a:latin typeface="Arial"/>
                  <a:cs typeface="Arial"/>
                </a:rPr>
                <a:t>YearsAtCompany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5896132" y="2668708"/>
              <a:ext cx="1571290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CD">
                      <a:alpha val="100000"/>
                    </a:srgbClr>
                  </a:solidFill>
                  <a:latin typeface="Arial"/>
                  <a:cs typeface="Arial"/>
                </a:rPr>
                <a:t>YearsInCurrentRole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5999181" y="2378099"/>
              <a:ext cx="2055638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80">
                      <a:alpha val="100000"/>
                    </a:srgbClr>
                  </a:solidFill>
                  <a:latin typeface="Arial"/>
                  <a:cs typeface="Arial"/>
                </a:rPr>
                <a:t>YearsSinceLastPromotion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6420809" y="2473317"/>
              <a:ext cx="1867507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7AE9">
                      <a:alpha val="100000"/>
                    </a:srgbClr>
                  </a:solidFill>
                  <a:latin typeface="Arial"/>
                  <a:cs typeface="Arial"/>
                </a:rPr>
                <a:t>YearsWithCurrManager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6758820" y="4761835"/>
              <a:ext cx="1917253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EnvironmentSatisfaction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459774" y="4334958"/>
              <a:ext cx="1205793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JobSatisfaction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7442508" y="4733493"/>
              <a:ext cx="1897633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RelationshipSatisfaction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53254" y="3677264"/>
              <a:ext cx="7663956" cy="0"/>
            </a:xfrm>
            <a:custGeom>
              <a:avLst/>
              <a:pathLst>
                <a:path w="7663956" h="0">
                  <a:moveTo>
                    <a:pt x="0" y="0"/>
                  </a:moveTo>
                  <a:lnTo>
                    <a:pt x="7663956" y="0"/>
                  </a:lnTo>
                  <a:lnTo>
                    <a:pt x="76639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53254" y="1889719"/>
              <a:ext cx="0" cy="4132060"/>
            </a:xfrm>
            <a:custGeom>
              <a:avLst/>
              <a:pathLst>
                <a:path w="0" h="4132060">
                  <a:moveTo>
                    <a:pt x="0" y="41320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3668" y="4853825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31731" y="3634600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31731" y="241537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8459" y="48964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8459" y="36772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8459" y="24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163446" y="3903957"/>
              <a:ext cx="823124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53254" y="1633078"/>
              <a:ext cx="5120518" cy="154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PCA on the IBM-No-Attririon data Set: Variable Contributions (Signed)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b001b.contribution2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53254" y="3566426"/>
              <a:ext cx="7663956" cy="0"/>
            </a:xfrm>
            <a:custGeom>
              <a:avLst/>
              <a:pathLst>
                <a:path w="7663956" h="0">
                  <a:moveTo>
                    <a:pt x="0" y="0"/>
                  </a:moveTo>
                  <a:lnTo>
                    <a:pt x="7663956" y="0"/>
                  </a:lnTo>
                  <a:lnTo>
                    <a:pt x="7663956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53254" y="3788103"/>
              <a:ext cx="7663956" cy="0"/>
            </a:xfrm>
            <a:custGeom>
              <a:avLst/>
              <a:pathLst>
                <a:path w="7663956" h="0">
                  <a:moveTo>
                    <a:pt x="0" y="0"/>
                  </a:moveTo>
                  <a:lnTo>
                    <a:pt x="7663956" y="0"/>
                  </a:lnTo>
                  <a:lnTo>
                    <a:pt x="7663956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350260" y="3677264"/>
              <a:ext cx="310700" cy="129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95484" y="3677264"/>
              <a:ext cx="310700" cy="2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385930" y="3677264"/>
              <a:ext cx="310700" cy="538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31153" y="3677264"/>
              <a:ext cx="310700" cy="1052934"/>
            </a:xfrm>
            <a:prstGeom prst="rect">
              <a:avLst/>
            </a:prstGeom>
            <a:solidFill>
              <a:srgbClr val="FBDBC9">
                <a:alpha val="100000"/>
              </a:srgbClr>
            </a:solidFill>
            <a:ln w="13550" cap="flat">
              <a:solidFill>
                <a:srgbClr val="EE79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112047" y="3677264"/>
              <a:ext cx="310700" cy="687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802493" y="3677264"/>
              <a:ext cx="310700" cy="1042487"/>
            </a:xfrm>
            <a:prstGeom prst="rect">
              <a:avLst/>
            </a:prstGeom>
            <a:solidFill>
              <a:srgbClr val="FAFFF0">
                <a:alpha val="100000"/>
              </a:srgbClr>
            </a:solidFill>
            <a:ln w="13550" cap="flat">
              <a:solidFill>
                <a:srgbClr val="CAF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492940" y="3677264"/>
              <a:ext cx="310700" cy="58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6183386" y="3677264"/>
              <a:ext cx="310700" cy="1189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528610" y="3677264"/>
              <a:ext cx="310700" cy="3797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873833" y="3677264"/>
              <a:ext cx="310700" cy="1609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219056" y="3677264"/>
              <a:ext cx="310700" cy="2895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09503" y="3677264"/>
              <a:ext cx="310700" cy="1711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005037" y="3638907"/>
              <a:ext cx="310700" cy="3835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040707" y="3674257"/>
              <a:ext cx="310700" cy="300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076377" y="3661449"/>
              <a:ext cx="310700" cy="1581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421600" y="3674048"/>
              <a:ext cx="310700" cy="321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766823" y="3639167"/>
              <a:ext cx="310700" cy="3809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57270" y="3615711"/>
              <a:ext cx="310700" cy="6155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47716" y="3657585"/>
              <a:ext cx="310700" cy="1967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838163" y="3673069"/>
              <a:ext cx="310700" cy="419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564279" y="3658425"/>
              <a:ext cx="310700" cy="1883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726" y="3663217"/>
              <a:ext cx="310700" cy="1404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538825" y="4318285"/>
              <a:ext cx="1205619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MonthlyIncome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01480" y="3132459"/>
              <a:ext cx="770756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DailyRate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387408" y="3061305"/>
              <a:ext cx="889347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HourlyRate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678241" y="4193790"/>
              <a:ext cx="998128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MonthlyRate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749769" y="2664070"/>
              <a:ext cx="158083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DistanceFromHome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100766" y="2674748"/>
              <a:ext cx="1531788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E7942">
                      <a:alpha val="100000"/>
                    </a:srgbClr>
                  </a:solidFill>
                  <a:latin typeface="Arial"/>
                  <a:cs typeface="Arial"/>
                </a:rPr>
                <a:t>PerformanceRating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35231" y="4087060"/>
              <a:ext cx="79081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Education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2953212" y="4359751"/>
              <a:ext cx="1245294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JobInvolvement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565222" y="4039606"/>
              <a:ext cx="71172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JobLevel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3551757" y="2758667"/>
              <a:ext cx="1393576" cy="1649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StockOptionLevel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3650217" y="4727294"/>
              <a:ext cx="1887301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NumCompaniesWorked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201797" y="2710378"/>
              <a:ext cx="1472406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CAFF70">
                      <a:alpha val="100000"/>
                    </a:srgbClr>
                  </a:solidFill>
                  <a:latin typeface="Arial"/>
                  <a:cs typeface="Arial"/>
                </a:rPr>
                <a:t>PercentSalaryHike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4528404" y="4502005"/>
              <a:ext cx="1511820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TotalWorkingYears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4710543" y="2492119"/>
              <a:ext cx="1837990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TrainingTimesLastYear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319328" y="4417885"/>
              <a:ext cx="1344004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WorkLifeBalance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5622191" y="2757779"/>
              <a:ext cx="1393403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YearsAtCompany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5896132" y="2668708"/>
              <a:ext cx="1571290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YearsInCurrentRole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5999181" y="2378099"/>
              <a:ext cx="2055638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YearsSinceLastPromotion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6420809" y="2473317"/>
              <a:ext cx="1867507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YearsWithCurrManager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6758820" y="4761835"/>
              <a:ext cx="1917253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EnvironmentSatisfaction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459774" y="2888007"/>
              <a:ext cx="1205793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JobSatisfaction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7442508" y="4733493"/>
              <a:ext cx="1897633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RelationshipSatisfaction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53254" y="3677264"/>
              <a:ext cx="7663956" cy="0"/>
            </a:xfrm>
            <a:custGeom>
              <a:avLst/>
              <a:pathLst>
                <a:path w="7663956" h="0">
                  <a:moveTo>
                    <a:pt x="0" y="0"/>
                  </a:moveTo>
                  <a:lnTo>
                    <a:pt x="7663956" y="0"/>
                  </a:lnTo>
                  <a:lnTo>
                    <a:pt x="76639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53254" y="1889719"/>
              <a:ext cx="0" cy="4132060"/>
            </a:xfrm>
            <a:custGeom>
              <a:avLst/>
              <a:pathLst>
                <a:path w="0" h="4132060">
                  <a:moveTo>
                    <a:pt x="0" y="41320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3668" y="4853825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31731" y="3634600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31731" y="241537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8459" y="48964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8459" y="36772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8459" y="24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163446" y="3903957"/>
              <a:ext cx="823124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53254" y="1633078"/>
              <a:ext cx="5074648" cy="154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PCA on the IBM-No-Attririon dataSet: Variable Contributions (Signed)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savita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2018-09-28T03:07:46Z</dcterms:modified>
  <cp:category/>
</cp:coreProperties>
</file>