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lvl1pPr>
      <a:defRPr>
        <a:latin typeface="+mn-lt"/>
        <a:ea typeface="+mn-ea"/>
        <a:cs typeface="+mn-cs"/>
        <a:sym typeface="Avenir Roman"/>
      </a:defRPr>
    </a:lvl1pPr>
    <a:lvl2pPr>
      <a:defRPr>
        <a:latin typeface="+mn-lt"/>
        <a:ea typeface="+mn-ea"/>
        <a:cs typeface="+mn-cs"/>
        <a:sym typeface="Avenir Roman"/>
      </a:defRPr>
    </a:lvl2pPr>
    <a:lvl3pPr>
      <a:defRPr>
        <a:latin typeface="+mn-lt"/>
        <a:ea typeface="+mn-ea"/>
        <a:cs typeface="+mn-cs"/>
        <a:sym typeface="Avenir Roman"/>
      </a:defRPr>
    </a:lvl3pPr>
    <a:lvl4pPr>
      <a:defRPr>
        <a:latin typeface="+mn-lt"/>
        <a:ea typeface="+mn-ea"/>
        <a:cs typeface="+mn-cs"/>
        <a:sym typeface="Avenir Roman"/>
      </a:defRPr>
    </a:lvl4pPr>
    <a:lvl5pPr>
      <a:defRPr>
        <a:latin typeface="+mn-lt"/>
        <a:ea typeface="+mn-ea"/>
        <a:cs typeface="+mn-cs"/>
        <a:sym typeface="Avenir Roman"/>
      </a:defRPr>
    </a:lvl5pPr>
    <a:lvl6pPr>
      <a:defRPr>
        <a:latin typeface="+mn-lt"/>
        <a:ea typeface="+mn-ea"/>
        <a:cs typeface="+mn-cs"/>
        <a:sym typeface="Avenir Roman"/>
      </a:defRPr>
    </a:lvl6pPr>
    <a:lvl7pPr>
      <a:defRPr>
        <a:latin typeface="+mn-lt"/>
        <a:ea typeface="+mn-ea"/>
        <a:cs typeface="+mn-cs"/>
        <a:sym typeface="Avenir Roman"/>
      </a:defRPr>
    </a:lvl7pPr>
    <a:lvl8pPr>
      <a:defRPr>
        <a:latin typeface="+mn-lt"/>
        <a:ea typeface="+mn-ea"/>
        <a:cs typeface="+mn-cs"/>
        <a:sym typeface="Avenir Roman"/>
      </a:defRPr>
    </a:lvl8pPr>
    <a:lvl9pPr>
      <a:defRPr>
        <a:latin typeface="+mn-lt"/>
        <a:ea typeface="+mn-ea"/>
        <a:cs typeface="+mn-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40" name="Shape 40"/>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0" cy="6542089"/>
          </a:xfrm>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44" name="Shape 44"/>
          <p:cNvSpPr/>
          <p:nvPr>
            <p:ph type="body" idx="1"/>
          </p:nvPr>
        </p:nvSpPr>
        <p:spPr>
          <a:xfrm>
            <a:off x="838200" y="365125"/>
            <a:ext cx="7734300" cy="64928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Title Text</a:t>
            </a:r>
          </a:p>
        </p:txBody>
      </p:sp>
      <p:sp>
        <p:nvSpPr>
          <p:cNvPr id="11" name="Shape 11"/>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0" cy="4562475"/>
          </a:xfrm>
          <a:prstGeom prst="rect">
            <a:avLst/>
          </a:prstGeom>
        </p:spPr>
        <p:txBody>
          <a:bodyPr anchor="b"/>
          <a:lstStyle>
            <a:lvl1pPr>
              <a:defRPr sz="6000">
                <a:latin typeface="Arial"/>
                <a:ea typeface="Arial"/>
                <a:cs typeface="Arial"/>
                <a:sym typeface="Arial"/>
              </a:defRPr>
            </a:lvl1pPr>
          </a:lstStyle>
          <a:p>
            <a:pPr lvl="0">
              <a:defRPr sz="1800"/>
            </a:pPr>
            <a:r>
              <a:rPr sz="6000"/>
              <a:t>Title Text</a:t>
            </a:r>
          </a:p>
        </p:txBody>
      </p:sp>
      <p:sp>
        <p:nvSpPr>
          <p:cNvPr id="15" name="Shape 15"/>
          <p:cNvSpPr/>
          <p:nvPr>
            <p:ph type="body" idx="1"/>
          </p:nvPr>
        </p:nvSpPr>
        <p:spPr>
          <a:xfrm>
            <a:off x="831850" y="4589462"/>
            <a:ext cx="10515600" cy="226853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lvl="0">
              <a:defRPr sz="1800">
                <a:solidFill>
                  <a:srgbClr val="000000"/>
                </a:solidFill>
              </a:defRPr>
            </a:pPr>
            <a:r>
              <a:rPr sz="2400">
                <a:solidFill>
                  <a:srgbClr val="888888"/>
                </a:solidFill>
              </a:rPr>
              <a:t>Body Level One</a:t>
            </a:r>
            <a:endParaRPr sz="2400">
              <a:solidFill>
                <a:srgbClr val="888888"/>
              </a:solidFill>
            </a:endParaRPr>
          </a:p>
          <a:p>
            <a:pPr lvl="1">
              <a:defRPr sz="1800">
                <a:solidFill>
                  <a:srgbClr val="000000"/>
                </a:solidFill>
              </a:defRPr>
            </a:pPr>
            <a:r>
              <a:rPr sz="2400">
                <a:solidFill>
                  <a:srgbClr val="888888"/>
                </a:solidFill>
              </a:rPr>
              <a:t>Body Level Two</a:t>
            </a:r>
            <a:endParaRPr sz="2400">
              <a:solidFill>
                <a:srgbClr val="888888"/>
              </a:solidFill>
            </a:endParaRPr>
          </a:p>
          <a:p>
            <a:pPr lvl="2">
              <a:defRPr sz="1800">
                <a:solidFill>
                  <a:srgbClr val="000000"/>
                </a:solidFill>
              </a:defRPr>
            </a:pPr>
            <a:r>
              <a:rPr sz="2400">
                <a:solidFill>
                  <a:srgbClr val="888888"/>
                </a:solidFill>
              </a:rPr>
              <a:t>Body Level Three</a:t>
            </a:r>
            <a:endParaRPr sz="2400">
              <a:solidFill>
                <a:srgbClr val="888888"/>
              </a:solidFill>
            </a:endParaRPr>
          </a:p>
          <a:p>
            <a:pPr lvl="3">
              <a:defRPr sz="1800">
                <a:solidFill>
                  <a:srgbClr val="000000"/>
                </a:solidFill>
              </a:defRPr>
            </a:pPr>
            <a:r>
              <a:rPr sz="2400">
                <a:solidFill>
                  <a:srgbClr val="888888"/>
                </a:solidFill>
              </a:rPr>
              <a:t>Body Level Four</a:t>
            </a:r>
            <a:endParaRPr sz="2400">
              <a:solidFill>
                <a:srgbClr val="888888"/>
              </a:solidFill>
            </a:endParaRPr>
          </a:p>
          <a:p>
            <a:pPr lvl="4">
              <a:defRPr sz="1800">
                <a:solidFill>
                  <a:srgbClr val="000000"/>
                </a:solidFill>
              </a:defRPr>
            </a:pPr>
            <a:r>
              <a:rPr sz="2400">
                <a:solidFill>
                  <a:srgbClr val="888888"/>
                </a:solid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5"/>
            <a:ext cx="10515601" cy="1325563"/>
          </a:xfrm>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23" name="Shape 23"/>
          <p:cNvSpPr/>
          <p:nvPr>
            <p:ph type="body" idx="1"/>
          </p:nvPr>
        </p:nvSpPr>
        <p:spPr>
          <a:xfrm>
            <a:off x="839787" y="1681163"/>
            <a:ext cx="5157790" cy="823914"/>
          </a:xfrm>
          <a:prstGeom prst="rect">
            <a:avLst/>
          </a:prstGeom>
        </p:spPr>
        <p:txBody>
          <a:bodyPr anchor="b"/>
          <a:lstStyle>
            <a:lvl1pPr marL="0" indent="0">
              <a:buSzTx/>
              <a:buFontTx/>
              <a:buNone/>
              <a:defRPr sz="2400">
                <a:latin typeface="Arial Bold"/>
                <a:ea typeface="Arial Bold"/>
                <a:cs typeface="Arial Bold"/>
                <a:sym typeface="Arial Bold"/>
              </a:defRPr>
            </a:lvl1pPr>
            <a:lvl2pPr marL="0" indent="0">
              <a:buSzTx/>
              <a:buFontTx/>
              <a:buNone/>
              <a:defRPr sz="2400">
                <a:latin typeface="Arial Bold"/>
                <a:ea typeface="Arial Bold"/>
                <a:cs typeface="Arial Bold"/>
                <a:sym typeface="Arial Bold"/>
              </a:defRPr>
            </a:lvl2pPr>
            <a:lvl3pPr marL="0" indent="0">
              <a:buSzTx/>
              <a:buFontTx/>
              <a:buNone/>
              <a:defRPr sz="2400">
                <a:latin typeface="Arial Bold"/>
                <a:ea typeface="Arial Bold"/>
                <a:cs typeface="Arial Bold"/>
                <a:sym typeface="Arial Bold"/>
              </a:defRPr>
            </a:lvl3pPr>
            <a:lvl4pPr marL="0" indent="0">
              <a:buSzTx/>
              <a:buFontTx/>
              <a:buNone/>
              <a:defRPr sz="2400">
                <a:latin typeface="Arial Bold"/>
                <a:ea typeface="Arial Bold"/>
                <a:cs typeface="Arial Bold"/>
                <a:sym typeface="Arial Bold"/>
              </a:defRPr>
            </a:lvl4pPr>
            <a:lvl5pPr marL="0" indent="0">
              <a:buSzTx/>
              <a:buFontTx/>
              <a:buNone/>
              <a:defRPr sz="2400">
                <a:latin typeface="Arial Bold"/>
                <a:ea typeface="Arial Bold"/>
                <a:cs typeface="Arial Bold"/>
                <a:sym typeface="Arial Bold"/>
              </a:defRPr>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0"/>
            <a:ext cx="10515600" cy="2055813"/>
          </a:xfrm>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40" cy="2057400"/>
          </a:xfrm>
          <a:prstGeom prst="rect">
            <a:avLst/>
          </a:prstGeom>
        </p:spPr>
        <p:txBody>
          <a:bodyPr anchor="b"/>
          <a:lstStyle>
            <a:lvl1pPr>
              <a:defRPr sz="3200">
                <a:latin typeface="Arial"/>
                <a:ea typeface="Arial"/>
                <a:cs typeface="Arial"/>
                <a:sym typeface="Arial"/>
              </a:defRPr>
            </a:lvl1pPr>
          </a:lstStyle>
          <a:p>
            <a:pPr lvl="0">
              <a:defRPr sz="1800"/>
            </a:pPr>
            <a:r>
              <a:rPr sz="3200"/>
              <a:t>Title Text</a:t>
            </a:r>
          </a:p>
        </p:txBody>
      </p:sp>
      <p:sp>
        <p:nvSpPr>
          <p:cNvPr id="32" name="Shape 32"/>
          <p:cNvSpPr/>
          <p:nvPr>
            <p:ph type="body" idx="1"/>
          </p:nvPr>
        </p:nvSpPr>
        <p:spPr>
          <a:xfrm>
            <a:off x="5183187" y="987425"/>
            <a:ext cx="6172202"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40" cy="2057400"/>
          </a:xfrm>
          <a:prstGeom prst="rect">
            <a:avLst/>
          </a:prstGeom>
        </p:spPr>
        <p:txBody>
          <a:bodyPr anchor="b"/>
          <a:lstStyle>
            <a:lvl1pPr>
              <a:defRPr sz="3200">
                <a:latin typeface="Arial"/>
                <a:ea typeface="Arial"/>
                <a:cs typeface="Arial"/>
                <a:sym typeface="Arial"/>
              </a:defRPr>
            </a:lvl1pPr>
          </a:lstStyle>
          <a:p>
            <a:pPr lvl="0">
              <a:defRPr sz="1800"/>
            </a:pPr>
            <a:r>
              <a:rPr sz="3200"/>
              <a:t>Title Text</a:t>
            </a:r>
          </a:p>
        </p:txBody>
      </p:sp>
      <p:sp>
        <p:nvSpPr>
          <p:cNvPr id="36" name="Shape 36"/>
          <p:cNvSpPr/>
          <p:nvPr>
            <p:ph type="body" idx="1"/>
          </p:nvPr>
        </p:nvSpPr>
        <p:spPr>
          <a:xfrm>
            <a:off x="839787" y="2057400"/>
            <a:ext cx="3932240" cy="48006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lvl="0">
              <a:defRPr sz="1800"/>
            </a:pPr>
            <a:r>
              <a:rPr sz="1600"/>
              <a:t>Body Level One</a:t>
            </a:r>
            <a:endParaRPr sz="1600"/>
          </a:p>
          <a:p>
            <a:pPr lvl="1">
              <a:defRPr sz="1800"/>
            </a:pPr>
            <a:r>
              <a:rPr sz="1600"/>
              <a:t>Body Level Two</a:t>
            </a:r>
            <a:endParaRPr sz="1600"/>
          </a:p>
          <a:p>
            <a:pPr lvl="2">
              <a:defRPr sz="1800"/>
            </a:pPr>
            <a:r>
              <a:rPr sz="1600"/>
              <a:t>Body Level Three</a:t>
            </a:r>
            <a:endParaRPr sz="1600"/>
          </a:p>
          <a:p>
            <a:pPr lvl="3">
              <a:defRPr sz="1800"/>
            </a:pPr>
            <a:r>
              <a:rPr sz="1600"/>
              <a:t>Body Level Four</a:t>
            </a:r>
            <a:endParaRPr sz="1600"/>
          </a:p>
          <a:p>
            <a:pPr lvl="4">
              <a:defRPr sz="1800"/>
            </a:pPr>
            <a:r>
              <a:rPr sz="16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86"/>
            <a:ext cx="10515600" cy="15954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lvl="0">
              <a:defRPr sz="1800"/>
            </a:pPr>
            <a:r>
              <a:rPr sz="4400"/>
              <a:t>Title Text</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 name="Shape 4"/>
          <p:cNvSpPr/>
          <p:nvPr>
            <p:ph type="sldNum" sz="quarter" idx="2"/>
          </p:nvPr>
        </p:nvSpPr>
        <p:spPr>
          <a:xfrm>
            <a:off x="8610600" y="6406785"/>
            <a:ext cx="2743200" cy="264253"/>
          </a:xfrm>
          <a:prstGeom prst="rect">
            <a:avLst/>
          </a:prstGeom>
          <a:ln w="12700">
            <a:miter lim="400000"/>
          </a:ln>
        </p:spPr>
        <p:txBody>
          <a:bodyPr lIns="45718" tIns="45718" rIns="45718" bIns="45718" anchor="ctr">
            <a:spAutoFit/>
          </a:bodyPr>
          <a:lstStyle>
            <a:lvl1pPr algn="r">
              <a:defRPr sz="1200">
                <a:solidFill>
                  <a:srgbClr val="888888"/>
                </a:solidFill>
                <a:latin typeface="Arial"/>
                <a:ea typeface="Arial"/>
                <a:cs typeface="Arial"/>
                <a:sym typeface="Aria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nSpc>
          <a:spcPct val="90000"/>
        </a:lnSpc>
        <a:defRPr sz="4400">
          <a:latin typeface="Arial Bold"/>
          <a:ea typeface="Arial Bold"/>
          <a:cs typeface="Arial Bold"/>
          <a:sym typeface="Arial Bold"/>
        </a:defRPr>
      </a:lvl1pPr>
      <a:lvl2pPr>
        <a:lnSpc>
          <a:spcPct val="90000"/>
        </a:lnSpc>
        <a:defRPr sz="4400">
          <a:latin typeface="Arial Bold"/>
          <a:ea typeface="Arial Bold"/>
          <a:cs typeface="Arial Bold"/>
          <a:sym typeface="Arial Bold"/>
        </a:defRPr>
      </a:lvl2pPr>
      <a:lvl3pPr>
        <a:lnSpc>
          <a:spcPct val="90000"/>
        </a:lnSpc>
        <a:defRPr sz="4400">
          <a:latin typeface="Arial Bold"/>
          <a:ea typeface="Arial Bold"/>
          <a:cs typeface="Arial Bold"/>
          <a:sym typeface="Arial Bold"/>
        </a:defRPr>
      </a:lvl3pPr>
      <a:lvl4pPr>
        <a:lnSpc>
          <a:spcPct val="90000"/>
        </a:lnSpc>
        <a:defRPr sz="4400">
          <a:latin typeface="Arial Bold"/>
          <a:ea typeface="Arial Bold"/>
          <a:cs typeface="Arial Bold"/>
          <a:sym typeface="Arial Bold"/>
        </a:defRPr>
      </a:lvl4pPr>
      <a:lvl5pPr>
        <a:lnSpc>
          <a:spcPct val="90000"/>
        </a:lnSpc>
        <a:defRPr sz="4400">
          <a:latin typeface="Arial Bold"/>
          <a:ea typeface="Arial Bold"/>
          <a:cs typeface="Arial Bold"/>
          <a:sym typeface="Arial Bold"/>
        </a:defRPr>
      </a:lvl5pPr>
      <a:lvl6pPr>
        <a:lnSpc>
          <a:spcPct val="90000"/>
        </a:lnSpc>
        <a:defRPr sz="4400">
          <a:latin typeface="Arial Bold"/>
          <a:ea typeface="Arial Bold"/>
          <a:cs typeface="Arial Bold"/>
          <a:sym typeface="Arial Bold"/>
        </a:defRPr>
      </a:lvl6pPr>
      <a:lvl7pPr>
        <a:lnSpc>
          <a:spcPct val="90000"/>
        </a:lnSpc>
        <a:defRPr sz="4400">
          <a:latin typeface="Arial Bold"/>
          <a:ea typeface="Arial Bold"/>
          <a:cs typeface="Arial Bold"/>
          <a:sym typeface="Arial Bold"/>
        </a:defRPr>
      </a:lvl7pPr>
      <a:lvl8pPr>
        <a:lnSpc>
          <a:spcPct val="90000"/>
        </a:lnSpc>
        <a:defRPr sz="4400">
          <a:latin typeface="Arial Bold"/>
          <a:ea typeface="Arial Bold"/>
          <a:cs typeface="Arial Bold"/>
          <a:sym typeface="Arial Bold"/>
        </a:defRPr>
      </a:lvl8pPr>
      <a:lvl9pPr>
        <a:lnSpc>
          <a:spcPct val="90000"/>
        </a:lnSpc>
        <a:defRPr sz="4400">
          <a:latin typeface="Arial Bold"/>
          <a:ea typeface="Arial Bold"/>
          <a:cs typeface="Arial Bold"/>
          <a:sym typeface="Arial Bold"/>
        </a:defRPr>
      </a:lvl9pPr>
    </p:titleStyle>
    <p:bodyStyle>
      <a:lvl1pPr marL="228600" indent="-228600">
        <a:lnSpc>
          <a:spcPct val="90000"/>
        </a:lnSpc>
        <a:spcBef>
          <a:spcPts val="1000"/>
        </a:spcBef>
        <a:buSzPct val="100000"/>
        <a:buFont typeface="Arial"/>
        <a:buChar char="•"/>
        <a:defRPr sz="2800">
          <a:latin typeface="Arial"/>
          <a:ea typeface="Arial"/>
          <a:cs typeface="Arial"/>
          <a:sym typeface="Arial"/>
        </a:defRPr>
      </a:lvl1pPr>
      <a:lvl2pPr marL="723900" indent="-266700">
        <a:lnSpc>
          <a:spcPct val="90000"/>
        </a:lnSpc>
        <a:spcBef>
          <a:spcPts val="1000"/>
        </a:spcBef>
        <a:buSzPct val="100000"/>
        <a:buFont typeface="Arial"/>
        <a:buChar char="•"/>
        <a:defRPr sz="2800">
          <a:latin typeface="Arial"/>
          <a:ea typeface="Arial"/>
          <a:cs typeface="Arial"/>
          <a:sym typeface="Arial"/>
        </a:defRPr>
      </a:lvl2pPr>
      <a:lvl3pPr marL="1234438" indent="-320038">
        <a:lnSpc>
          <a:spcPct val="90000"/>
        </a:lnSpc>
        <a:spcBef>
          <a:spcPts val="1000"/>
        </a:spcBef>
        <a:buSzPct val="100000"/>
        <a:buFont typeface="Arial"/>
        <a:buChar char="•"/>
        <a:defRPr sz="2800">
          <a:latin typeface="Arial"/>
          <a:ea typeface="Arial"/>
          <a:cs typeface="Arial"/>
          <a:sym typeface="Arial"/>
        </a:defRPr>
      </a:lvl3pPr>
      <a:lvl4pPr marL="1727200" indent="-355600">
        <a:lnSpc>
          <a:spcPct val="90000"/>
        </a:lnSpc>
        <a:spcBef>
          <a:spcPts val="1000"/>
        </a:spcBef>
        <a:buSzPct val="100000"/>
        <a:buFont typeface="Arial"/>
        <a:buChar char="•"/>
        <a:defRPr sz="2800">
          <a:latin typeface="Arial"/>
          <a:ea typeface="Arial"/>
          <a:cs typeface="Arial"/>
          <a:sym typeface="Arial"/>
        </a:defRPr>
      </a:lvl4pPr>
      <a:lvl5pPr marL="2184400" indent="-355600">
        <a:lnSpc>
          <a:spcPct val="90000"/>
        </a:lnSpc>
        <a:spcBef>
          <a:spcPts val="1000"/>
        </a:spcBef>
        <a:buSzPct val="100000"/>
        <a:buFont typeface="Arial"/>
        <a:buChar char="•"/>
        <a:defRPr sz="2800">
          <a:latin typeface="Arial"/>
          <a:ea typeface="Arial"/>
          <a:cs typeface="Arial"/>
          <a:sym typeface="Arial"/>
        </a:defRPr>
      </a:lvl5pPr>
      <a:lvl6pPr marL="2641600" indent="-355600">
        <a:lnSpc>
          <a:spcPct val="90000"/>
        </a:lnSpc>
        <a:spcBef>
          <a:spcPts val="1000"/>
        </a:spcBef>
        <a:buSzPct val="100000"/>
        <a:buFont typeface="Arial"/>
        <a:buChar char="•"/>
        <a:defRPr sz="2800">
          <a:latin typeface="Arial"/>
          <a:ea typeface="Arial"/>
          <a:cs typeface="Arial"/>
          <a:sym typeface="Arial"/>
        </a:defRPr>
      </a:lvl6pPr>
      <a:lvl7pPr marL="3098800" indent="-355600">
        <a:lnSpc>
          <a:spcPct val="90000"/>
        </a:lnSpc>
        <a:spcBef>
          <a:spcPts val="1000"/>
        </a:spcBef>
        <a:buSzPct val="100000"/>
        <a:buFont typeface="Arial"/>
        <a:buChar char="•"/>
        <a:defRPr sz="2800">
          <a:latin typeface="Arial"/>
          <a:ea typeface="Arial"/>
          <a:cs typeface="Arial"/>
          <a:sym typeface="Arial"/>
        </a:defRPr>
      </a:lvl7pPr>
      <a:lvl8pPr marL="3556000" indent="-355600">
        <a:lnSpc>
          <a:spcPct val="90000"/>
        </a:lnSpc>
        <a:spcBef>
          <a:spcPts val="1000"/>
        </a:spcBef>
        <a:buSzPct val="100000"/>
        <a:buFont typeface="Arial"/>
        <a:buChar char="•"/>
        <a:defRPr sz="2800">
          <a:latin typeface="Arial"/>
          <a:ea typeface="Arial"/>
          <a:cs typeface="Arial"/>
          <a:sym typeface="Arial"/>
        </a:defRPr>
      </a:lvl8pPr>
      <a:lvl9pPr marL="4013200" indent="-355600">
        <a:lnSpc>
          <a:spcPct val="90000"/>
        </a:lnSpc>
        <a:spcBef>
          <a:spcPts val="1000"/>
        </a:spcBef>
        <a:buSzPct val="100000"/>
        <a:buFont typeface="Arial"/>
        <a:buChar char="•"/>
        <a:defRPr sz="28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1524000" y="1122362"/>
            <a:ext cx="9144000" cy="2387601"/>
          </a:xfrm>
          <a:prstGeom prst="rect">
            <a:avLst/>
          </a:prstGeom>
        </p:spPr>
        <p:txBody>
          <a:bodyPr/>
          <a:lstStyle/>
          <a:p>
            <a:pPr lvl="0">
              <a:defRPr sz="1800"/>
            </a:pPr>
            <a:r>
              <a:rPr sz="6000"/>
              <a:t>PCA</a:t>
            </a:r>
          </a:p>
        </p:txBody>
      </p:sp>
      <p:sp>
        <p:nvSpPr>
          <p:cNvPr id="50" name="Shape 50"/>
          <p:cNvSpPr/>
          <p:nvPr>
            <p:ph type="body" idx="1"/>
          </p:nvPr>
        </p:nvSpPr>
        <p:spPr>
          <a:xfrm>
            <a:off x="1524000" y="3602037"/>
            <a:ext cx="9144000" cy="1655762"/>
          </a:xfrm>
          <a:prstGeom prst="rect">
            <a:avLst/>
          </a:prstGeom>
        </p:spPr>
        <p:txBody>
          <a:bodyPr/>
          <a:lstStyle/>
          <a:p>
            <a:pPr lvl="0">
              <a:defRPr sz="1800"/>
            </a:pPr>
            <a:r>
              <a:rPr sz="2400"/>
              <a:t>Data set: IBM-HR-Employee-NoAttrition</a:t>
            </a:r>
            <a:endParaRPr sz="2400"/>
          </a:p>
          <a:p>
            <a:pPr lvl="0">
              <a:defRPr sz="1800"/>
            </a:pPr>
            <a:r>
              <a:rPr sz="2400"/>
              <a:t>Richa Singh</a:t>
            </a:r>
            <a:endParaRPr sz="2400"/>
          </a:p>
          <a:p>
            <a:pPr lvl="0">
              <a:defRPr sz="1800"/>
            </a:pPr>
            <a:r>
              <a:rPr sz="2400"/>
              <a:t>2018.9.17</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838200" y="365125"/>
            <a:ext cx="10515600" cy="1325563"/>
          </a:xfrm>
          <a:prstGeom prst="rect">
            <a:avLst/>
          </a:prstGeom>
        </p:spPr>
        <p:txBody>
          <a:bodyPr/>
          <a:lstStyle/>
          <a:p>
            <a:pPr lvl="0">
              <a:defRPr sz="1800"/>
            </a:pPr>
            <a:r>
              <a:rPr sz="4400"/>
              <a:t>Introduction</a:t>
            </a:r>
          </a:p>
        </p:txBody>
      </p:sp>
      <p:sp>
        <p:nvSpPr>
          <p:cNvPr id="53" name="Shape 53"/>
          <p:cNvSpPr/>
          <p:nvPr>
            <p:ph type="body" idx="1"/>
          </p:nvPr>
        </p:nvSpPr>
        <p:spPr>
          <a:xfrm>
            <a:off x="646233" y="729743"/>
            <a:ext cx="10899534" cy="6064758"/>
          </a:xfrm>
          <a:prstGeom prst="rect">
            <a:avLst/>
          </a:prstGeom>
        </p:spPr>
        <p:txBody>
          <a:bodyPr lIns="0" tIns="0" rIns="0" bIns="0" anchor="ctr"/>
          <a:lstStyle/>
          <a:p>
            <a:pPr lvl="1" marL="254000" indent="-254000">
              <a:lnSpc>
                <a:spcPct val="100000"/>
              </a:lnSpc>
              <a:spcBef>
                <a:spcPts val="0"/>
              </a:spcBef>
              <a:defRPr sz="1800"/>
            </a:pPr>
            <a:r>
              <a:rPr sz="2000"/>
              <a:t>Data: IBM-HR-Employee-NoAttrition</a:t>
            </a:r>
            <a:endParaRPr sz="2000"/>
          </a:p>
          <a:p>
            <a:pPr lvl="1" marL="254000" indent="-254000">
              <a:lnSpc>
                <a:spcPct val="100000"/>
              </a:lnSpc>
              <a:spcBef>
                <a:spcPts val="0"/>
              </a:spcBef>
              <a:defRPr sz="1800"/>
            </a:pPr>
            <a:r>
              <a:rPr sz="2000"/>
              <a:t>Rows: The 1233 observations describe the Employees of IBM. </a:t>
            </a:r>
            <a:endParaRPr sz="2000"/>
          </a:p>
          <a:p>
            <a:pPr lvl="1" marL="254000" indent="-254000">
              <a:lnSpc>
                <a:spcPct val="100000"/>
              </a:lnSpc>
              <a:spcBef>
                <a:spcPts val="0"/>
              </a:spcBef>
              <a:buClr>
                <a:srgbClr val="000000"/>
              </a:buClr>
              <a:defRPr sz="1800"/>
            </a:pPr>
            <a:r>
              <a:rPr sz="2000"/>
              <a:t>Columns: 32 variables </a:t>
            </a:r>
            <a:endParaRPr sz="2000"/>
          </a:p>
          <a:p>
            <a:pPr lvl="2" marL="965198" indent="-507998">
              <a:lnSpc>
                <a:spcPct val="100000"/>
              </a:lnSpc>
              <a:spcBef>
                <a:spcPts val="0"/>
              </a:spcBef>
              <a:buClr>
                <a:srgbClr val="000000"/>
              </a:buClr>
              <a:defRPr sz="1800"/>
            </a:pPr>
            <a:r>
              <a:rPr sz="2000"/>
              <a:t>Sub, Age, BusinessTravel,Department, Monthly Income, Daily Rate, Hourly Rate, MonthlyRate, DistanceFromHome, PerformanceRating, Education, JobInvolvement, Job level, StockOptionLevel, PercentSalaryHike, TotalWorkingYears, TrainingTimesLastYear, WorkLifeBalance, WorkLifeBalance, YearsAtCompany, YearsInCurrentRole, YearsSinceLastPromotion, Years With CurrManager, EnvironmentSatisfaction, JobSatisfaction, RelationshipSatisfaction, Attrition,Field, Gender, JobRole, MaritalStatus and OverTime.</a:t>
            </a:r>
            <a:endParaRPr sz="2000"/>
          </a:p>
          <a:p>
            <a:pPr lvl="2" marL="914399" indent="-457198">
              <a:lnSpc>
                <a:spcPct val="100000"/>
              </a:lnSpc>
              <a:spcBef>
                <a:spcPts val="0"/>
              </a:spcBef>
              <a:buClr>
                <a:srgbClr val="000000"/>
              </a:buClr>
              <a:defRPr sz="1800"/>
            </a:pPr>
            <a:endParaRPr sz="2000"/>
          </a:p>
          <a:p>
            <a:pPr lvl="1" marL="254000" indent="-254000">
              <a:lnSpc>
                <a:spcPct val="100000"/>
              </a:lnSpc>
              <a:spcBef>
                <a:spcPts val="0"/>
              </a:spcBef>
              <a:buClr>
                <a:srgbClr val="000000"/>
              </a:buClr>
              <a:defRPr sz="1800"/>
            </a:pPr>
            <a:r>
              <a:rPr sz="2000"/>
              <a:t>Research Question</a:t>
            </a:r>
            <a:endParaRPr sz="2000"/>
          </a:p>
          <a:p>
            <a:pPr lvl="2" marL="965198" indent="-507998">
              <a:lnSpc>
                <a:spcPct val="100000"/>
              </a:lnSpc>
              <a:spcBef>
                <a:spcPts val="0"/>
              </a:spcBef>
              <a:buClr>
                <a:srgbClr val="000000"/>
              </a:buClr>
              <a:defRPr sz="1800"/>
            </a:pPr>
            <a:r>
              <a:rPr sz="2000"/>
              <a:t>How do all 1233 employees differ on the variables like Gender type vs Department ? Job level vs MonthlyIncome ? etc.</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body" idx="1"/>
          </p:nvPr>
        </p:nvSpPr>
        <p:spPr>
          <a:xfrm>
            <a:off x="215502" y="211236"/>
            <a:ext cx="11925649" cy="6560097"/>
          </a:xfrm>
          <a:prstGeom prst="rect">
            <a:avLst/>
          </a:prstGeom>
        </p:spPr>
        <p:txBody>
          <a:bodyPr/>
          <a:lstStyle/>
          <a:p>
            <a:pPr lvl="0" marL="0" indent="0" defTabSz="429768">
              <a:lnSpc>
                <a:spcPct val="100000"/>
              </a:lnSpc>
              <a:spcBef>
                <a:spcPts val="400"/>
              </a:spcBef>
              <a:buSzTx/>
              <a:buNone/>
              <a:defRPr sz="1800"/>
            </a:pPr>
            <a:r>
              <a:rPr sz="800"/>
              <a:t>  Subj Age Attrition    BusinessTravel             Department EducationField Gender               JobRole</a:t>
            </a:r>
            <a:endParaRPr sz="800"/>
          </a:p>
          <a:p>
            <a:pPr lvl="0" marL="0" indent="0" defTabSz="429768">
              <a:lnSpc>
                <a:spcPct val="100000"/>
              </a:lnSpc>
              <a:spcBef>
                <a:spcPts val="400"/>
              </a:spcBef>
              <a:buSzTx/>
              <a:buNone/>
              <a:defRPr sz="1800"/>
            </a:pPr>
            <a:r>
              <a:rPr sz="800"/>
              <a:t>1    2  49        No Travel_Frequently Research &amp; Development  Life Sciences   Male    Research Scientist</a:t>
            </a:r>
            <a:endParaRPr sz="800"/>
          </a:p>
          <a:p>
            <a:pPr lvl="0" marL="0" indent="0" defTabSz="429768">
              <a:lnSpc>
                <a:spcPct val="100000"/>
              </a:lnSpc>
              <a:spcBef>
                <a:spcPts val="400"/>
              </a:spcBef>
              <a:buSzTx/>
              <a:buNone/>
              <a:defRPr sz="1800"/>
            </a:pPr>
            <a:r>
              <a:rPr sz="800"/>
              <a:t>2    4  33        No Travel_Frequently Research &amp; Development  Life Sciences Female    Research Scientist</a:t>
            </a:r>
            <a:endParaRPr sz="800"/>
          </a:p>
          <a:p>
            <a:pPr lvl="0" marL="0" indent="0" defTabSz="429768">
              <a:lnSpc>
                <a:spcPct val="100000"/>
              </a:lnSpc>
              <a:spcBef>
                <a:spcPts val="400"/>
              </a:spcBef>
              <a:buSzTx/>
              <a:buNone/>
              <a:defRPr sz="1800"/>
            </a:pPr>
            <a:r>
              <a:rPr sz="800"/>
              <a:t>3    5  27        No     Travel_Rarely Research &amp; Development        Medical   Male Laboratory Technician</a:t>
            </a:r>
            <a:endParaRPr sz="800"/>
          </a:p>
          <a:p>
            <a:pPr lvl="0" marL="0" indent="0" defTabSz="429768">
              <a:lnSpc>
                <a:spcPct val="100000"/>
              </a:lnSpc>
              <a:spcBef>
                <a:spcPts val="400"/>
              </a:spcBef>
              <a:buSzTx/>
              <a:buNone/>
              <a:defRPr sz="1800"/>
            </a:pPr>
            <a:r>
              <a:rPr sz="800"/>
              <a:t>4    6  32        No Travel_Frequently Research &amp; Development  Life Sciences   Male Laboratory Technician</a:t>
            </a:r>
            <a:endParaRPr sz="800"/>
          </a:p>
          <a:p>
            <a:pPr lvl="0" marL="0" indent="0" defTabSz="429768">
              <a:lnSpc>
                <a:spcPct val="100000"/>
              </a:lnSpc>
              <a:spcBef>
                <a:spcPts val="400"/>
              </a:spcBef>
              <a:buSzTx/>
              <a:buNone/>
              <a:defRPr sz="1800"/>
            </a:pPr>
            <a:r>
              <a:rPr sz="800"/>
              <a:t>5    7  59        No     Travel_Rarely Research &amp; Development        Medical Female Laboratory Technician</a:t>
            </a:r>
            <a:endParaRPr sz="800"/>
          </a:p>
          <a:p>
            <a:pPr lvl="0" marL="0" indent="0" defTabSz="429768">
              <a:lnSpc>
                <a:spcPct val="100000"/>
              </a:lnSpc>
              <a:spcBef>
                <a:spcPts val="400"/>
              </a:spcBef>
              <a:buSzTx/>
              <a:buNone/>
              <a:defRPr sz="1800"/>
            </a:pPr>
            <a:r>
              <a:rPr sz="800"/>
              <a:t>6    8  30        No     Travel_Rarely Research &amp; Development  Life Sciences   Male Laboratory Technician</a:t>
            </a:r>
            <a:endParaRPr sz="800"/>
          </a:p>
          <a:p>
            <a:pPr lvl="0" marL="0" indent="0" defTabSz="429768">
              <a:lnSpc>
                <a:spcPct val="100000"/>
              </a:lnSpc>
              <a:spcBef>
                <a:spcPts val="400"/>
              </a:spcBef>
              <a:buSzTx/>
              <a:buNone/>
              <a:defRPr sz="1800"/>
            </a:pPr>
            <a:r>
              <a:rPr sz="800"/>
              <a:t>  MaritalStatus OverTime MonthlyIncome DailyRate HourlyRate MonthlyRate DistanceFromHome PerformanceRating</a:t>
            </a:r>
            <a:endParaRPr sz="800"/>
          </a:p>
          <a:p>
            <a:pPr lvl="0" marL="0" indent="0" defTabSz="429768">
              <a:lnSpc>
                <a:spcPct val="100000"/>
              </a:lnSpc>
              <a:spcBef>
                <a:spcPts val="400"/>
              </a:spcBef>
              <a:buSzTx/>
              <a:buNone/>
              <a:defRPr sz="1800"/>
            </a:pPr>
            <a:r>
              <a:rPr sz="800"/>
              <a:t>1       Married       No          5130       279         61       24907                8                 4</a:t>
            </a:r>
            <a:endParaRPr sz="800"/>
          </a:p>
          <a:p>
            <a:pPr lvl="0" marL="0" indent="0" defTabSz="429768">
              <a:lnSpc>
                <a:spcPct val="100000"/>
              </a:lnSpc>
              <a:spcBef>
                <a:spcPts val="400"/>
              </a:spcBef>
              <a:buSzTx/>
              <a:buNone/>
              <a:defRPr sz="1800"/>
            </a:pPr>
            <a:r>
              <a:rPr sz="800"/>
              <a:t>2       Married      Yes          2909      1392         56       23159                3                 3</a:t>
            </a:r>
            <a:endParaRPr sz="800"/>
          </a:p>
          <a:p>
            <a:pPr lvl="0" marL="0" indent="0" defTabSz="429768">
              <a:lnSpc>
                <a:spcPct val="100000"/>
              </a:lnSpc>
              <a:spcBef>
                <a:spcPts val="400"/>
              </a:spcBef>
              <a:buSzTx/>
              <a:buNone/>
              <a:defRPr sz="1800"/>
            </a:pPr>
            <a:r>
              <a:rPr sz="800"/>
              <a:t>3       Married       No          3468       591         40       16632                2                 3</a:t>
            </a:r>
            <a:endParaRPr sz="800"/>
          </a:p>
          <a:p>
            <a:pPr lvl="0" marL="0" indent="0" defTabSz="429768">
              <a:lnSpc>
                <a:spcPct val="100000"/>
              </a:lnSpc>
              <a:spcBef>
                <a:spcPts val="400"/>
              </a:spcBef>
              <a:buSzTx/>
              <a:buNone/>
              <a:defRPr sz="1800"/>
            </a:pPr>
            <a:r>
              <a:rPr sz="800"/>
              <a:t>4        Single       No          3068      1005         79       11864                2                 3</a:t>
            </a:r>
            <a:endParaRPr sz="800"/>
          </a:p>
          <a:p>
            <a:pPr lvl="0" marL="0" indent="0" defTabSz="429768">
              <a:lnSpc>
                <a:spcPct val="100000"/>
              </a:lnSpc>
              <a:spcBef>
                <a:spcPts val="400"/>
              </a:spcBef>
              <a:buSzTx/>
              <a:buNone/>
              <a:defRPr sz="1800"/>
            </a:pPr>
            <a:r>
              <a:rPr sz="800"/>
              <a:t>5       Married      Yes          2670      1324         81        9964                3                 4</a:t>
            </a:r>
            <a:endParaRPr sz="800"/>
          </a:p>
          <a:p>
            <a:pPr lvl="0" marL="0" indent="0" defTabSz="429768">
              <a:lnSpc>
                <a:spcPct val="100000"/>
              </a:lnSpc>
              <a:spcBef>
                <a:spcPts val="400"/>
              </a:spcBef>
              <a:buSzTx/>
              <a:buNone/>
              <a:defRPr sz="1800"/>
            </a:pPr>
            <a:r>
              <a:rPr sz="800"/>
              <a:t>6      Divorced       No          2693      1358         67       13335               24                 4</a:t>
            </a:r>
            <a:endParaRPr sz="800"/>
          </a:p>
          <a:p>
            <a:pPr lvl="0" marL="0" indent="0" defTabSz="429768">
              <a:lnSpc>
                <a:spcPct val="100000"/>
              </a:lnSpc>
              <a:spcBef>
                <a:spcPts val="400"/>
              </a:spcBef>
              <a:buSzTx/>
              <a:buNone/>
              <a:defRPr sz="1800"/>
            </a:pPr>
            <a:r>
              <a:rPr sz="800"/>
              <a:t>  Education JobInvolvement JobLevel StockOptionLevel NumCompaniesWorked PercentSalaryHike TotalWorkingYears</a:t>
            </a:r>
            <a:endParaRPr sz="800"/>
          </a:p>
          <a:p>
            <a:pPr lvl="0" marL="0" indent="0" defTabSz="429768">
              <a:lnSpc>
                <a:spcPct val="100000"/>
              </a:lnSpc>
              <a:spcBef>
                <a:spcPts val="400"/>
              </a:spcBef>
              <a:buSzTx/>
              <a:buNone/>
              <a:defRPr sz="1800"/>
            </a:pPr>
            <a:r>
              <a:rPr sz="800"/>
              <a:t>1         1              2        2                1                  1                23                10</a:t>
            </a:r>
            <a:endParaRPr sz="800"/>
          </a:p>
          <a:p>
            <a:pPr lvl="0" marL="0" indent="0" defTabSz="429768">
              <a:lnSpc>
                <a:spcPct val="100000"/>
              </a:lnSpc>
              <a:spcBef>
                <a:spcPts val="400"/>
              </a:spcBef>
              <a:buSzTx/>
              <a:buNone/>
              <a:defRPr sz="1800"/>
            </a:pPr>
            <a:r>
              <a:rPr sz="800"/>
              <a:t>2         4              3        1                0                  1                11                 8</a:t>
            </a:r>
            <a:endParaRPr sz="800"/>
          </a:p>
          <a:p>
            <a:pPr lvl="0" marL="0" indent="0" defTabSz="429768">
              <a:lnSpc>
                <a:spcPct val="100000"/>
              </a:lnSpc>
              <a:spcBef>
                <a:spcPts val="400"/>
              </a:spcBef>
              <a:buSzTx/>
              <a:buNone/>
              <a:defRPr sz="1800"/>
            </a:pPr>
            <a:r>
              <a:rPr sz="800"/>
              <a:t>3         1              3        1                1                  9                12                 6</a:t>
            </a:r>
            <a:endParaRPr sz="800"/>
          </a:p>
          <a:p>
            <a:pPr lvl="0" marL="0" indent="0" defTabSz="429768">
              <a:lnSpc>
                <a:spcPct val="100000"/>
              </a:lnSpc>
              <a:spcBef>
                <a:spcPts val="400"/>
              </a:spcBef>
              <a:buSzTx/>
              <a:buNone/>
              <a:defRPr sz="1800"/>
            </a:pPr>
            <a:r>
              <a:rPr sz="800"/>
              <a:t>4         2              3        1                0                  0                13                 8</a:t>
            </a:r>
            <a:endParaRPr sz="800"/>
          </a:p>
          <a:p>
            <a:pPr lvl="0" marL="0" indent="0" defTabSz="429768">
              <a:lnSpc>
                <a:spcPct val="100000"/>
              </a:lnSpc>
              <a:spcBef>
                <a:spcPts val="400"/>
              </a:spcBef>
              <a:buSzTx/>
              <a:buNone/>
              <a:defRPr sz="1800"/>
            </a:pPr>
            <a:r>
              <a:rPr sz="800"/>
              <a:t>5         3              4        1                3                  4                20                12</a:t>
            </a:r>
            <a:endParaRPr sz="800"/>
          </a:p>
          <a:p>
            <a:pPr lvl="0" marL="0" indent="0" defTabSz="429768">
              <a:lnSpc>
                <a:spcPct val="100000"/>
              </a:lnSpc>
              <a:spcBef>
                <a:spcPts val="400"/>
              </a:spcBef>
              <a:buSzTx/>
              <a:buNone/>
              <a:defRPr sz="1800"/>
            </a:pPr>
            <a:r>
              <a:rPr sz="800"/>
              <a:t>6         1              3        1                1                  1                22                 1</a:t>
            </a:r>
            <a:endParaRPr sz="800"/>
          </a:p>
          <a:p>
            <a:pPr lvl="0" marL="0" indent="0" defTabSz="429768">
              <a:lnSpc>
                <a:spcPct val="100000"/>
              </a:lnSpc>
              <a:spcBef>
                <a:spcPts val="400"/>
              </a:spcBef>
              <a:buSzTx/>
              <a:buNone/>
              <a:defRPr sz="1800"/>
            </a:pPr>
            <a:r>
              <a:rPr sz="800"/>
              <a:t>  TrainingTimesLastYear WorkLifeBalance YearsAtCompany YearsInCurrentRole YearsSinceLastPromotion</a:t>
            </a:r>
            <a:endParaRPr sz="800"/>
          </a:p>
          <a:p>
            <a:pPr lvl="0" marL="0" indent="0" defTabSz="429768">
              <a:lnSpc>
                <a:spcPct val="100000"/>
              </a:lnSpc>
              <a:spcBef>
                <a:spcPts val="400"/>
              </a:spcBef>
              <a:buSzTx/>
              <a:buNone/>
              <a:defRPr sz="1800"/>
            </a:pPr>
            <a:r>
              <a:rPr sz="800"/>
              <a:t>1                     3               3             10                  7                       1</a:t>
            </a:r>
            <a:endParaRPr sz="800"/>
          </a:p>
          <a:p>
            <a:pPr lvl="0" marL="0" indent="0" defTabSz="429768">
              <a:lnSpc>
                <a:spcPct val="100000"/>
              </a:lnSpc>
              <a:spcBef>
                <a:spcPts val="400"/>
              </a:spcBef>
              <a:buSzTx/>
              <a:buNone/>
              <a:defRPr sz="1800"/>
            </a:pPr>
            <a:r>
              <a:rPr sz="800"/>
              <a:t>2                     3               3              8                  7                       3</a:t>
            </a:r>
            <a:endParaRPr sz="800"/>
          </a:p>
          <a:p>
            <a:pPr lvl="0" marL="0" indent="0" defTabSz="429768">
              <a:lnSpc>
                <a:spcPct val="100000"/>
              </a:lnSpc>
              <a:spcBef>
                <a:spcPts val="400"/>
              </a:spcBef>
              <a:buSzTx/>
              <a:buNone/>
              <a:defRPr sz="1800"/>
            </a:pPr>
            <a:r>
              <a:rPr sz="800"/>
              <a:t>3                     3               3              2                  2                       2</a:t>
            </a:r>
            <a:endParaRPr sz="800"/>
          </a:p>
          <a:p>
            <a:pPr lvl="0" marL="0" indent="0" defTabSz="429768">
              <a:lnSpc>
                <a:spcPct val="100000"/>
              </a:lnSpc>
              <a:spcBef>
                <a:spcPts val="400"/>
              </a:spcBef>
              <a:buSzTx/>
              <a:buNone/>
              <a:defRPr sz="1800"/>
            </a:pPr>
            <a:r>
              <a:rPr sz="800"/>
              <a:t>4                     2               2              7                  7                       3</a:t>
            </a:r>
            <a:endParaRPr sz="800"/>
          </a:p>
          <a:p>
            <a:pPr lvl="0" marL="0" indent="0" defTabSz="429768">
              <a:lnSpc>
                <a:spcPct val="100000"/>
              </a:lnSpc>
              <a:spcBef>
                <a:spcPts val="400"/>
              </a:spcBef>
              <a:buSzTx/>
              <a:buNone/>
              <a:defRPr sz="1800"/>
            </a:pPr>
            <a:r>
              <a:rPr sz="800"/>
              <a:t>5                     3               2              1                  0                       0</a:t>
            </a:r>
            <a:endParaRPr sz="800"/>
          </a:p>
          <a:p>
            <a:pPr lvl="0" marL="0" indent="0" defTabSz="429768">
              <a:lnSpc>
                <a:spcPct val="100000"/>
              </a:lnSpc>
              <a:spcBef>
                <a:spcPts val="400"/>
              </a:spcBef>
              <a:buSzTx/>
              <a:buNone/>
              <a:defRPr sz="1800"/>
            </a:pPr>
            <a:r>
              <a:rPr sz="800"/>
              <a:t>6                     2               3              1                  0                       0</a:t>
            </a:r>
            <a:endParaRPr sz="800"/>
          </a:p>
          <a:p>
            <a:pPr lvl="0" marL="0" indent="0" defTabSz="429768">
              <a:lnSpc>
                <a:spcPct val="100000"/>
              </a:lnSpc>
              <a:spcBef>
                <a:spcPts val="400"/>
              </a:spcBef>
              <a:buSzTx/>
              <a:buNone/>
              <a:defRPr sz="1800"/>
            </a:pPr>
            <a:r>
              <a:rPr sz="800"/>
              <a:t>  YearsWithCurrManager EnvironmentSatisfaction JobSatisfaction RelationshipSatisfaction</a:t>
            </a:r>
            <a:endParaRPr sz="800"/>
          </a:p>
          <a:p>
            <a:pPr lvl="0" marL="0" indent="0" defTabSz="429768">
              <a:lnSpc>
                <a:spcPct val="100000"/>
              </a:lnSpc>
              <a:spcBef>
                <a:spcPts val="400"/>
              </a:spcBef>
              <a:buSzTx/>
              <a:buNone/>
              <a:defRPr sz="1800"/>
            </a:pPr>
            <a:r>
              <a:rPr sz="800"/>
              <a:t>1                    7                       3               2                        4</a:t>
            </a:r>
            <a:endParaRPr sz="800"/>
          </a:p>
          <a:p>
            <a:pPr lvl="0" marL="0" indent="0" defTabSz="429768">
              <a:lnSpc>
                <a:spcPct val="100000"/>
              </a:lnSpc>
              <a:spcBef>
                <a:spcPts val="400"/>
              </a:spcBef>
              <a:buSzTx/>
              <a:buNone/>
              <a:defRPr sz="1800"/>
            </a:pPr>
            <a:r>
              <a:rPr sz="800"/>
              <a:t>2                    0                       4               3                        3</a:t>
            </a:r>
            <a:endParaRPr sz="800"/>
          </a:p>
          <a:p>
            <a:pPr lvl="0" marL="0" indent="0" defTabSz="429768">
              <a:lnSpc>
                <a:spcPct val="100000"/>
              </a:lnSpc>
              <a:spcBef>
                <a:spcPts val="400"/>
              </a:spcBef>
              <a:buSzTx/>
              <a:buNone/>
              <a:defRPr sz="1800"/>
            </a:pPr>
            <a:r>
              <a:rPr sz="800"/>
              <a:t>3                    2                       1               2                        4</a:t>
            </a:r>
            <a:endParaRPr sz="800"/>
          </a:p>
          <a:p>
            <a:pPr lvl="0" marL="0" indent="0" defTabSz="429768">
              <a:lnSpc>
                <a:spcPct val="100000"/>
              </a:lnSpc>
              <a:spcBef>
                <a:spcPts val="400"/>
              </a:spcBef>
              <a:buSzTx/>
              <a:buNone/>
              <a:defRPr sz="1800"/>
            </a:pPr>
            <a:r>
              <a:rPr sz="800"/>
              <a:t>4                    6                       4               4                        3</a:t>
            </a:r>
            <a:endParaRPr sz="800"/>
          </a:p>
          <a:p>
            <a:pPr lvl="0" marL="0" indent="0" defTabSz="429768">
              <a:lnSpc>
                <a:spcPct val="100000"/>
              </a:lnSpc>
              <a:spcBef>
                <a:spcPts val="400"/>
              </a:spcBef>
              <a:buSzTx/>
              <a:buNone/>
              <a:defRPr sz="1800"/>
            </a:pPr>
            <a:r>
              <a:rPr sz="800"/>
              <a:t>5                    0                       3               1                        1</a:t>
            </a:r>
            <a:endParaRPr sz="800"/>
          </a:p>
          <a:p>
            <a:pPr lvl="0" marL="0" indent="0" defTabSz="429768">
              <a:lnSpc>
                <a:spcPct val="100000"/>
              </a:lnSpc>
              <a:spcBef>
                <a:spcPts val="400"/>
              </a:spcBef>
              <a:buSzTx/>
              <a:buNone/>
              <a:defRPr sz="1800"/>
            </a:pPr>
            <a:r>
              <a:rPr sz="800"/>
              <a:t>6                    0                       4               3                        2</a:t>
            </a:r>
          </a:p>
        </p:txBody>
      </p:sp>
      <p:sp>
        <p:nvSpPr>
          <p:cNvPr id="56" name="Shape 56"/>
          <p:cNvSpPr/>
          <p:nvPr>
            <p:ph type="sldNum" sz="quarter" idx="2"/>
          </p:nvPr>
        </p:nvSpPr>
        <p:spPr>
          <a:xfrm>
            <a:off x="8610600" y="6274657"/>
            <a:ext cx="2743200" cy="264253"/>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12700" y="25597"/>
            <a:ext cx="10515600" cy="1309492"/>
          </a:xfrm>
          <a:prstGeom prst="rect">
            <a:avLst/>
          </a:prstGeom>
        </p:spPr>
        <p:txBody>
          <a:bodyPr/>
          <a:lstStyle/>
          <a:p>
            <a:pPr lvl="0">
              <a:defRPr sz="1800"/>
            </a:pPr>
            <a:r>
              <a:rPr sz="4400"/>
              <a:t>Correlation plot</a:t>
            </a:r>
          </a:p>
        </p:txBody>
      </p:sp>
      <p:pic>
        <p:nvPicPr>
          <p:cNvPr id="59" name="image1.png"/>
          <p:cNvPicPr/>
          <p:nvPr/>
        </p:nvPicPr>
        <p:blipFill>
          <a:blip r:embed="rId2">
            <a:extLst/>
          </a:blip>
          <a:stretch>
            <a:fillRect/>
          </a:stretch>
        </p:blipFill>
        <p:spPr>
          <a:xfrm>
            <a:off x="4401466" y="-38428"/>
            <a:ext cx="7697691" cy="6934856"/>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152400" y="49"/>
            <a:ext cx="10515600" cy="1322339"/>
          </a:xfrm>
          <a:prstGeom prst="rect">
            <a:avLst/>
          </a:prstGeom>
        </p:spPr>
        <p:txBody>
          <a:bodyPr/>
          <a:lstStyle/>
          <a:p>
            <a:pPr lvl="0">
              <a:defRPr sz="1800"/>
            </a:pPr>
            <a:r>
              <a:rPr sz="4400"/>
              <a:t>Scree plot</a:t>
            </a:r>
          </a:p>
        </p:txBody>
      </p:sp>
      <p:pic>
        <p:nvPicPr>
          <p:cNvPr id="62" name="RplotF1.png"/>
          <p:cNvPicPr/>
          <p:nvPr/>
        </p:nvPicPr>
        <p:blipFill>
          <a:blip r:embed="rId2">
            <a:extLst/>
          </a:blip>
          <a:stretch>
            <a:fillRect/>
          </a:stretch>
        </p:blipFill>
        <p:spPr>
          <a:xfrm>
            <a:off x="4733693" y="0"/>
            <a:ext cx="6052957" cy="68580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xfrm>
            <a:off x="-27386" y="-1146721"/>
            <a:ext cx="11308023" cy="2837409"/>
          </a:xfrm>
          <a:prstGeom prst="rect">
            <a:avLst/>
          </a:prstGeom>
        </p:spPr>
        <p:txBody>
          <a:bodyPr/>
          <a:lstStyle/>
          <a:p>
            <a:pPr lvl="0">
              <a:defRPr sz="1800"/>
            </a:pPr>
            <a:r>
              <a:rPr sz="4400"/>
              <a:t>Factor scores and Loadings</a:t>
            </a:r>
          </a:p>
        </p:txBody>
      </p:sp>
      <p:pic>
        <p:nvPicPr>
          <p:cNvPr id="65" name="image3.png"/>
          <p:cNvPicPr/>
          <p:nvPr/>
        </p:nvPicPr>
        <p:blipFill>
          <a:blip r:embed="rId2">
            <a:extLst/>
          </a:blip>
          <a:stretch>
            <a:fillRect/>
          </a:stretch>
        </p:blipFill>
        <p:spPr>
          <a:xfrm>
            <a:off x="6386624" y="527229"/>
            <a:ext cx="5608690" cy="6353115"/>
          </a:xfrm>
          <a:prstGeom prst="rect">
            <a:avLst/>
          </a:prstGeom>
          <a:ln w="12700">
            <a:miter lim="400000"/>
          </a:ln>
        </p:spPr>
      </p:pic>
      <p:pic>
        <p:nvPicPr>
          <p:cNvPr id="66" name="RplotF3.png"/>
          <p:cNvPicPr/>
          <p:nvPr/>
        </p:nvPicPr>
        <p:blipFill>
          <a:blip r:embed="rId3">
            <a:extLst/>
          </a:blip>
          <a:stretch>
            <a:fillRect/>
          </a:stretch>
        </p:blipFill>
        <p:spPr>
          <a:xfrm>
            <a:off x="425857" y="527229"/>
            <a:ext cx="5608690" cy="6353115"/>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12700" y="-430214"/>
            <a:ext cx="10515600" cy="1595441"/>
          </a:xfrm>
          <a:prstGeom prst="rect">
            <a:avLst/>
          </a:prstGeom>
        </p:spPr>
        <p:txBody>
          <a:bodyPr/>
          <a:lstStyle/>
          <a:p>
            <a:pPr lvl="0">
              <a:defRPr sz="1800"/>
            </a:pPr>
            <a:r>
              <a:rPr sz="4400"/>
              <a:t>Factor scores and Correlation Circle</a:t>
            </a:r>
          </a:p>
        </p:txBody>
      </p:sp>
      <p:sp>
        <p:nvSpPr>
          <p:cNvPr id="69" name="Shape 69"/>
          <p:cNvSpPr/>
          <p:nvPr>
            <p:ph type="sldNum" sz="quarter" idx="2"/>
          </p:nvPr>
        </p:nvSpPr>
        <p:spPr>
          <a:xfrm>
            <a:off x="8610600" y="6274657"/>
            <a:ext cx="2743200" cy="264253"/>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70" name="image6.png"/>
          <p:cNvPicPr/>
          <p:nvPr/>
        </p:nvPicPr>
        <p:blipFill>
          <a:blip r:embed="rId2">
            <a:extLst/>
          </a:blip>
          <a:stretch>
            <a:fillRect/>
          </a:stretch>
        </p:blipFill>
        <p:spPr>
          <a:xfrm>
            <a:off x="6230296" y="542000"/>
            <a:ext cx="5589995" cy="6333466"/>
          </a:xfrm>
          <a:prstGeom prst="rect">
            <a:avLst/>
          </a:prstGeom>
          <a:ln w="12700">
            <a:miter lim="400000"/>
          </a:ln>
        </p:spPr>
      </p:pic>
      <p:pic>
        <p:nvPicPr>
          <p:cNvPr id="71" name="RplotF2.png"/>
          <p:cNvPicPr/>
          <p:nvPr/>
        </p:nvPicPr>
        <p:blipFill>
          <a:blip r:embed="rId3">
            <a:extLst/>
          </a:blip>
          <a:stretch>
            <a:fillRect/>
          </a:stretch>
        </p:blipFill>
        <p:spPr>
          <a:xfrm>
            <a:off x="545701" y="542763"/>
            <a:ext cx="5589995" cy="633194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xfrm>
            <a:off x="101600" y="73025"/>
            <a:ext cx="10515600" cy="1325563"/>
          </a:xfrm>
          <a:prstGeom prst="rect">
            <a:avLst/>
          </a:prstGeom>
        </p:spPr>
        <p:txBody>
          <a:bodyPr/>
          <a:lstStyle/>
          <a:p>
            <a:pPr lvl="0">
              <a:defRPr sz="1800"/>
            </a:pPr>
            <a:r>
              <a:rPr sz="4400"/>
              <a:t>Conclusion </a:t>
            </a:r>
          </a:p>
        </p:txBody>
      </p:sp>
      <p:sp>
        <p:nvSpPr>
          <p:cNvPr id="74" name="Shape 74"/>
          <p:cNvSpPr/>
          <p:nvPr>
            <p:ph type="body" idx="1"/>
          </p:nvPr>
        </p:nvSpPr>
        <p:spPr>
          <a:xfrm>
            <a:off x="457200" y="1584325"/>
            <a:ext cx="10515600" cy="4351338"/>
          </a:xfrm>
          <a:prstGeom prst="rect">
            <a:avLst/>
          </a:prstGeom>
        </p:spPr>
        <p:txBody>
          <a:bodyPr/>
          <a:lstStyle/>
          <a:p>
            <a:pPr lvl="0" marL="317500" indent="-317500">
              <a:lnSpc>
                <a:spcPct val="81000"/>
              </a:lnSpc>
              <a:defRPr sz="1800"/>
            </a:pPr>
            <a:r>
              <a:rPr sz="2500"/>
              <a:t>Component 1</a:t>
            </a:r>
            <a:endParaRPr sz="2500"/>
          </a:p>
          <a:p>
            <a:pPr lvl="1" marL="736600" indent="-279400">
              <a:lnSpc>
                <a:spcPct val="81000"/>
              </a:lnSpc>
              <a:spcBef>
                <a:spcPts val="500"/>
              </a:spcBef>
              <a:defRPr sz="1800"/>
            </a:pPr>
            <a:r>
              <a:rPr sz="2200"/>
              <a:t>Rows: 		Females  VS  Males</a:t>
            </a:r>
            <a:endParaRPr sz="2200"/>
          </a:p>
          <a:p>
            <a:pPr lvl="1" marL="736600" indent="-279400">
              <a:lnSpc>
                <a:spcPct val="81000"/>
              </a:lnSpc>
              <a:spcBef>
                <a:spcPts val="500"/>
              </a:spcBef>
              <a:defRPr sz="1800"/>
            </a:pPr>
            <a:r>
              <a:rPr sz="2200"/>
              <a:t>Cols: 		Years at Company &amp;TotalWorkingYears</a:t>
            </a:r>
            <a:endParaRPr sz="2200"/>
          </a:p>
          <a:p>
            <a:pPr lvl="1" marL="736600" indent="-279400">
              <a:lnSpc>
                <a:spcPct val="81000"/>
              </a:lnSpc>
              <a:spcBef>
                <a:spcPts val="500"/>
              </a:spcBef>
              <a:defRPr sz="1800"/>
            </a:pPr>
            <a:r>
              <a:rPr sz="2200"/>
              <a:t>Interpret:            The females have more years of working experience </a:t>
            </a:r>
            <a:endParaRPr sz="2200"/>
          </a:p>
          <a:p>
            <a:pPr lvl="0">
              <a:lnSpc>
                <a:spcPct val="81000"/>
              </a:lnSpc>
              <a:defRPr sz="1800"/>
            </a:pPr>
            <a:endParaRPr sz="2500"/>
          </a:p>
          <a:p>
            <a:pPr lvl="0" marL="317500" indent="-317500">
              <a:lnSpc>
                <a:spcPct val="81000"/>
              </a:lnSpc>
              <a:defRPr sz="1800"/>
            </a:pPr>
            <a:r>
              <a:rPr sz="2500"/>
              <a:t>Component 2</a:t>
            </a:r>
            <a:endParaRPr sz="2500"/>
          </a:p>
          <a:p>
            <a:pPr lvl="1" marL="736600" indent="-279400">
              <a:lnSpc>
                <a:spcPct val="81000"/>
              </a:lnSpc>
              <a:spcBef>
                <a:spcPts val="500"/>
              </a:spcBef>
              <a:defRPr sz="1800"/>
            </a:pPr>
            <a:r>
              <a:rPr sz="2200"/>
              <a:t>Rows: 		Human Resources  VS Research and Development</a:t>
            </a:r>
            <a:endParaRPr sz="2200"/>
          </a:p>
          <a:p>
            <a:pPr lvl="1" marL="736600" indent="-279400">
              <a:lnSpc>
                <a:spcPct val="81000"/>
              </a:lnSpc>
              <a:spcBef>
                <a:spcPts val="500"/>
              </a:spcBef>
              <a:defRPr sz="1800"/>
            </a:pPr>
            <a:r>
              <a:rPr sz="2200"/>
              <a:t>Cols: 		Performance Rating  VS NumCompaniesWorked</a:t>
            </a:r>
            <a:endParaRPr sz="2200"/>
          </a:p>
          <a:p>
            <a:pPr lvl="1" marL="736600" indent="-279400">
              <a:lnSpc>
                <a:spcPct val="81000"/>
              </a:lnSpc>
              <a:spcBef>
                <a:spcPts val="500"/>
              </a:spcBef>
              <a:defRPr sz="1800"/>
            </a:pPr>
            <a:r>
              <a:rPr sz="2200"/>
              <a:t>Interpret:            People who have worked in more number of companies usually go to R&amp;D domain. </a:t>
            </a:r>
            <a:endParaRPr sz="2200"/>
          </a:p>
          <a:p>
            <a:pPr lvl="2" marL="1143000" indent="-228600">
              <a:lnSpc>
                <a:spcPct val="81000"/>
              </a:lnSpc>
              <a:spcBef>
                <a:spcPts val="500"/>
              </a:spcBef>
              <a:defRPr sz="1800"/>
            </a:pPr>
          </a:p>
          <a:p>
            <a:pPr lvl="0" marL="317500" indent="-317500">
              <a:lnSpc>
                <a:spcPct val="81000"/>
              </a:lnSpc>
              <a:defRPr sz="1800"/>
            </a:pPr>
            <a:r>
              <a:rPr sz="2500"/>
              <a:t>Also, people in Human Resources type have higher PerformanceRating</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xfrm>
            <a:off x="1524000" y="1122362"/>
            <a:ext cx="9144000" cy="2820493"/>
          </a:xfrm>
          <a:prstGeom prst="rect">
            <a:avLst/>
          </a:prstGeom>
        </p:spPr>
        <p:txBody>
          <a:bodyPr/>
          <a:lstStyle>
            <a:lvl1pPr>
              <a:defRPr sz="4800">
                <a:latin typeface="Arial"/>
                <a:ea typeface="Arial"/>
                <a:cs typeface="Arial"/>
                <a:sym typeface="Arial"/>
              </a:defRPr>
            </a:lvl1pPr>
          </a:lstStyle>
          <a:p>
            <a:pPr lvl="0">
              <a:defRPr sz="1800"/>
            </a:pPr>
            <a:r>
              <a:rPr sz="4800"/>
              <a:t>Questions or comments?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