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14ec66bd936rId000002.png"/></Relationships>
</file>

<file path=ppt/slides/_rels/slide2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All Graphics for Current Analysis. As of: 2018-10-14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g1.Scree.random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531484"/>
              <a:ext cx="5926666" cy="2572127"/>
            </a:xfrm>
            <a:custGeom>
              <a:avLst/>
              <a:pathLst>
                <a:path w="5926666" h="2572127">
                  <a:moveTo>
                    <a:pt x="0" y="0"/>
                  </a:moveTo>
                  <a:lnTo>
                    <a:pt x="846666" y="846703"/>
                  </a:lnTo>
                  <a:lnTo>
                    <a:pt x="1693333" y="1337928"/>
                  </a:lnTo>
                  <a:lnTo>
                    <a:pt x="2540000" y="1928831"/>
                  </a:lnTo>
                  <a:lnTo>
                    <a:pt x="3386666" y="2270448"/>
                  </a:lnTo>
                  <a:lnTo>
                    <a:pt x="4233333" y="2419508"/>
                  </a:lnTo>
                  <a:lnTo>
                    <a:pt x="5079999" y="2546565"/>
                  </a:lnTo>
                  <a:lnTo>
                    <a:pt x="5926666" y="2572127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91546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91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38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4848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331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178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0248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871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7718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1749167" y="5431409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2595834" y="5431409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442501" y="5429425"/>
              <a:ext cx="84757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289167" y="5431806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135834" y="5431607"/>
              <a:ext cx="84757" cy="109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982501" y="542962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829167" y="5433195"/>
              <a:ext cx="84757" cy="107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675834" y="542962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443841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37717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31050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 rot="-5400000">
              <a:off x="1236983" y="504943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604" y="4382756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604" y="3716079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05" y="3049303"/>
              <a:ext cx="169515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604" y="2382726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4" name="pl33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3020635" y="1865054"/>
              <a:ext cx="3468489" cy="164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Colors of Music. Inertia = 0.746. p = 0.001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356801" y="5795780"/>
              <a:ext cx="796156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-254500" y="3700204"/>
              <a:ext cx="2304454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38" name="pt37"/>
            <p:cNvSpPr/>
            <p:nvPr/>
          </p:nvSpPr>
          <p:spPr>
            <a:xfrm>
              <a:off x="1757256" y="24971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603923" y="3343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450590" y="38351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297256" y="44260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143923" y="47676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990590" y="49167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6837256" y="504376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7683923" y="506932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91546" y="2531484"/>
              <a:ext cx="1693333" cy="1337928"/>
            </a:xfrm>
            <a:custGeom>
              <a:avLst/>
              <a:pathLst>
                <a:path w="1693333" h="1337928">
                  <a:moveTo>
                    <a:pt x="0" y="0"/>
                  </a:moveTo>
                  <a:lnTo>
                    <a:pt x="846666" y="846703"/>
                  </a:lnTo>
                  <a:lnTo>
                    <a:pt x="1693333" y="1337928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40111" y="248004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586778" y="3326753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433444" y="3817977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45920" y="4239998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 rot="-5400000">
              <a:off x="7250448" y="3700204"/>
              <a:ext cx="2473597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7863839" y="2510174"/>
              <a:ext cx="0" cy="2510253"/>
            </a:xfrm>
            <a:custGeom>
              <a:avLst/>
              <a:pathLst>
                <a:path w="0" h="2510253">
                  <a:moveTo>
                    <a:pt x="0" y="25102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863839" y="460205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863839" y="418367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863839" y="376530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863839" y="334692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863839" y="2928549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863839" y="251017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7989055" y="4964766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7989055" y="4128015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7989055" y="3291263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7988955" y="2454413"/>
              <a:ext cx="296614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0.30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h001.plotBR1_color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691050" y="3406189"/>
              <a:ext cx="7926160" cy="0"/>
            </a:xfrm>
            <a:custGeom>
              <a:avLst/>
              <a:pathLst>
                <a:path w="7926160" h="0">
                  <a:moveTo>
                    <a:pt x="0" y="0"/>
                  </a:moveTo>
                  <a:lnTo>
                    <a:pt x="7926160" y="0"/>
                  </a:lnTo>
                  <a:lnTo>
                    <a:pt x="7926160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91050" y="4285379"/>
              <a:ext cx="7926160" cy="0"/>
            </a:xfrm>
            <a:custGeom>
              <a:avLst/>
              <a:pathLst>
                <a:path w="7926160" h="0">
                  <a:moveTo>
                    <a:pt x="0" y="0"/>
                  </a:moveTo>
                  <a:lnTo>
                    <a:pt x="7926160" y="0"/>
                  </a:lnTo>
                  <a:lnTo>
                    <a:pt x="7926160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807611" y="3845784"/>
              <a:ext cx="699367" cy="2150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584685" y="3845784"/>
              <a:ext cx="699367" cy="3532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61760" y="3845784"/>
              <a:ext cx="699367" cy="511999"/>
            </a:xfrm>
            <a:prstGeom prst="rect">
              <a:avLst/>
            </a:prstGeom>
            <a:solidFill>
              <a:srgbClr val="FFFDEF">
                <a:alpha val="100000"/>
              </a:srgbClr>
            </a:solidFill>
            <a:ln w="13550" cap="flat">
              <a:solidFill>
                <a:srgbClr val="FFED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138835" y="3845784"/>
              <a:ext cx="699367" cy="4082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915909" y="3845784"/>
              <a:ext cx="699367" cy="9749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692984" y="3845784"/>
              <a:ext cx="699367" cy="1678981"/>
            </a:xfrm>
            <a:prstGeom prst="rect">
              <a:avLst/>
            </a:prstGeom>
            <a:solidFill>
              <a:srgbClr val="AF7BDE">
                <a:alpha val="100000"/>
              </a:srgbClr>
            </a:solidFill>
            <a:ln w="13550" cap="flat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470058" y="3845784"/>
              <a:ext cx="699367" cy="38597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7024208" y="3845784"/>
              <a:ext cx="699367" cy="1612144"/>
            </a:xfrm>
            <a:prstGeom prst="rect">
              <a:avLst/>
            </a:prstGeom>
            <a:ln w="13550" cap="flat">
              <a:solidFill>
                <a:srgbClr val="FCCD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247133" y="2800865"/>
              <a:ext cx="699367" cy="104491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801282" y="3698458"/>
              <a:ext cx="699367" cy="14732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 rot="-5400000">
              <a:off x="1074000" y="3705092"/>
              <a:ext cx="165199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red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1755028" y="3589974"/>
              <a:ext cx="355903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orange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2540629" y="3602329"/>
              <a:ext cx="317617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ED6F">
                      <a:alpha val="100000"/>
                    </a:srgbClr>
                  </a:solidFill>
                  <a:latin typeface="Arial"/>
                  <a:cs typeface="Arial"/>
                </a:rPr>
                <a:t>yellow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3340961" y="3628115"/>
              <a:ext cx="292335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green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4156849" y="3674552"/>
              <a:ext cx="216098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blue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4872492" y="3602957"/>
              <a:ext cx="317729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4278F">
                      <a:alpha val="100000"/>
                    </a:srgbClr>
                  </a:solidFill>
                  <a:latin typeface="Arial"/>
                  <a:cs typeface="Arial"/>
                </a:rPr>
                <a:t>purple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5685632" y="3644113"/>
              <a:ext cx="26683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6462707" y="3964309"/>
              <a:ext cx="26683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7257740" y="3667787"/>
              <a:ext cx="209680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CCDE5">
                      <a:alpha val="100000"/>
                    </a:srgbClr>
                  </a:solidFill>
                  <a:latin typeface="Arial"/>
                  <a:cs typeface="Arial"/>
                </a:rPr>
                <a:t>pink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7994616" y="3990998"/>
              <a:ext cx="311311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brown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691050" y="3845784"/>
              <a:ext cx="7926160" cy="0"/>
            </a:xfrm>
            <a:custGeom>
              <a:avLst/>
              <a:pathLst>
                <a:path w="7926160" h="0">
                  <a:moveTo>
                    <a:pt x="0" y="0"/>
                  </a:moveTo>
                  <a:lnTo>
                    <a:pt x="7926160" y="0"/>
                  </a:lnTo>
                  <a:lnTo>
                    <a:pt x="79261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91050" y="1669789"/>
              <a:ext cx="0" cy="4351990"/>
            </a:xfrm>
            <a:custGeom>
              <a:avLst/>
              <a:pathLst>
                <a:path w="0" h="4351990">
                  <a:moveTo>
                    <a:pt x="0" y="43519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526789" y="4903496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64851" y="38031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64851" y="2705521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3" name="pl32"/>
            <p:cNvSpPr/>
            <p:nvPr/>
          </p:nvSpPr>
          <p:spPr>
            <a:xfrm>
              <a:off x="656255" y="494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56255" y="3845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56255" y="27467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h002.plotBR1_Music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691050" y="2997993"/>
              <a:ext cx="7926160" cy="0"/>
            </a:xfrm>
            <a:custGeom>
              <a:avLst/>
              <a:pathLst>
                <a:path w="7926160" h="0">
                  <a:moveTo>
                    <a:pt x="0" y="0"/>
                  </a:moveTo>
                  <a:lnTo>
                    <a:pt x="7926160" y="0"/>
                  </a:lnTo>
                  <a:lnTo>
                    <a:pt x="7926160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91050" y="4693574"/>
              <a:ext cx="7926160" cy="0"/>
            </a:xfrm>
            <a:custGeom>
              <a:avLst/>
              <a:pathLst>
                <a:path w="7926160" h="0">
                  <a:moveTo>
                    <a:pt x="0" y="0"/>
                  </a:moveTo>
                  <a:lnTo>
                    <a:pt x="7926160" y="0"/>
                  </a:lnTo>
                  <a:lnTo>
                    <a:pt x="7926160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820281" y="3845784"/>
              <a:ext cx="775385" cy="1756205"/>
            </a:xfrm>
            <a:prstGeom prst="rect">
              <a:avLst/>
            </a:prstGeom>
            <a:solidFill>
              <a:srgbClr val="A2CD5A">
                <a:alpha val="100000"/>
              </a:srgbClr>
            </a:solidFill>
            <a:ln w="13550" cap="flat">
              <a:solidFill>
                <a:srgbClr val="6E8B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81820" y="3845784"/>
              <a:ext cx="775385" cy="335479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43359" y="3845784"/>
              <a:ext cx="775385" cy="958060"/>
            </a:xfrm>
            <a:prstGeom prst="rect">
              <a:avLst/>
            </a:prstGeom>
            <a:solidFill>
              <a:srgbClr val="A2CD5A">
                <a:alpha val="100000"/>
              </a:srgbClr>
            </a:solidFill>
            <a:ln w="13550" cap="flat">
              <a:solidFill>
                <a:srgbClr val="6E8B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266437" y="3845784"/>
              <a:ext cx="775385" cy="211759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127977" y="3845784"/>
              <a:ext cx="775385" cy="30225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851055" y="3845784"/>
              <a:ext cx="775385" cy="725482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7712594" y="3845784"/>
              <a:ext cx="775385" cy="133204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04898" y="2713795"/>
              <a:ext cx="775385" cy="1131988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13550" cap="flat">
              <a:solidFill>
                <a:srgbClr val="5D4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989516" y="2844691"/>
              <a:ext cx="775385" cy="1001093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13550" cap="flat">
              <a:solidFill>
                <a:srgbClr val="5D4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 rot="-5400000">
              <a:off x="1061111" y="3628810"/>
              <a:ext cx="292335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E8B3D">
                      <a:alpha val="100000"/>
                    </a:srgbClr>
                  </a:solidFill>
                  <a:latin typeface="Arial"/>
                  <a:cs typeface="Arial"/>
                </a:rPr>
                <a:t>Video</a:t>
              </a:r>
            </a:p>
          </p:txBody>
        </p:sp>
        <p:sp>
          <p:nvSpPr>
            <p:cNvPr id="18" name="tx17"/>
            <p:cNvSpPr/>
            <p:nvPr/>
          </p:nvSpPr>
          <p:spPr>
            <a:xfrm rot="-5400000">
              <a:off x="1951309" y="3663200"/>
              <a:ext cx="235018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Jazz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2718243" y="3552075"/>
              <a:ext cx="400217" cy="107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E8B3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3676440" y="3919403"/>
              <a:ext cx="209680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D478B">
                      <a:alpha val="100000"/>
                    </a:srgbClr>
                  </a:solidFill>
                  <a:latin typeface="Arial"/>
                  <a:cs typeface="Arial"/>
                </a:rPr>
                <a:t>Rap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4541132" y="3671570"/>
              <a:ext cx="203373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Pop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5344728" y="3602197"/>
              <a:ext cx="317673" cy="1059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Opera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6220886" y="3990964"/>
              <a:ext cx="311255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D478B">
                      <a:alpha val="100000"/>
                    </a:srgbClr>
                  </a:solidFill>
                  <a:latin typeface="Arial"/>
                  <a:cs typeface="Arial"/>
                </a:rPr>
                <a:t>Low.F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7058418" y="3590911"/>
              <a:ext cx="336649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High.F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7880452" y="3541243"/>
              <a:ext cx="43828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Middle.F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691050" y="3845784"/>
              <a:ext cx="7926160" cy="0"/>
            </a:xfrm>
            <a:custGeom>
              <a:avLst/>
              <a:pathLst>
                <a:path w="7926160" h="0">
                  <a:moveTo>
                    <a:pt x="0" y="0"/>
                  </a:moveTo>
                  <a:lnTo>
                    <a:pt x="7926160" y="0"/>
                  </a:lnTo>
                  <a:lnTo>
                    <a:pt x="79261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91050" y="1669789"/>
              <a:ext cx="0" cy="4351990"/>
            </a:xfrm>
            <a:custGeom>
              <a:avLst/>
              <a:pathLst>
                <a:path w="0" h="4351990">
                  <a:moveTo>
                    <a:pt x="0" y="43519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526789" y="4935293"/>
              <a:ext cx="101631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64851" y="38031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64851" y="2674518"/>
              <a:ext cx="63568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1" name="pl30"/>
            <p:cNvSpPr/>
            <p:nvPr/>
          </p:nvSpPr>
          <p:spPr>
            <a:xfrm>
              <a:off x="656255" y="4976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56255" y="3845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56255" y="2715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h003.plotBR2_color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691050" y="3186391"/>
              <a:ext cx="7926160" cy="0"/>
            </a:xfrm>
            <a:custGeom>
              <a:avLst/>
              <a:pathLst>
                <a:path w="7926160" h="0">
                  <a:moveTo>
                    <a:pt x="0" y="0"/>
                  </a:moveTo>
                  <a:lnTo>
                    <a:pt x="7926160" y="0"/>
                  </a:lnTo>
                  <a:lnTo>
                    <a:pt x="7926160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91050" y="4505176"/>
              <a:ext cx="7926160" cy="0"/>
            </a:xfrm>
            <a:custGeom>
              <a:avLst/>
              <a:pathLst>
                <a:path w="7926160" h="0">
                  <a:moveTo>
                    <a:pt x="0" y="0"/>
                  </a:moveTo>
                  <a:lnTo>
                    <a:pt x="7926160" y="0"/>
                  </a:lnTo>
                  <a:lnTo>
                    <a:pt x="7926160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138835" y="3845784"/>
              <a:ext cx="699367" cy="769486"/>
            </a:xfrm>
            <a:prstGeom prst="rect">
              <a:avLst/>
            </a:prstGeom>
            <a:solidFill>
              <a:srgbClr val="00C582">
                <a:alpha val="100000"/>
              </a:srgbClr>
            </a:solidFill>
            <a:ln w="13550" cap="flat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915909" y="3845784"/>
              <a:ext cx="699367" cy="25392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801282" y="3845784"/>
              <a:ext cx="699367" cy="1632976"/>
            </a:xfrm>
            <a:prstGeom prst="rect">
              <a:avLst/>
            </a:prstGeom>
            <a:solidFill>
              <a:srgbClr val="E9B285">
                <a:alpha val="100000"/>
              </a:srgbClr>
            </a:solidFill>
            <a:ln w="13550" cap="flat">
              <a:solidFill>
                <a:srgbClr val="A656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807611" y="3289794"/>
              <a:ext cx="699367" cy="55598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584685" y="3547798"/>
              <a:ext cx="699367" cy="29798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61760" y="3331821"/>
              <a:ext cx="699367" cy="51396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692984" y="3241572"/>
              <a:ext cx="699367" cy="60421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70058" y="3784014"/>
              <a:ext cx="699367" cy="6176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247133" y="2737959"/>
              <a:ext cx="699367" cy="110782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024208" y="3526014"/>
              <a:ext cx="699367" cy="31976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 rot="-5400000">
              <a:off x="1074000" y="3903331"/>
              <a:ext cx="165199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red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1755028" y="4017059"/>
              <a:ext cx="355903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orange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2540629" y="3983471"/>
              <a:ext cx="317617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yellow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3340961" y="3628115"/>
              <a:ext cx="292335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6D2C">
                      <a:alpha val="100000"/>
                    </a:srgbClr>
                  </a:solidFill>
                  <a:latin typeface="Arial"/>
                  <a:cs typeface="Arial"/>
                </a:rPr>
                <a:t>green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4156849" y="3674552"/>
              <a:ext cx="216098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blue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4872492" y="3984232"/>
              <a:ext cx="317729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purple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5685632" y="3964309"/>
              <a:ext cx="26683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6462707" y="3964309"/>
              <a:ext cx="26683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7257740" y="3919403"/>
              <a:ext cx="209680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pink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7994616" y="3617424"/>
              <a:ext cx="311311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65628">
                      <a:alpha val="100000"/>
                    </a:srgbClr>
                  </a:solidFill>
                  <a:latin typeface="Arial"/>
                  <a:cs typeface="Arial"/>
                </a:rPr>
                <a:t>brown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691050" y="3845784"/>
              <a:ext cx="7926160" cy="0"/>
            </a:xfrm>
            <a:custGeom>
              <a:avLst/>
              <a:pathLst>
                <a:path w="7926160" h="0">
                  <a:moveTo>
                    <a:pt x="0" y="0"/>
                  </a:moveTo>
                  <a:lnTo>
                    <a:pt x="7926160" y="0"/>
                  </a:lnTo>
                  <a:lnTo>
                    <a:pt x="79261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91050" y="1669789"/>
              <a:ext cx="0" cy="4351990"/>
            </a:xfrm>
            <a:custGeom>
              <a:avLst/>
              <a:pathLst>
                <a:path w="0" h="4351990">
                  <a:moveTo>
                    <a:pt x="0" y="43519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526789" y="5781297"/>
              <a:ext cx="101631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26789" y="4792208"/>
              <a:ext cx="101631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64851" y="38031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64851" y="2814031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64851" y="1824942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5" name="pl34"/>
            <p:cNvSpPr/>
            <p:nvPr/>
          </p:nvSpPr>
          <p:spPr>
            <a:xfrm>
              <a:off x="656255" y="5823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56255" y="4834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56255" y="3845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56255" y="2856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56255" y="1867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h004.plotBR1_Music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691050" y="2997993"/>
              <a:ext cx="7926160" cy="0"/>
            </a:xfrm>
            <a:custGeom>
              <a:avLst/>
              <a:pathLst>
                <a:path w="7926160" h="0">
                  <a:moveTo>
                    <a:pt x="0" y="0"/>
                  </a:moveTo>
                  <a:lnTo>
                    <a:pt x="7926160" y="0"/>
                  </a:lnTo>
                  <a:lnTo>
                    <a:pt x="7926160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91050" y="4693574"/>
              <a:ext cx="7926160" cy="0"/>
            </a:xfrm>
            <a:custGeom>
              <a:avLst/>
              <a:pathLst>
                <a:path w="7926160" h="0">
                  <a:moveTo>
                    <a:pt x="0" y="0"/>
                  </a:moveTo>
                  <a:lnTo>
                    <a:pt x="7926160" y="0"/>
                  </a:lnTo>
                  <a:lnTo>
                    <a:pt x="7926160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820281" y="3845784"/>
              <a:ext cx="775385" cy="1756205"/>
            </a:xfrm>
            <a:prstGeom prst="rect">
              <a:avLst/>
            </a:prstGeom>
            <a:solidFill>
              <a:srgbClr val="A2CD5A">
                <a:alpha val="100000"/>
              </a:srgbClr>
            </a:solidFill>
            <a:ln w="13550" cap="flat">
              <a:solidFill>
                <a:srgbClr val="6E8B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81820" y="3845784"/>
              <a:ext cx="775385" cy="335479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43359" y="3845784"/>
              <a:ext cx="775385" cy="958060"/>
            </a:xfrm>
            <a:prstGeom prst="rect">
              <a:avLst/>
            </a:prstGeom>
            <a:solidFill>
              <a:srgbClr val="A2CD5A">
                <a:alpha val="100000"/>
              </a:srgbClr>
            </a:solidFill>
            <a:ln w="13550" cap="flat">
              <a:solidFill>
                <a:srgbClr val="6E8B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266437" y="3845784"/>
              <a:ext cx="775385" cy="211759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127977" y="3845784"/>
              <a:ext cx="775385" cy="30225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851055" y="3845784"/>
              <a:ext cx="775385" cy="725482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7712594" y="3845784"/>
              <a:ext cx="775385" cy="133204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04898" y="2713795"/>
              <a:ext cx="775385" cy="1131988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13550" cap="flat">
              <a:solidFill>
                <a:srgbClr val="5D4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989516" y="2844691"/>
              <a:ext cx="775385" cy="1001093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13550" cap="flat">
              <a:solidFill>
                <a:srgbClr val="5D4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 rot="-5400000">
              <a:off x="1061111" y="3628810"/>
              <a:ext cx="292335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E8B3D">
                      <a:alpha val="100000"/>
                    </a:srgbClr>
                  </a:solidFill>
                  <a:latin typeface="Arial"/>
                  <a:cs typeface="Arial"/>
                </a:rPr>
                <a:t>Video</a:t>
              </a:r>
            </a:p>
          </p:txBody>
        </p:sp>
        <p:sp>
          <p:nvSpPr>
            <p:cNvPr id="18" name="tx17"/>
            <p:cNvSpPr/>
            <p:nvPr/>
          </p:nvSpPr>
          <p:spPr>
            <a:xfrm rot="-5400000">
              <a:off x="1951309" y="3663200"/>
              <a:ext cx="235018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Jazz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2718243" y="3552075"/>
              <a:ext cx="400217" cy="107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E8B3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3676440" y="3919403"/>
              <a:ext cx="209680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D478B">
                      <a:alpha val="100000"/>
                    </a:srgbClr>
                  </a:solidFill>
                  <a:latin typeface="Arial"/>
                  <a:cs typeface="Arial"/>
                </a:rPr>
                <a:t>Rap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4541132" y="3671570"/>
              <a:ext cx="203373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Pop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5344728" y="3602197"/>
              <a:ext cx="317673" cy="1059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Opera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6220886" y="3990964"/>
              <a:ext cx="311255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D478B">
                      <a:alpha val="100000"/>
                    </a:srgbClr>
                  </a:solidFill>
                  <a:latin typeface="Arial"/>
                  <a:cs typeface="Arial"/>
                </a:rPr>
                <a:t>Low.F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7058418" y="3590911"/>
              <a:ext cx="336649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High.F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7880452" y="3541243"/>
              <a:ext cx="43828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Middle.F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691050" y="3845784"/>
              <a:ext cx="7926160" cy="0"/>
            </a:xfrm>
            <a:custGeom>
              <a:avLst/>
              <a:pathLst>
                <a:path w="7926160" h="0">
                  <a:moveTo>
                    <a:pt x="0" y="0"/>
                  </a:moveTo>
                  <a:lnTo>
                    <a:pt x="7926160" y="0"/>
                  </a:lnTo>
                  <a:lnTo>
                    <a:pt x="79261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91050" y="1669789"/>
              <a:ext cx="0" cy="4351990"/>
            </a:xfrm>
            <a:custGeom>
              <a:avLst/>
              <a:pathLst>
                <a:path w="0" h="4351990">
                  <a:moveTo>
                    <a:pt x="0" y="43519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526789" y="4935293"/>
              <a:ext cx="101631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64851" y="38031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64851" y="2674518"/>
              <a:ext cx="63568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1" name="pl30"/>
            <p:cNvSpPr/>
            <p:nvPr/>
          </p:nvSpPr>
          <p:spPr>
            <a:xfrm>
              <a:off x="656255" y="4976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56255" y="3845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56255" y="2715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h005.plotBR2_Music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786374" y="2658877"/>
              <a:ext cx="7830836" cy="0"/>
            </a:xfrm>
            <a:custGeom>
              <a:avLst/>
              <a:pathLst>
                <a:path w="7830836" h="0">
                  <a:moveTo>
                    <a:pt x="0" y="0"/>
                  </a:moveTo>
                  <a:lnTo>
                    <a:pt x="7830836" y="0"/>
                  </a:lnTo>
                  <a:lnTo>
                    <a:pt x="7830836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786374" y="5032690"/>
              <a:ext cx="7830836" cy="0"/>
            </a:xfrm>
            <a:custGeom>
              <a:avLst/>
              <a:pathLst>
                <a:path w="7830836" h="0">
                  <a:moveTo>
                    <a:pt x="0" y="0"/>
                  </a:moveTo>
                  <a:lnTo>
                    <a:pt x="7830836" y="0"/>
                  </a:lnTo>
                  <a:lnTo>
                    <a:pt x="7830836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16407" y="3845784"/>
              <a:ext cx="766060" cy="491959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318762" y="3845784"/>
              <a:ext cx="766060" cy="106960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021118" y="3845784"/>
              <a:ext cx="766060" cy="210863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723474" y="3845784"/>
              <a:ext cx="766060" cy="1168422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14051" y="2669851"/>
              <a:ext cx="766060" cy="1175932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65229" y="3169887"/>
              <a:ext cx="766060" cy="675896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467584" y="2789388"/>
              <a:ext cx="766060" cy="1056396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169940" y="3098976"/>
              <a:ext cx="766060" cy="74680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872296" y="2229731"/>
              <a:ext cx="766060" cy="1616052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13550" cap="flat">
              <a:solidFill>
                <a:srgbClr val="5D4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 rot="-5400000">
              <a:off x="1150218" y="3979612"/>
              <a:ext cx="292335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Video</a:t>
              </a:r>
            </a:p>
          </p:txBody>
        </p:sp>
        <p:sp>
          <p:nvSpPr>
            <p:cNvPr id="18" name="tx17"/>
            <p:cNvSpPr/>
            <p:nvPr/>
          </p:nvSpPr>
          <p:spPr>
            <a:xfrm rot="-5400000">
              <a:off x="2030055" y="3945222"/>
              <a:ext cx="235018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Jazz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2786628" y="3552075"/>
              <a:ext cx="400217" cy="107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3734463" y="3919403"/>
              <a:ext cx="209680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Rap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4588795" y="3671570"/>
              <a:ext cx="203373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Pop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5382029" y="3983405"/>
              <a:ext cx="317673" cy="1059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Opera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6247826" y="3617458"/>
              <a:ext cx="311255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Low.F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7074996" y="3994890"/>
              <a:ext cx="336649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D478B">
                      <a:alpha val="100000"/>
                    </a:srgbClr>
                  </a:solidFill>
                  <a:latin typeface="Arial"/>
                  <a:cs typeface="Arial"/>
                </a:rPr>
                <a:t>High.F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7886669" y="3541243"/>
              <a:ext cx="43828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Middle.F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786374" y="3845784"/>
              <a:ext cx="7830836" cy="0"/>
            </a:xfrm>
            <a:custGeom>
              <a:avLst/>
              <a:pathLst>
                <a:path w="7830836" h="0">
                  <a:moveTo>
                    <a:pt x="0" y="0"/>
                  </a:moveTo>
                  <a:lnTo>
                    <a:pt x="7830836" y="0"/>
                  </a:lnTo>
                  <a:lnTo>
                    <a:pt x="783083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86374" y="1669789"/>
              <a:ext cx="0" cy="4351990"/>
            </a:xfrm>
            <a:custGeom>
              <a:avLst/>
              <a:pathLst>
                <a:path w="0" h="4351990">
                  <a:moveTo>
                    <a:pt x="0" y="43519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526789" y="5781297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-5.0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26789" y="4792208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-2.5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64851" y="380312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64851" y="2814031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64851" y="182494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33" name="pl32"/>
            <p:cNvSpPr/>
            <p:nvPr/>
          </p:nvSpPr>
          <p:spPr>
            <a:xfrm>
              <a:off x="751580" y="5823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51580" y="4834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751580" y="3845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51580" y="2856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51580" y="1867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i001.asymMapIJ.CI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279946" y="1600200"/>
              <a:ext cx="4584107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86306" y="1889793"/>
              <a:ext cx="4108157" cy="3817736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686306" y="4831157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86306" y="3796566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686306" y="2761974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7383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70842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743019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7761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86306" y="5348452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86306" y="4313861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86306" y="3279270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686306" y="2244679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5654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191132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225724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260315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86306" y="3279270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191132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4208084" y="2820961"/>
              <a:ext cx="201910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50F15">
                      <a:alpha val="100000"/>
                    </a:srgbClr>
                  </a:solidFill>
                  <a:latin typeface="Arial"/>
                  <a:cs typeface="Arial"/>
                </a:rPr>
                <a:t>red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680064" y="2888290"/>
              <a:ext cx="434993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orange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396832" y="3060472"/>
              <a:ext cx="38819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ED6F">
                      <a:alpha val="100000"/>
                    </a:srgbClr>
                  </a:solidFill>
                  <a:latin typeface="Arial"/>
                  <a:cs typeface="Arial"/>
                </a:rPr>
                <a:t>yellow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071060" y="3637046"/>
              <a:ext cx="357299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6D2C">
                      <a:alpha val="100000"/>
                    </a:srgbClr>
                  </a:solidFill>
                  <a:latin typeface="Arial"/>
                  <a:cs typeface="Arial"/>
                </a:rPr>
                <a:t>green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4106621" y="3492212"/>
              <a:ext cx="156437" cy="4365"/>
            </a:xfrm>
            <a:custGeom>
              <a:avLst/>
              <a:pathLst>
                <a:path w="156437" h="4365">
                  <a:moveTo>
                    <a:pt x="156437" y="4365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4285918" y="3444985"/>
              <a:ext cx="264120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8519C">
                      <a:alpha val="100000"/>
                    </a:srgbClr>
                  </a:solidFill>
                  <a:latin typeface="Arial"/>
                  <a:cs typeface="Arial"/>
                </a:rPr>
                <a:t>blue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255493" y="2614196"/>
              <a:ext cx="388335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54278F">
                      <a:alpha val="100000"/>
                    </a:srgbClr>
                  </a:solidFill>
                  <a:latin typeface="Arial"/>
                  <a:cs typeface="Arial"/>
                </a:rPr>
                <a:t>purple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805192" y="3280496"/>
              <a:ext cx="326125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E6FA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366349" y="2804434"/>
              <a:ext cx="326125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298726" y="2812049"/>
              <a:ext cx="256275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CCDE5">
                      <a:alpha val="100000"/>
                    </a:srgbClr>
                  </a:solidFill>
                  <a:latin typeface="Arial"/>
                  <a:cs typeface="Arial"/>
                </a:rPr>
                <a:t>pink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223763" y="4159370"/>
              <a:ext cx="380491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65628">
                      <a:alpha val="100000"/>
                    </a:srgbClr>
                  </a:solidFill>
                  <a:latin typeface="Arial"/>
                  <a:cs typeface="Arial"/>
                </a:rPr>
                <a:t>brown</a:t>
              </a:r>
            </a:p>
          </p:txBody>
        </p:sp>
        <p:sp>
          <p:nvSpPr>
            <p:cNvPr id="35" name="pt34"/>
            <p:cNvSpPr/>
            <p:nvPr/>
          </p:nvSpPr>
          <p:spPr>
            <a:xfrm>
              <a:off x="4125478" y="2931070"/>
              <a:ext cx="76753" cy="76753"/>
            </a:xfrm>
            <a:prstGeom prst="ellipse">
              <a:avLst/>
            </a:prstGeom>
            <a:solidFill>
              <a:srgbClr val="A50F15">
                <a:alpha val="50196"/>
              </a:srgbClr>
            </a:solidFill>
            <a:ln w="9000" cap="rnd">
              <a:solidFill>
                <a:srgbClr val="A50F1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828249" y="3001039"/>
              <a:ext cx="76753" cy="76753"/>
            </a:xfrm>
            <a:prstGeom prst="ellipse">
              <a:avLst/>
            </a:prstGeom>
            <a:solidFill>
              <a:srgbClr val="FFA500">
                <a:alpha val="50196"/>
              </a:srgbClr>
            </a:solidFill>
            <a:ln w="9000" cap="rnd">
              <a:solidFill>
                <a:srgbClr val="FFA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92705" y="3032290"/>
              <a:ext cx="76753" cy="76753"/>
            </a:xfrm>
            <a:prstGeom prst="ellipse">
              <a:avLst/>
            </a:prstGeom>
            <a:solidFill>
              <a:srgbClr val="FFED6F">
                <a:alpha val="50196"/>
              </a:srgbClr>
            </a:solidFill>
            <a:ln w="9000" cap="rnd">
              <a:solidFill>
                <a:srgbClr val="FFED6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107254" y="3748082"/>
              <a:ext cx="76753" cy="76753"/>
            </a:xfrm>
            <a:prstGeom prst="ellipse">
              <a:avLst/>
            </a:prstGeom>
            <a:solidFill>
              <a:srgbClr val="006D2C">
                <a:alpha val="50196"/>
              </a:srgbClr>
            </a:solidFill>
            <a:ln w="9000" cap="rnd">
              <a:solidFill>
                <a:srgbClr val="006D2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068244" y="3453835"/>
              <a:ext cx="76753" cy="76753"/>
            </a:xfrm>
            <a:prstGeom prst="ellipse">
              <a:avLst/>
            </a:prstGeom>
            <a:solidFill>
              <a:srgbClr val="08519C">
                <a:alpha val="50196"/>
              </a:srgbClr>
            </a:solidFill>
            <a:ln w="9000" cap="rnd">
              <a:solidFill>
                <a:srgbClr val="08519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12618" y="2749786"/>
              <a:ext cx="76753" cy="76753"/>
            </a:xfrm>
            <a:prstGeom prst="ellipse">
              <a:avLst/>
            </a:prstGeom>
            <a:solidFill>
              <a:srgbClr val="54278F">
                <a:alpha val="50196"/>
              </a:srgbClr>
            </a:solidFill>
            <a:ln w="9000" cap="rnd">
              <a:solidFill>
                <a:srgbClr val="54278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813625" y="3182389"/>
              <a:ext cx="76753" cy="76753"/>
            </a:xfrm>
            <a:prstGeom prst="ellipse">
              <a:avLst/>
            </a:prstGeom>
            <a:solidFill>
              <a:srgbClr val="E6E6FA">
                <a:alpha val="50196"/>
              </a:srgbClr>
            </a:solidFill>
            <a:ln w="9000" cap="rnd">
              <a:solidFill>
                <a:srgbClr val="E6E6F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88882" y="2914585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563015" y="2930084"/>
              <a:ext cx="76753" cy="76753"/>
            </a:xfrm>
            <a:prstGeom prst="ellipse">
              <a:avLst/>
            </a:prstGeom>
            <a:solidFill>
              <a:srgbClr val="FCCDE5">
                <a:alpha val="50196"/>
              </a:srgbClr>
            </a:solidFill>
            <a:ln w="9000" cap="rnd">
              <a:solidFill>
                <a:srgbClr val="FCCDE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269337" y="4271994"/>
              <a:ext cx="76753" cy="76753"/>
            </a:xfrm>
            <a:prstGeom prst="ellipse">
              <a:avLst/>
            </a:prstGeom>
            <a:solidFill>
              <a:srgbClr val="A65628">
                <a:alpha val="50196"/>
              </a:srgbClr>
            </a:solidFill>
            <a:ln w="9000" cap="rnd">
              <a:solidFill>
                <a:srgbClr val="A6562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090460" y="2311568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637446" y="2572789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3572307" y="3948775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6042783" y="2285883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897379" y="4720537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676741" y="2453158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5971141" y="3430090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3309933" y="2259347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3993679" y="5002960"/>
              <a:ext cx="117404" cy="117404"/>
            </a:xfrm>
            <a:custGeom>
              <a:av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599002" y="2586386"/>
              <a:ext cx="1145948" cy="780082"/>
            </a:xfrm>
            <a:custGeom>
              <a:avLst/>
              <a:pathLst>
                <a:path w="1145948" h="780082">
                  <a:moveTo>
                    <a:pt x="1145948" y="356385"/>
                  </a:moveTo>
                  <a:lnTo>
                    <a:pt x="1141601" y="308855"/>
                  </a:lnTo>
                  <a:lnTo>
                    <a:pt x="1128626" y="262560"/>
                  </a:lnTo>
                  <a:lnTo>
                    <a:pt x="1107220" y="218202"/>
                  </a:lnTo>
                  <a:lnTo>
                    <a:pt x="1077706" y="176453"/>
                  </a:lnTo>
                  <a:lnTo>
                    <a:pt x="1040534" y="137947"/>
                  </a:lnTo>
                  <a:lnTo>
                    <a:pt x="996265" y="103267"/>
                  </a:lnTo>
                  <a:lnTo>
                    <a:pt x="945571" y="72939"/>
                  </a:lnTo>
                  <a:lnTo>
                    <a:pt x="889221" y="47422"/>
                  </a:lnTo>
                  <a:lnTo>
                    <a:pt x="828069" y="27104"/>
                  </a:lnTo>
                  <a:lnTo>
                    <a:pt x="763041" y="12292"/>
                  </a:lnTo>
                  <a:lnTo>
                    <a:pt x="695124" y="3212"/>
                  </a:lnTo>
                  <a:lnTo>
                    <a:pt x="625347" y="0"/>
                  </a:lnTo>
                  <a:lnTo>
                    <a:pt x="554768" y="2705"/>
                  </a:lnTo>
                  <a:lnTo>
                    <a:pt x="484457" y="11286"/>
                  </a:lnTo>
                  <a:lnTo>
                    <a:pt x="415479" y="25613"/>
                  </a:lnTo>
                  <a:lnTo>
                    <a:pt x="348881" y="45470"/>
                  </a:lnTo>
                  <a:lnTo>
                    <a:pt x="285671" y="70555"/>
                  </a:lnTo>
                  <a:lnTo>
                    <a:pt x="226808" y="100487"/>
                  </a:lnTo>
                  <a:lnTo>
                    <a:pt x="173184" y="134813"/>
                  </a:lnTo>
                  <a:lnTo>
                    <a:pt x="125613" y="173013"/>
                  </a:lnTo>
                  <a:lnTo>
                    <a:pt x="84815" y="214507"/>
                  </a:lnTo>
                  <a:lnTo>
                    <a:pt x="51409" y="258668"/>
                  </a:lnTo>
                  <a:lnTo>
                    <a:pt x="25900" y="304824"/>
                  </a:lnTo>
                  <a:lnTo>
                    <a:pt x="8677" y="352276"/>
                  </a:lnTo>
                  <a:lnTo>
                    <a:pt x="0" y="400306"/>
                  </a:lnTo>
                  <a:lnTo>
                    <a:pt x="0" y="448185"/>
                  </a:lnTo>
                  <a:lnTo>
                    <a:pt x="8677" y="495187"/>
                  </a:lnTo>
                  <a:lnTo>
                    <a:pt x="25900" y="540600"/>
                  </a:lnTo>
                  <a:lnTo>
                    <a:pt x="51409" y="583735"/>
                  </a:lnTo>
                  <a:lnTo>
                    <a:pt x="84815" y="623938"/>
                  </a:lnTo>
                  <a:lnTo>
                    <a:pt x="125613" y="660601"/>
                  </a:lnTo>
                  <a:lnTo>
                    <a:pt x="173184" y="693167"/>
                  </a:lnTo>
                  <a:lnTo>
                    <a:pt x="226808" y="721142"/>
                  </a:lnTo>
                  <a:lnTo>
                    <a:pt x="285671" y="744103"/>
                  </a:lnTo>
                  <a:lnTo>
                    <a:pt x="348881" y="761701"/>
                  </a:lnTo>
                  <a:lnTo>
                    <a:pt x="415479" y="773670"/>
                  </a:lnTo>
                  <a:lnTo>
                    <a:pt x="484457" y="779828"/>
                  </a:lnTo>
                  <a:lnTo>
                    <a:pt x="554768" y="780082"/>
                  </a:lnTo>
                  <a:lnTo>
                    <a:pt x="625347" y="774428"/>
                  </a:lnTo>
                  <a:lnTo>
                    <a:pt x="695124" y="762952"/>
                  </a:lnTo>
                  <a:lnTo>
                    <a:pt x="763041" y="745828"/>
                  </a:lnTo>
                  <a:lnTo>
                    <a:pt x="828069" y="723315"/>
                  </a:lnTo>
                  <a:lnTo>
                    <a:pt x="889221" y="695754"/>
                  </a:lnTo>
                  <a:lnTo>
                    <a:pt x="945571" y="663564"/>
                  </a:lnTo>
                  <a:lnTo>
                    <a:pt x="996265" y="627232"/>
                  </a:lnTo>
                  <a:lnTo>
                    <a:pt x="1040534" y="587309"/>
                  </a:lnTo>
                  <a:lnTo>
                    <a:pt x="1077706" y="544400"/>
                  </a:lnTo>
                  <a:lnTo>
                    <a:pt x="1107220" y="499156"/>
                  </a:lnTo>
                  <a:lnTo>
                    <a:pt x="1128626" y="452263"/>
                  </a:lnTo>
                  <a:lnTo>
                    <a:pt x="1141601" y="404431"/>
                  </a:lnTo>
                  <a:close/>
                </a:path>
              </a:pathLst>
            </a:custGeom>
            <a:solidFill>
              <a:srgbClr val="A50F15">
                <a:alpha val="30196"/>
              </a:srgbClr>
            </a:solidFill>
            <a:ln w="27101" cap="rnd">
              <a:solidFill>
                <a:srgbClr val="A50F1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382289" y="2518759"/>
              <a:ext cx="936054" cy="1078881"/>
            </a:xfrm>
            <a:custGeom>
              <a:avLst/>
              <a:pathLst>
                <a:path w="936054" h="1078881">
                  <a:moveTo>
                    <a:pt x="936054" y="519250"/>
                  </a:moveTo>
                  <a:lnTo>
                    <a:pt x="932503" y="453101"/>
                  </a:lnTo>
                  <a:lnTo>
                    <a:pt x="921905" y="388255"/>
                  </a:lnTo>
                  <a:lnTo>
                    <a:pt x="904419" y="325694"/>
                  </a:lnTo>
                  <a:lnTo>
                    <a:pt x="880312" y="266368"/>
                  </a:lnTo>
                  <a:lnTo>
                    <a:pt x="849948" y="211174"/>
                  </a:lnTo>
                  <a:lnTo>
                    <a:pt x="813787" y="160950"/>
                  </a:lnTo>
                  <a:lnTo>
                    <a:pt x="772379" y="116458"/>
                  </a:lnTo>
                  <a:lnTo>
                    <a:pt x="726350" y="78371"/>
                  </a:lnTo>
                  <a:lnTo>
                    <a:pt x="676398" y="47268"/>
                  </a:lnTo>
                  <a:lnTo>
                    <a:pt x="623281" y="23619"/>
                  </a:lnTo>
                  <a:lnTo>
                    <a:pt x="567804" y="7782"/>
                  </a:lnTo>
                  <a:lnTo>
                    <a:pt x="510808" y="0"/>
                  </a:lnTo>
                  <a:lnTo>
                    <a:pt x="453156" y="388"/>
                  </a:lnTo>
                  <a:lnTo>
                    <a:pt x="395723" y="8941"/>
                  </a:lnTo>
                  <a:lnTo>
                    <a:pt x="339379" y="25530"/>
                  </a:lnTo>
                  <a:lnTo>
                    <a:pt x="284979" y="49903"/>
                  </a:lnTo>
                  <a:lnTo>
                    <a:pt x="233347" y="81690"/>
                  </a:lnTo>
                  <a:lnTo>
                    <a:pt x="185265" y="120410"/>
                  </a:lnTo>
                  <a:lnTo>
                    <a:pt x="141464" y="165476"/>
                  </a:lnTo>
                  <a:lnTo>
                    <a:pt x="102605" y="216205"/>
                  </a:lnTo>
                  <a:lnTo>
                    <a:pt x="69280" y="271827"/>
                  </a:lnTo>
                  <a:lnTo>
                    <a:pt x="41992" y="331500"/>
                  </a:lnTo>
                  <a:lnTo>
                    <a:pt x="21156" y="394318"/>
                  </a:lnTo>
                  <a:lnTo>
                    <a:pt x="7088" y="459331"/>
                  </a:lnTo>
                  <a:lnTo>
                    <a:pt x="0" y="525551"/>
                  </a:lnTo>
                  <a:lnTo>
                    <a:pt x="0" y="591975"/>
                  </a:lnTo>
                  <a:lnTo>
                    <a:pt x="7088" y="657597"/>
                  </a:lnTo>
                  <a:lnTo>
                    <a:pt x="21156" y="721422"/>
                  </a:lnTo>
                  <a:lnTo>
                    <a:pt x="41992" y="782481"/>
                  </a:lnTo>
                  <a:lnTo>
                    <a:pt x="69280" y="839850"/>
                  </a:lnTo>
                  <a:lnTo>
                    <a:pt x="102605" y="892659"/>
                  </a:lnTo>
                  <a:lnTo>
                    <a:pt x="141464" y="940107"/>
                  </a:lnTo>
                  <a:lnTo>
                    <a:pt x="185265" y="981475"/>
                  </a:lnTo>
                  <a:lnTo>
                    <a:pt x="233347" y="1016136"/>
                  </a:lnTo>
                  <a:lnTo>
                    <a:pt x="284979" y="1043564"/>
                  </a:lnTo>
                  <a:lnTo>
                    <a:pt x="339379" y="1063344"/>
                  </a:lnTo>
                  <a:lnTo>
                    <a:pt x="395723" y="1075176"/>
                  </a:lnTo>
                  <a:lnTo>
                    <a:pt x="453156" y="1078881"/>
                  </a:lnTo>
                  <a:lnTo>
                    <a:pt x="510808" y="1074401"/>
                  </a:lnTo>
                  <a:lnTo>
                    <a:pt x="567804" y="1061806"/>
                  </a:lnTo>
                  <a:lnTo>
                    <a:pt x="623281" y="1041287"/>
                  </a:lnTo>
                  <a:lnTo>
                    <a:pt x="676398" y="1013153"/>
                  </a:lnTo>
                  <a:lnTo>
                    <a:pt x="726350" y="977832"/>
                  </a:lnTo>
                  <a:lnTo>
                    <a:pt x="772379" y="935860"/>
                  </a:lnTo>
                  <a:lnTo>
                    <a:pt x="813787" y="887871"/>
                  </a:lnTo>
                  <a:lnTo>
                    <a:pt x="849948" y="834595"/>
                  </a:lnTo>
                  <a:lnTo>
                    <a:pt x="880312" y="776838"/>
                  </a:lnTo>
                  <a:lnTo>
                    <a:pt x="904419" y="715476"/>
                  </a:lnTo>
                  <a:lnTo>
                    <a:pt x="921905" y="651439"/>
                  </a:lnTo>
                  <a:lnTo>
                    <a:pt x="932503" y="585698"/>
                  </a:lnTo>
                  <a:close/>
                </a:path>
              </a:pathLst>
            </a:custGeom>
            <a:solidFill>
              <a:srgbClr val="FFA500">
                <a:alpha val="30196"/>
              </a:srgbClr>
            </a:solidFill>
            <a:ln w="27101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492921" y="2728200"/>
              <a:ext cx="669782" cy="629320"/>
            </a:xfrm>
            <a:custGeom>
              <a:avLst/>
              <a:pathLst>
                <a:path w="669782" h="629320">
                  <a:moveTo>
                    <a:pt x="669782" y="362689"/>
                  </a:moveTo>
                  <a:lnTo>
                    <a:pt x="667242" y="324072"/>
                  </a:lnTo>
                  <a:lnTo>
                    <a:pt x="659658" y="285316"/>
                  </a:lnTo>
                  <a:lnTo>
                    <a:pt x="647146" y="247010"/>
                  </a:lnTo>
                  <a:lnTo>
                    <a:pt x="629896" y="209733"/>
                  </a:lnTo>
                  <a:lnTo>
                    <a:pt x="608170" y="174051"/>
                  </a:lnTo>
                  <a:lnTo>
                    <a:pt x="582296" y="140505"/>
                  </a:lnTo>
                  <a:lnTo>
                    <a:pt x="552666" y="109603"/>
                  </a:lnTo>
                  <a:lnTo>
                    <a:pt x="519731" y="81814"/>
                  </a:lnTo>
                  <a:lnTo>
                    <a:pt x="483989" y="57559"/>
                  </a:lnTo>
                  <a:lnTo>
                    <a:pt x="445981" y="37205"/>
                  </a:lnTo>
                  <a:lnTo>
                    <a:pt x="406285" y="21062"/>
                  </a:lnTo>
                  <a:lnTo>
                    <a:pt x="365502" y="9373"/>
                  </a:lnTo>
                  <a:lnTo>
                    <a:pt x="324250" y="2317"/>
                  </a:lnTo>
                  <a:lnTo>
                    <a:pt x="283155" y="0"/>
                  </a:lnTo>
                  <a:lnTo>
                    <a:pt x="242839" y="2456"/>
                  </a:lnTo>
                  <a:lnTo>
                    <a:pt x="203913" y="9650"/>
                  </a:lnTo>
                  <a:lnTo>
                    <a:pt x="166968" y="21472"/>
                  </a:lnTo>
                  <a:lnTo>
                    <a:pt x="132564" y="37742"/>
                  </a:lnTo>
                  <a:lnTo>
                    <a:pt x="101222" y="58215"/>
                  </a:lnTo>
                  <a:lnTo>
                    <a:pt x="73418" y="82579"/>
                  </a:lnTo>
                  <a:lnTo>
                    <a:pt x="49572" y="110466"/>
                  </a:lnTo>
                  <a:lnTo>
                    <a:pt x="30047" y="141452"/>
                  </a:lnTo>
                  <a:lnTo>
                    <a:pt x="15138" y="175068"/>
                  </a:lnTo>
                  <a:lnTo>
                    <a:pt x="5071" y="210805"/>
                  </a:lnTo>
                  <a:lnTo>
                    <a:pt x="0" y="248120"/>
                  </a:lnTo>
                  <a:lnTo>
                    <a:pt x="0" y="286448"/>
                  </a:lnTo>
                  <a:lnTo>
                    <a:pt x="5071" y="325208"/>
                  </a:lnTo>
                  <a:lnTo>
                    <a:pt x="15138" y="363812"/>
                  </a:lnTo>
                  <a:lnTo>
                    <a:pt x="30047" y="401675"/>
                  </a:lnTo>
                  <a:lnTo>
                    <a:pt x="49572" y="438224"/>
                  </a:lnTo>
                  <a:lnTo>
                    <a:pt x="73418" y="472904"/>
                  </a:lnTo>
                  <a:lnTo>
                    <a:pt x="101222" y="505189"/>
                  </a:lnTo>
                  <a:lnTo>
                    <a:pt x="132564" y="534591"/>
                  </a:lnTo>
                  <a:lnTo>
                    <a:pt x="166968" y="560662"/>
                  </a:lnTo>
                  <a:lnTo>
                    <a:pt x="203913" y="583009"/>
                  </a:lnTo>
                  <a:lnTo>
                    <a:pt x="242839" y="601292"/>
                  </a:lnTo>
                  <a:lnTo>
                    <a:pt x="283155" y="615235"/>
                  </a:lnTo>
                  <a:lnTo>
                    <a:pt x="324250" y="624625"/>
                  </a:lnTo>
                  <a:lnTo>
                    <a:pt x="365502" y="629320"/>
                  </a:lnTo>
                  <a:lnTo>
                    <a:pt x="406285" y="629251"/>
                  </a:lnTo>
                  <a:lnTo>
                    <a:pt x="445981" y="624416"/>
                  </a:lnTo>
                  <a:lnTo>
                    <a:pt x="483989" y="614890"/>
                  </a:lnTo>
                  <a:lnTo>
                    <a:pt x="519731" y="600817"/>
                  </a:lnTo>
                  <a:lnTo>
                    <a:pt x="552666" y="582411"/>
                  </a:lnTo>
                  <a:lnTo>
                    <a:pt x="582296" y="559950"/>
                  </a:lnTo>
                  <a:lnTo>
                    <a:pt x="608170" y="533775"/>
                  </a:lnTo>
                  <a:lnTo>
                    <a:pt x="629896" y="504283"/>
                  </a:lnTo>
                  <a:lnTo>
                    <a:pt x="647146" y="471920"/>
                  </a:lnTo>
                  <a:lnTo>
                    <a:pt x="659658" y="437178"/>
                  </a:lnTo>
                  <a:lnTo>
                    <a:pt x="667242" y="400583"/>
                  </a:lnTo>
                  <a:close/>
                </a:path>
              </a:pathLst>
            </a:custGeom>
            <a:solidFill>
              <a:srgbClr val="FFED6F">
                <a:alpha val="30196"/>
              </a:srgbClr>
            </a:solidFill>
            <a:ln w="27101" cap="rnd">
              <a:solidFill>
                <a:srgbClr val="FFED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648094" y="3324025"/>
              <a:ext cx="976406" cy="843365"/>
            </a:xfrm>
            <a:custGeom>
              <a:avLst/>
              <a:pathLst>
                <a:path w="976406" h="843365">
                  <a:moveTo>
                    <a:pt x="976406" y="307103"/>
                  </a:moveTo>
                  <a:lnTo>
                    <a:pt x="972702" y="258040"/>
                  </a:lnTo>
                  <a:lnTo>
                    <a:pt x="961647" y="211452"/>
                  </a:lnTo>
                  <a:lnTo>
                    <a:pt x="943407" y="168046"/>
                  </a:lnTo>
                  <a:lnTo>
                    <a:pt x="918261" y="128479"/>
                  </a:lnTo>
                  <a:lnTo>
                    <a:pt x="886587" y="93351"/>
                  </a:lnTo>
                  <a:lnTo>
                    <a:pt x="848868" y="63195"/>
                  </a:lnTo>
                  <a:lnTo>
                    <a:pt x="805675" y="38467"/>
                  </a:lnTo>
                  <a:lnTo>
                    <a:pt x="757662" y="19544"/>
                  </a:lnTo>
                  <a:lnTo>
                    <a:pt x="705557" y="6711"/>
                  </a:lnTo>
                  <a:lnTo>
                    <a:pt x="650150" y="163"/>
                  </a:lnTo>
                  <a:lnTo>
                    <a:pt x="592281" y="0"/>
                  </a:lnTo>
                  <a:lnTo>
                    <a:pt x="532828" y="6223"/>
                  </a:lnTo>
                  <a:lnTo>
                    <a:pt x="472691" y="18739"/>
                  </a:lnTo>
                  <a:lnTo>
                    <a:pt x="412782" y="37357"/>
                  </a:lnTo>
                  <a:lnTo>
                    <a:pt x="354009" y="61796"/>
                  </a:lnTo>
                  <a:lnTo>
                    <a:pt x="297264" y="91686"/>
                  </a:lnTo>
                  <a:lnTo>
                    <a:pt x="243406" y="126572"/>
                  </a:lnTo>
                  <a:lnTo>
                    <a:pt x="193252" y="165926"/>
                  </a:lnTo>
                  <a:lnTo>
                    <a:pt x="147562" y="209152"/>
                  </a:lnTo>
                  <a:lnTo>
                    <a:pt x="107029" y="255594"/>
                  </a:lnTo>
                  <a:lnTo>
                    <a:pt x="72267" y="304548"/>
                  </a:lnTo>
                  <a:lnTo>
                    <a:pt x="43803" y="355273"/>
                  </a:lnTo>
                  <a:lnTo>
                    <a:pt x="22068" y="406999"/>
                  </a:lnTo>
                  <a:lnTo>
                    <a:pt x="7393" y="458942"/>
                  </a:lnTo>
                  <a:lnTo>
                    <a:pt x="0" y="510315"/>
                  </a:lnTo>
                  <a:lnTo>
                    <a:pt x="0" y="560338"/>
                  </a:lnTo>
                  <a:lnTo>
                    <a:pt x="7393" y="608255"/>
                  </a:lnTo>
                  <a:lnTo>
                    <a:pt x="22068" y="653337"/>
                  </a:lnTo>
                  <a:lnTo>
                    <a:pt x="43803" y="694903"/>
                  </a:lnTo>
                  <a:lnTo>
                    <a:pt x="72267" y="732321"/>
                  </a:lnTo>
                  <a:lnTo>
                    <a:pt x="107029" y="765025"/>
                  </a:lnTo>
                  <a:lnTo>
                    <a:pt x="147562" y="792519"/>
                  </a:lnTo>
                  <a:lnTo>
                    <a:pt x="193252" y="814386"/>
                  </a:lnTo>
                  <a:lnTo>
                    <a:pt x="243406" y="830295"/>
                  </a:lnTo>
                  <a:lnTo>
                    <a:pt x="297264" y="840003"/>
                  </a:lnTo>
                  <a:lnTo>
                    <a:pt x="354009" y="843365"/>
                  </a:lnTo>
                  <a:lnTo>
                    <a:pt x="412782" y="840330"/>
                  </a:lnTo>
                  <a:lnTo>
                    <a:pt x="472691" y="830942"/>
                  </a:lnTo>
                  <a:lnTo>
                    <a:pt x="532828" y="815346"/>
                  </a:lnTo>
                  <a:lnTo>
                    <a:pt x="592281" y="793776"/>
                  </a:lnTo>
                  <a:lnTo>
                    <a:pt x="650150" y="766560"/>
                  </a:lnTo>
                  <a:lnTo>
                    <a:pt x="705557" y="734111"/>
                  </a:lnTo>
                  <a:lnTo>
                    <a:pt x="757662" y="696920"/>
                  </a:lnTo>
                  <a:lnTo>
                    <a:pt x="805675" y="655552"/>
                  </a:lnTo>
                  <a:lnTo>
                    <a:pt x="848868" y="610632"/>
                  </a:lnTo>
                  <a:lnTo>
                    <a:pt x="886587" y="562843"/>
                  </a:lnTo>
                  <a:lnTo>
                    <a:pt x="918261" y="512909"/>
                  </a:lnTo>
                  <a:lnTo>
                    <a:pt x="943407" y="461587"/>
                  </a:lnTo>
                  <a:lnTo>
                    <a:pt x="961647" y="409654"/>
                  </a:lnTo>
                  <a:lnTo>
                    <a:pt x="972702" y="357898"/>
                  </a:lnTo>
                  <a:close/>
                </a:path>
              </a:pathLst>
            </a:custGeom>
            <a:solidFill>
              <a:srgbClr val="006D2C">
                <a:alpha val="30196"/>
              </a:srgbClr>
            </a:solidFill>
            <a:ln w="27101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643993" y="2898956"/>
              <a:ext cx="902536" cy="1217685"/>
            </a:xfrm>
            <a:custGeom>
              <a:avLst/>
              <a:pathLst>
                <a:path w="902536" h="1217685">
                  <a:moveTo>
                    <a:pt x="902536" y="738275"/>
                  </a:moveTo>
                  <a:lnTo>
                    <a:pt x="899112" y="664124"/>
                  </a:lnTo>
                  <a:lnTo>
                    <a:pt x="888893" y="589127"/>
                  </a:lnTo>
                  <a:lnTo>
                    <a:pt x="872034" y="514420"/>
                  </a:lnTo>
                  <a:lnTo>
                    <a:pt x="848789" y="441135"/>
                  </a:lnTo>
                  <a:lnTo>
                    <a:pt x="819513" y="370385"/>
                  </a:lnTo>
                  <a:lnTo>
                    <a:pt x="784647" y="303240"/>
                  </a:lnTo>
                  <a:lnTo>
                    <a:pt x="744721" y="240720"/>
                  </a:lnTo>
                  <a:lnTo>
                    <a:pt x="700341" y="183771"/>
                  </a:lnTo>
                  <a:lnTo>
                    <a:pt x="652178" y="133258"/>
                  </a:lnTo>
                  <a:lnTo>
                    <a:pt x="600963" y="89945"/>
                  </a:lnTo>
                  <a:lnTo>
                    <a:pt x="547472" y="54489"/>
                  </a:lnTo>
                  <a:lnTo>
                    <a:pt x="492517" y="27429"/>
                  </a:lnTo>
                  <a:lnTo>
                    <a:pt x="436929" y="9173"/>
                  </a:lnTo>
                  <a:lnTo>
                    <a:pt x="381553" y="0"/>
                  </a:lnTo>
                  <a:lnTo>
                    <a:pt x="327227" y="47"/>
                  </a:lnTo>
                  <a:lnTo>
                    <a:pt x="274774" y="9314"/>
                  </a:lnTo>
                  <a:lnTo>
                    <a:pt x="224991" y="27661"/>
                  </a:lnTo>
                  <a:lnTo>
                    <a:pt x="178631" y="54809"/>
                  </a:lnTo>
                  <a:lnTo>
                    <a:pt x="136398" y="90348"/>
                  </a:lnTo>
                  <a:lnTo>
                    <a:pt x="98931" y="133738"/>
                  </a:lnTo>
                  <a:lnTo>
                    <a:pt x="66799" y="184321"/>
                  </a:lnTo>
                  <a:lnTo>
                    <a:pt x="40489" y="241331"/>
                  </a:lnTo>
                  <a:lnTo>
                    <a:pt x="20399" y="303903"/>
                  </a:lnTo>
                  <a:lnTo>
                    <a:pt x="6834" y="371090"/>
                  </a:lnTo>
                  <a:lnTo>
                    <a:pt x="0" y="441872"/>
                  </a:lnTo>
                  <a:lnTo>
                    <a:pt x="0" y="515176"/>
                  </a:lnTo>
                  <a:lnTo>
                    <a:pt x="6834" y="589892"/>
                  </a:lnTo>
                  <a:lnTo>
                    <a:pt x="20399" y="664887"/>
                  </a:lnTo>
                  <a:lnTo>
                    <a:pt x="40489" y="739023"/>
                  </a:lnTo>
                  <a:lnTo>
                    <a:pt x="66799" y="811177"/>
                  </a:lnTo>
                  <a:lnTo>
                    <a:pt x="98931" y="880256"/>
                  </a:lnTo>
                  <a:lnTo>
                    <a:pt x="136398" y="945212"/>
                  </a:lnTo>
                  <a:lnTo>
                    <a:pt x="178631" y="1005060"/>
                  </a:lnTo>
                  <a:lnTo>
                    <a:pt x="224991" y="1058893"/>
                  </a:lnTo>
                  <a:lnTo>
                    <a:pt x="274774" y="1105895"/>
                  </a:lnTo>
                  <a:lnTo>
                    <a:pt x="327227" y="1145354"/>
                  </a:lnTo>
                  <a:lnTo>
                    <a:pt x="381553" y="1176672"/>
                  </a:lnTo>
                  <a:lnTo>
                    <a:pt x="436929" y="1199373"/>
                  </a:lnTo>
                  <a:lnTo>
                    <a:pt x="492517" y="1213113"/>
                  </a:lnTo>
                  <a:lnTo>
                    <a:pt x="547472" y="1217685"/>
                  </a:lnTo>
                  <a:lnTo>
                    <a:pt x="600963" y="1213019"/>
                  </a:lnTo>
                  <a:lnTo>
                    <a:pt x="652178" y="1199186"/>
                  </a:lnTo>
                  <a:lnTo>
                    <a:pt x="700341" y="1176395"/>
                  </a:lnTo>
                  <a:lnTo>
                    <a:pt x="744721" y="1144992"/>
                  </a:lnTo>
                  <a:lnTo>
                    <a:pt x="784647" y="1105453"/>
                  </a:lnTo>
                  <a:lnTo>
                    <a:pt x="819513" y="1058377"/>
                  </a:lnTo>
                  <a:lnTo>
                    <a:pt x="848789" y="1004478"/>
                  </a:lnTo>
                  <a:lnTo>
                    <a:pt x="872034" y="944573"/>
                  </a:lnTo>
                  <a:lnTo>
                    <a:pt x="888893" y="879571"/>
                  </a:lnTo>
                  <a:lnTo>
                    <a:pt x="899112" y="810455"/>
                  </a:lnTo>
                  <a:close/>
                </a:path>
              </a:pathLst>
            </a:custGeom>
            <a:solidFill>
              <a:srgbClr val="08519C">
                <a:alpha val="30196"/>
              </a:srgbClr>
            </a:solidFill>
            <a:ln w="27101" cap="rnd">
              <a:solidFill>
                <a:srgbClr val="0851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376002" y="2291667"/>
              <a:ext cx="348739" cy="1007037"/>
            </a:xfrm>
            <a:custGeom>
              <a:avLst/>
              <a:pathLst>
                <a:path w="348739" h="1007037">
                  <a:moveTo>
                    <a:pt x="348739" y="796928"/>
                  </a:moveTo>
                  <a:lnTo>
                    <a:pt x="347416" y="744375"/>
                  </a:lnTo>
                  <a:lnTo>
                    <a:pt x="343468" y="688171"/>
                  </a:lnTo>
                  <a:lnTo>
                    <a:pt x="336953" y="629170"/>
                  </a:lnTo>
                  <a:lnTo>
                    <a:pt x="327972" y="568266"/>
                  </a:lnTo>
                  <a:lnTo>
                    <a:pt x="316659" y="506381"/>
                  </a:lnTo>
                  <a:lnTo>
                    <a:pt x="303187" y="444454"/>
                  </a:lnTo>
                  <a:lnTo>
                    <a:pt x="287760" y="383423"/>
                  </a:lnTo>
                  <a:lnTo>
                    <a:pt x="270611" y="324215"/>
                  </a:lnTo>
                  <a:lnTo>
                    <a:pt x="252001" y="267726"/>
                  </a:lnTo>
                  <a:lnTo>
                    <a:pt x="232212" y="214812"/>
                  </a:lnTo>
                  <a:lnTo>
                    <a:pt x="211543" y="166277"/>
                  </a:lnTo>
                  <a:lnTo>
                    <a:pt x="190308" y="122854"/>
                  </a:lnTo>
                  <a:lnTo>
                    <a:pt x="168829" y="85204"/>
                  </a:lnTo>
                  <a:lnTo>
                    <a:pt x="147432" y="53896"/>
                  </a:lnTo>
                  <a:lnTo>
                    <a:pt x="126440" y="29405"/>
                  </a:lnTo>
                  <a:lnTo>
                    <a:pt x="106172" y="12103"/>
                  </a:lnTo>
                  <a:lnTo>
                    <a:pt x="86936" y="2251"/>
                  </a:lnTo>
                  <a:lnTo>
                    <a:pt x="69023" y="0"/>
                  </a:lnTo>
                  <a:lnTo>
                    <a:pt x="52704" y="5382"/>
                  </a:lnTo>
                  <a:lnTo>
                    <a:pt x="38227" y="18317"/>
                  </a:lnTo>
                  <a:lnTo>
                    <a:pt x="25811" y="38608"/>
                  </a:lnTo>
                  <a:lnTo>
                    <a:pt x="15645" y="65948"/>
                  </a:lnTo>
                  <a:lnTo>
                    <a:pt x="7882" y="99923"/>
                  </a:lnTo>
                  <a:lnTo>
                    <a:pt x="2640" y="140017"/>
                  </a:lnTo>
                  <a:lnTo>
                    <a:pt x="0" y="185623"/>
                  </a:lnTo>
                  <a:lnTo>
                    <a:pt x="0" y="236049"/>
                  </a:lnTo>
                  <a:lnTo>
                    <a:pt x="2640" y="290530"/>
                  </a:lnTo>
                  <a:lnTo>
                    <a:pt x="7882" y="348242"/>
                  </a:lnTo>
                  <a:lnTo>
                    <a:pt x="15645" y="408309"/>
                  </a:lnTo>
                  <a:lnTo>
                    <a:pt x="25811" y="469821"/>
                  </a:lnTo>
                  <a:lnTo>
                    <a:pt x="38227" y="531844"/>
                  </a:lnTo>
                  <a:lnTo>
                    <a:pt x="52704" y="593440"/>
                  </a:lnTo>
                  <a:lnTo>
                    <a:pt x="69023" y="653673"/>
                  </a:lnTo>
                  <a:lnTo>
                    <a:pt x="86936" y="711632"/>
                  </a:lnTo>
                  <a:lnTo>
                    <a:pt x="106172" y="766437"/>
                  </a:lnTo>
                  <a:lnTo>
                    <a:pt x="126440" y="817258"/>
                  </a:lnTo>
                  <a:lnTo>
                    <a:pt x="147432" y="863324"/>
                  </a:lnTo>
                  <a:lnTo>
                    <a:pt x="168829" y="903938"/>
                  </a:lnTo>
                  <a:lnTo>
                    <a:pt x="190308" y="938482"/>
                  </a:lnTo>
                  <a:lnTo>
                    <a:pt x="211543" y="966435"/>
                  </a:lnTo>
                  <a:lnTo>
                    <a:pt x="232212" y="987371"/>
                  </a:lnTo>
                  <a:lnTo>
                    <a:pt x="252001" y="1000974"/>
                  </a:lnTo>
                  <a:lnTo>
                    <a:pt x="270611" y="1007037"/>
                  </a:lnTo>
                  <a:lnTo>
                    <a:pt x="287760" y="1005469"/>
                  </a:lnTo>
                  <a:lnTo>
                    <a:pt x="303187" y="996293"/>
                  </a:lnTo>
                  <a:lnTo>
                    <a:pt x="316659" y="979648"/>
                  </a:lnTo>
                  <a:lnTo>
                    <a:pt x="327972" y="955787"/>
                  </a:lnTo>
                  <a:lnTo>
                    <a:pt x="336953" y="925071"/>
                  </a:lnTo>
                  <a:lnTo>
                    <a:pt x="343468" y="887967"/>
                  </a:lnTo>
                  <a:lnTo>
                    <a:pt x="347416" y="845035"/>
                  </a:lnTo>
                  <a:close/>
                </a:path>
              </a:pathLst>
            </a:custGeom>
            <a:solidFill>
              <a:srgbClr val="54278F">
                <a:alpha val="30196"/>
              </a:srgbClr>
            </a:solidFill>
            <a:ln w="27101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456452" y="2438595"/>
              <a:ext cx="760211" cy="1537798"/>
            </a:xfrm>
            <a:custGeom>
              <a:avLst/>
              <a:pathLst>
                <a:path w="760211" h="1537798">
                  <a:moveTo>
                    <a:pt x="760211" y="1065413"/>
                  </a:moveTo>
                  <a:lnTo>
                    <a:pt x="757327" y="975879"/>
                  </a:lnTo>
                  <a:lnTo>
                    <a:pt x="748720" y="883216"/>
                  </a:lnTo>
                  <a:lnTo>
                    <a:pt x="734519" y="788829"/>
                  </a:lnTo>
                  <a:lnTo>
                    <a:pt x="714940" y="694149"/>
                  </a:lnTo>
                  <a:lnTo>
                    <a:pt x="690280" y="600611"/>
                  </a:lnTo>
                  <a:lnTo>
                    <a:pt x="660913" y="509633"/>
                  </a:lnTo>
                  <a:lnTo>
                    <a:pt x="627283" y="422594"/>
                  </a:lnTo>
                  <a:lnTo>
                    <a:pt x="589901" y="340814"/>
                  </a:lnTo>
                  <a:lnTo>
                    <a:pt x="549333" y="265533"/>
                  </a:lnTo>
                  <a:lnTo>
                    <a:pt x="506194" y="197891"/>
                  </a:lnTo>
                  <a:lnTo>
                    <a:pt x="461139" y="138914"/>
                  </a:lnTo>
                  <a:lnTo>
                    <a:pt x="414849" y="89495"/>
                  </a:lnTo>
                  <a:lnTo>
                    <a:pt x="368028" y="50385"/>
                  </a:lnTo>
                  <a:lnTo>
                    <a:pt x="321384" y="22176"/>
                  </a:lnTo>
                  <a:lnTo>
                    <a:pt x="275625" y="5296"/>
                  </a:lnTo>
                  <a:lnTo>
                    <a:pt x="231444" y="0"/>
                  </a:lnTo>
                  <a:lnTo>
                    <a:pt x="189511" y="6368"/>
                  </a:lnTo>
                  <a:lnTo>
                    <a:pt x="150462" y="24305"/>
                  </a:lnTo>
                  <a:lnTo>
                    <a:pt x="114889" y="53538"/>
                  </a:lnTo>
                  <a:lnTo>
                    <a:pt x="83330" y="93625"/>
                  </a:lnTo>
                  <a:lnTo>
                    <a:pt x="56265" y="143956"/>
                  </a:lnTo>
                  <a:lnTo>
                    <a:pt x="34104" y="203771"/>
                  </a:lnTo>
                  <a:lnTo>
                    <a:pt x="17182" y="272161"/>
                  </a:lnTo>
                  <a:lnTo>
                    <a:pt x="5756" y="348090"/>
                  </a:lnTo>
                  <a:lnTo>
                    <a:pt x="0" y="430408"/>
                  </a:lnTo>
                  <a:lnTo>
                    <a:pt x="0" y="517865"/>
                  </a:lnTo>
                  <a:lnTo>
                    <a:pt x="5756" y="609137"/>
                  </a:lnTo>
                  <a:lnTo>
                    <a:pt x="17182" y="702840"/>
                  </a:lnTo>
                  <a:lnTo>
                    <a:pt x="34104" y="797553"/>
                  </a:lnTo>
                  <a:lnTo>
                    <a:pt x="56265" y="891841"/>
                  </a:lnTo>
                  <a:lnTo>
                    <a:pt x="83330" y="984274"/>
                  </a:lnTo>
                  <a:lnTo>
                    <a:pt x="114889" y="1073451"/>
                  </a:lnTo>
                  <a:lnTo>
                    <a:pt x="150462" y="1158021"/>
                  </a:lnTo>
                  <a:lnTo>
                    <a:pt x="189511" y="1236701"/>
                  </a:lnTo>
                  <a:lnTo>
                    <a:pt x="231444" y="1308299"/>
                  </a:lnTo>
                  <a:lnTo>
                    <a:pt x="275625" y="1371729"/>
                  </a:lnTo>
                  <a:lnTo>
                    <a:pt x="321384" y="1426029"/>
                  </a:lnTo>
                  <a:lnTo>
                    <a:pt x="368028" y="1470377"/>
                  </a:lnTo>
                  <a:lnTo>
                    <a:pt x="414849" y="1504101"/>
                  </a:lnTo>
                  <a:lnTo>
                    <a:pt x="461139" y="1526689"/>
                  </a:lnTo>
                  <a:lnTo>
                    <a:pt x="506194" y="1537798"/>
                  </a:lnTo>
                  <a:lnTo>
                    <a:pt x="549333" y="1537261"/>
                  </a:lnTo>
                  <a:lnTo>
                    <a:pt x="589901" y="1525085"/>
                  </a:lnTo>
                  <a:lnTo>
                    <a:pt x="627283" y="1501455"/>
                  </a:lnTo>
                  <a:lnTo>
                    <a:pt x="660913" y="1466729"/>
                  </a:lnTo>
                  <a:lnTo>
                    <a:pt x="690280" y="1421434"/>
                  </a:lnTo>
                  <a:lnTo>
                    <a:pt x="714940" y="1366257"/>
                  </a:lnTo>
                  <a:lnTo>
                    <a:pt x="734519" y="1302033"/>
                  </a:lnTo>
                  <a:lnTo>
                    <a:pt x="748720" y="1229736"/>
                  </a:lnTo>
                  <a:lnTo>
                    <a:pt x="757327" y="1150462"/>
                  </a:lnTo>
                  <a:close/>
                </a:path>
              </a:pathLst>
            </a:custGeom>
            <a:solidFill>
              <a:srgbClr val="E6E6FA">
                <a:alpha val="30196"/>
              </a:srgbClr>
            </a:solidFill>
            <a:ln w="27101" cap="rnd">
              <a:solidFill>
                <a:srgbClr val="E6E6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4866075" y="2746913"/>
              <a:ext cx="1166819" cy="413249"/>
            </a:xfrm>
            <a:custGeom>
              <a:avLst/>
              <a:pathLst>
                <a:path w="1166819" h="413249">
                  <a:moveTo>
                    <a:pt x="1166819" y="167773"/>
                  </a:moveTo>
                  <a:lnTo>
                    <a:pt x="1162393" y="143117"/>
                  </a:lnTo>
                  <a:lnTo>
                    <a:pt x="1149181" y="119424"/>
                  </a:lnTo>
                  <a:lnTo>
                    <a:pt x="1127385" y="97053"/>
                  </a:lnTo>
                  <a:lnTo>
                    <a:pt x="1097334" y="76344"/>
                  </a:lnTo>
                  <a:lnTo>
                    <a:pt x="1059484" y="57610"/>
                  </a:lnTo>
                  <a:lnTo>
                    <a:pt x="1014409" y="41136"/>
                  </a:lnTo>
                  <a:lnTo>
                    <a:pt x="962793" y="27170"/>
                  </a:lnTo>
                  <a:lnTo>
                    <a:pt x="905416" y="15926"/>
                  </a:lnTo>
                  <a:lnTo>
                    <a:pt x="843150" y="7572"/>
                  </a:lnTo>
                  <a:lnTo>
                    <a:pt x="776938" y="2236"/>
                  </a:lnTo>
                  <a:lnTo>
                    <a:pt x="707784" y="0"/>
                  </a:lnTo>
                  <a:lnTo>
                    <a:pt x="636737" y="895"/>
                  </a:lnTo>
                  <a:lnTo>
                    <a:pt x="564872" y="4910"/>
                  </a:lnTo>
                  <a:lnTo>
                    <a:pt x="493280" y="11983"/>
                  </a:lnTo>
                  <a:lnTo>
                    <a:pt x="423046" y="22007"/>
                  </a:lnTo>
                  <a:lnTo>
                    <a:pt x="355235" y="34830"/>
                  </a:lnTo>
                  <a:lnTo>
                    <a:pt x="290874" y="50258"/>
                  </a:lnTo>
                  <a:lnTo>
                    <a:pt x="230939" y="68056"/>
                  </a:lnTo>
                  <a:lnTo>
                    <a:pt x="176339" y="87956"/>
                  </a:lnTo>
                  <a:lnTo>
                    <a:pt x="127901" y="109654"/>
                  </a:lnTo>
                  <a:lnTo>
                    <a:pt x="86360" y="132823"/>
                  </a:lnTo>
                  <a:lnTo>
                    <a:pt x="52345" y="157112"/>
                  </a:lnTo>
                  <a:lnTo>
                    <a:pt x="26372" y="182151"/>
                  </a:lnTo>
                  <a:lnTo>
                    <a:pt x="8835" y="207562"/>
                  </a:lnTo>
                  <a:lnTo>
                    <a:pt x="0" y="232959"/>
                  </a:lnTo>
                  <a:lnTo>
                    <a:pt x="0" y="257957"/>
                  </a:lnTo>
                  <a:lnTo>
                    <a:pt x="8835" y="282177"/>
                  </a:lnTo>
                  <a:lnTo>
                    <a:pt x="26372" y="305253"/>
                  </a:lnTo>
                  <a:lnTo>
                    <a:pt x="52345" y="326833"/>
                  </a:lnTo>
                  <a:lnTo>
                    <a:pt x="86360" y="346592"/>
                  </a:lnTo>
                  <a:lnTo>
                    <a:pt x="127901" y="364230"/>
                  </a:lnTo>
                  <a:lnTo>
                    <a:pt x="176339" y="379479"/>
                  </a:lnTo>
                  <a:lnTo>
                    <a:pt x="230939" y="392108"/>
                  </a:lnTo>
                  <a:lnTo>
                    <a:pt x="290874" y="401926"/>
                  </a:lnTo>
                  <a:lnTo>
                    <a:pt x="355235" y="408783"/>
                  </a:lnTo>
                  <a:lnTo>
                    <a:pt x="423046" y="412577"/>
                  </a:lnTo>
                  <a:lnTo>
                    <a:pt x="493280" y="413249"/>
                  </a:lnTo>
                  <a:lnTo>
                    <a:pt x="564872" y="410789"/>
                  </a:lnTo>
                  <a:lnTo>
                    <a:pt x="636737" y="405234"/>
                  </a:lnTo>
                  <a:lnTo>
                    <a:pt x="707784" y="396670"/>
                  </a:lnTo>
                  <a:lnTo>
                    <a:pt x="776938" y="385224"/>
                  </a:lnTo>
                  <a:lnTo>
                    <a:pt x="843150" y="371072"/>
                  </a:lnTo>
                  <a:lnTo>
                    <a:pt x="905416" y="354428"/>
                  </a:lnTo>
                  <a:lnTo>
                    <a:pt x="962793" y="335543"/>
                  </a:lnTo>
                  <a:lnTo>
                    <a:pt x="1014409" y="314704"/>
                  </a:lnTo>
                  <a:lnTo>
                    <a:pt x="1059484" y="292228"/>
                  </a:lnTo>
                  <a:lnTo>
                    <a:pt x="1097334" y="268454"/>
                  </a:lnTo>
                  <a:lnTo>
                    <a:pt x="1127385" y="243743"/>
                  </a:lnTo>
                  <a:lnTo>
                    <a:pt x="1149181" y="218470"/>
                  </a:lnTo>
                  <a:lnTo>
                    <a:pt x="1162393" y="193018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3435831" y="2402499"/>
              <a:ext cx="342878" cy="1217226"/>
            </a:xfrm>
            <a:custGeom>
              <a:avLst/>
              <a:pathLst>
                <a:path w="342878" h="1217226">
                  <a:moveTo>
                    <a:pt x="342878" y="1017441"/>
                  </a:moveTo>
                  <a:lnTo>
                    <a:pt x="341578" y="958895"/>
                  </a:lnTo>
                  <a:lnTo>
                    <a:pt x="337695" y="895038"/>
                  </a:lnTo>
                  <a:lnTo>
                    <a:pt x="331290" y="826838"/>
                  </a:lnTo>
                  <a:lnTo>
                    <a:pt x="322460" y="755330"/>
                  </a:lnTo>
                  <a:lnTo>
                    <a:pt x="311337" y="681596"/>
                  </a:lnTo>
                  <a:lnTo>
                    <a:pt x="298092" y="606756"/>
                  </a:lnTo>
                  <a:lnTo>
                    <a:pt x="282924" y="531942"/>
                  </a:lnTo>
                  <a:lnTo>
                    <a:pt x="266063" y="458291"/>
                  </a:lnTo>
                  <a:lnTo>
                    <a:pt x="247766" y="386917"/>
                  </a:lnTo>
                  <a:lnTo>
                    <a:pt x="228309" y="318902"/>
                  </a:lnTo>
                  <a:lnTo>
                    <a:pt x="207988" y="255279"/>
                  </a:lnTo>
                  <a:lnTo>
                    <a:pt x="187110" y="197011"/>
                  </a:lnTo>
                  <a:lnTo>
                    <a:pt x="165992" y="144982"/>
                  </a:lnTo>
                  <a:lnTo>
                    <a:pt x="144954" y="99980"/>
                  </a:lnTo>
                  <a:lnTo>
                    <a:pt x="124315" y="62687"/>
                  </a:lnTo>
                  <a:lnTo>
                    <a:pt x="104388" y="33670"/>
                  </a:lnTo>
                  <a:lnTo>
                    <a:pt x="85475" y="13367"/>
                  </a:lnTo>
                  <a:lnTo>
                    <a:pt x="67863" y="2086"/>
                  </a:lnTo>
                  <a:lnTo>
                    <a:pt x="51818" y="0"/>
                  </a:lnTo>
                  <a:lnTo>
                    <a:pt x="37584" y="7138"/>
                  </a:lnTo>
                  <a:lnTo>
                    <a:pt x="25377" y="23393"/>
                  </a:lnTo>
                  <a:lnTo>
                    <a:pt x="15382" y="48518"/>
                  </a:lnTo>
                  <a:lnTo>
                    <a:pt x="7749" y="82134"/>
                  </a:lnTo>
                  <a:lnTo>
                    <a:pt x="2596" y="123729"/>
                  </a:lnTo>
                  <a:lnTo>
                    <a:pt x="0" y="172674"/>
                  </a:lnTo>
                  <a:lnTo>
                    <a:pt x="0" y="228226"/>
                  </a:lnTo>
                  <a:lnTo>
                    <a:pt x="2596" y="289544"/>
                  </a:lnTo>
                  <a:lnTo>
                    <a:pt x="7749" y="355697"/>
                  </a:lnTo>
                  <a:lnTo>
                    <a:pt x="15382" y="425684"/>
                  </a:lnTo>
                  <a:lnTo>
                    <a:pt x="25377" y="498443"/>
                  </a:lnTo>
                  <a:lnTo>
                    <a:pt x="37584" y="572871"/>
                  </a:lnTo>
                  <a:lnTo>
                    <a:pt x="51818" y="647840"/>
                  </a:lnTo>
                  <a:lnTo>
                    <a:pt x="67863" y="722214"/>
                  </a:lnTo>
                  <a:lnTo>
                    <a:pt x="85475" y="794865"/>
                  </a:lnTo>
                  <a:lnTo>
                    <a:pt x="104388" y="864691"/>
                  </a:lnTo>
                  <a:lnTo>
                    <a:pt x="124315" y="930635"/>
                  </a:lnTo>
                  <a:lnTo>
                    <a:pt x="144954" y="991697"/>
                  </a:lnTo>
                  <a:lnTo>
                    <a:pt x="165992" y="1046950"/>
                  </a:lnTo>
                  <a:lnTo>
                    <a:pt x="187110" y="1095558"/>
                  </a:lnTo>
                  <a:lnTo>
                    <a:pt x="207988" y="1136783"/>
                  </a:lnTo>
                  <a:lnTo>
                    <a:pt x="228309" y="1170001"/>
                  </a:lnTo>
                  <a:lnTo>
                    <a:pt x="247766" y="1194708"/>
                  </a:lnTo>
                  <a:lnTo>
                    <a:pt x="266063" y="1210530"/>
                  </a:lnTo>
                  <a:lnTo>
                    <a:pt x="282924" y="1217226"/>
                  </a:lnTo>
                  <a:lnTo>
                    <a:pt x="298092" y="1214696"/>
                  </a:lnTo>
                  <a:lnTo>
                    <a:pt x="311337" y="1202977"/>
                  </a:lnTo>
                  <a:lnTo>
                    <a:pt x="322460" y="1182248"/>
                  </a:lnTo>
                  <a:lnTo>
                    <a:pt x="331290" y="1152821"/>
                  </a:lnTo>
                  <a:lnTo>
                    <a:pt x="337695" y="1115145"/>
                  </a:lnTo>
                  <a:lnTo>
                    <a:pt x="341578" y="1069789"/>
                  </a:lnTo>
                  <a:close/>
                </a:path>
              </a:pathLst>
            </a:custGeom>
            <a:solidFill>
              <a:srgbClr val="FCCDE5">
                <a:alpha val="30196"/>
              </a:srgbClr>
            </a:solidFill>
            <a:ln w="27101" cap="rnd">
              <a:solidFill>
                <a:srgbClr val="FCCD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939501" y="3867753"/>
              <a:ext cx="720925" cy="938630"/>
            </a:xfrm>
            <a:custGeom>
              <a:avLst/>
              <a:pathLst>
                <a:path w="720925" h="938630">
                  <a:moveTo>
                    <a:pt x="720925" y="185201"/>
                  </a:moveTo>
                  <a:lnTo>
                    <a:pt x="718191" y="141343"/>
                  </a:lnTo>
                  <a:lnTo>
                    <a:pt x="710028" y="102449"/>
                  </a:lnTo>
                  <a:lnTo>
                    <a:pt x="696561" y="69111"/>
                  </a:lnTo>
                  <a:lnTo>
                    <a:pt x="677994" y="41833"/>
                  </a:lnTo>
                  <a:lnTo>
                    <a:pt x="654608" y="21028"/>
                  </a:lnTo>
                  <a:lnTo>
                    <a:pt x="626758" y="7013"/>
                  </a:lnTo>
                  <a:lnTo>
                    <a:pt x="594867" y="0"/>
                  </a:lnTo>
                  <a:lnTo>
                    <a:pt x="559416" y="94"/>
                  </a:lnTo>
                  <a:lnTo>
                    <a:pt x="520945" y="7295"/>
                  </a:lnTo>
                  <a:lnTo>
                    <a:pt x="480036" y="21493"/>
                  </a:lnTo>
                  <a:lnTo>
                    <a:pt x="437308" y="42473"/>
                  </a:lnTo>
                  <a:lnTo>
                    <a:pt x="393411" y="69918"/>
                  </a:lnTo>
                  <a:lnTo>
                    <a:pt x="349009" y="103410"/>
                  </a:lnTo>
                  <a:lnTo>
                    <a:pt x="304776" y="142443"/>
                  </a:lnTo>
                  <a:lnTo>
                    <a:pt x="261381" y="186425"/>
                  </a:lnTo>
                  <a:lnTo>
                    <a:pt x="219484" y="234688"/>
                  </a:lnTo>
                  <a:lnTo>
                    <a:pt x="179718" y="286502"/>
                  </a:lnTo>
                  <a:lnTo>
                    <a:pt x="142687" y="341080"/>
                  </a:lnTo>
                  <a:lnTo>
                    <a:pt x="108952" y="397596"/>
                  </a:lnTo>
                  <a:lnTo>
                    <a:pt x="79024" y="455193"/>
                  </a:lnTo>
                  <a:lnTo>
                    <a:pt x="53358" y="512998"/>
                  </a:lnTo>
                  <a:lnTo>
                    <a:pt x="32341" y="570134"/>
                  </a:lnTo>
                  <a:lnTo>
                    <a:pt x="16294" y="625735"/>
                  </a:lnTo>
                  <a:lnTo>
                    <a:pt x="5459" y="678959"/>
                  </a:lnTo>
                  <a:lnTo>
                    <a:pt x="0" y="728998"/>
                  </a:lnTo>
                  <a:lnTo>
                    <a:pt x="0" y="775094"/>
                  </a:lnTo>
                  <a:lnTo>
                    <a:pt x="5459" y="816549"/>
                  </a:lnTo>
                  <a:lnTo>
                    <a:pt x="16294" y="852734"/>
                  </a:lnTo>
                  <a:lnTo>
                    <a:pt x="32341" y="883100"/>
                  </a:lnTo>
                  <a:lnTo>
                    <a:pt x="53358" y="907187"/>
                  </a:lnTo>
                  <a:lnTo>
                    <a:pt x="79024" y="924629"/>
                  </a:lnTo>
                  <a:lnTo>
                    <a:pt x="108952" y="935164"/>
                  </a:lnTo>
                  <a:lnTo>
                    <a:pt x="142687" y="938630"/>
                  </a:lnTo>
                  <a:lnTo>
                    <a:pt x="179718" y="934976"/>
                  </a:lnTo>
                  <a:lnTo>
                    <a:pt x="219484" y="924256"/>
                  </a:lnTo>
                  <a:lnTo>
                    <a:pt x="261381" y="906633"/>
                  </a:lnTo>
                  <a:lnTo>
                    <a:pt x="304776" y="882374"/>
                  </a:lnTo>
                  <a:lnTo>
                    <a:pt x="349009" y="851848"/>
                  </a:lnTo>
                  <a:lnTo>
                    <a:pt x="393411" y="815517"/>
                  </a:lnTo>
                  <a:lnTo>
                    <a:pt x="437308" y="773930"/>
                  </a:lnTo>
                  <a:lnTo>
                    <a:pt x="480036" y="727720"/>
                  </a:lnTo>
                  <a:lnTo>
                    <a:pt x="520945" y="677587"/>
                  </a:lnTo>
                  <a:lnTo>
                    <a:pt x="559416" y="624289"/>
                  </a:lnTo>
                  <a:lnTo>
                    <a:pt x="594867" y="568637"/>
                  </a:lnTo>
                  <a:lnTo>
                    <a:pt x="626758" y="511472"/>
                  </a:lnTo>
                  <a:lnTo>
                    <a:pt x="654608" y="453661"/>
                  </a:lnTo>
                  <a:lnTo>
                    <a:pt x="677994" y="396082"/>
                  </a:lnTo>
                  <a:lnTo>
                    <a:pt x="696561" y="339606"/>
                  </a:lnTo>
                  <a:lnTo>
                    <a:pt x="710028" y="285090"/>
                  </a:lnTo>
                  <a:lnTo>
                    <a:pt x="718191" y="233361"/>
                  </a:lnTo>
                  <a:close/>
                </a:path>
              </a:pathLst>
            </a:custGeom>
            <a:solidFill>
              <a:srgbClr val="A65628">
                <a:alpha val="30196"/>
              </a:srgbClr>
            </a:solidFill>
            <a:ln w="27101" cap="rnd">
              <a:solidFill>
                <a:srgbClr val="A656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2522045" y="5307177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2522045" y="4272586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560108" y="3236606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560108" y="2203404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2651512" y="5348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651512" y="4313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651512" y="3279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651512" y="2244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156541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191132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225724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6260315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3105726" y="5769763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59348" y="5768374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93940" y="576976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28531" y="576976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684328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383101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60796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38422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573347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608272" y="593334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724431" y="5988509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833428" y="5918461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183019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221832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757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5291682" y="593334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407841" y="5988509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5516837" y="591846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672226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95" name="tx94"/>
            <p:cNvSpPr/>
            <p:nvPr/>
          </p:nvSpPr>
          <p:spPr>
            <a:xfrm rot="-5400000">
              <a:off x="2051147" y="4454532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96" name="tx95"/>
            <p:cNvSpPr/>
            <p:nvPr/>
          </p:nvSpPr>
          <p:spPr>
            <a:xfrm rot="-5400000">
              <a:off x="2362281" y="4066894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6"/>
            <p:cNvSpPr/>
            <p:nvPr/>
          </p:nvSpPr>
          <p:spPr>
            <a:xfrm rot="-5400000">
              <a:off x="2405575" y="4032493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2433871" y="3983162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9" name="tx98"/>
            <p:cNvSpPr/>
            <p:nvPr/>
          </p:nvSpPr>
          <p:spPr>
            <a:xfrm rot="-5400000">
              <a:off x="2433871" y="3948237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0" name="tx99"/>
            <p:cNvSpPr/>
            <p:nvPr/>
          </p:nvSpPr>
          <p:spPr>
            <a:xfrm rot="-5400000">
              <a:off x="2365760" y="384520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01" name="tx100"/>
            <p:cNvSpPr/>
            <p:nvPr/>
          </p:nvSpPr>
          <p:spPr>
            <a:xfrm rot="-5400000">
              <a:off x="2396924" y="3760207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2225440" y="3479726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0.193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2424982" y="332967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04" name="tx103"/>
            <p:cNvSpPr/>
            <p:nvPr/>
          </p:nvSpPr>
          <p:spPr>
            <a:xfrm rot="-5400000">
              <a:off x="2433871" y="3299753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5" name="tx104"/>
            <p:cNvSpPr/>
            <p:nvPr/>
          </p:nvSpPr>
          <p:spPr>
            <a:xfrm rot="-5400000">
              <a:off x="2433871" y="326482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2365760" y="316179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2396924" y="3076797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2322541" y="2893417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2336441" y="275192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686306" y="1633078"/>
              <a:ext cx="2623864" cy="154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color of Music Asymmetric Map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i002.asymMapIJ.CJ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415817" y="1600200"/>
              <a:ext cx="431236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22178" y="1889793"/>
              <a:ext cx="3836414" cy="3817736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22178" y="5640308"/>
              <a:ext cx="3836414" cy="0"/>
            </a:xfrm>
            <a:custGeom>
              <a:avLst/>
              <a:pathLst>
                <a:path w="3836414" h="0">
                  <a:moveTo>
                    <a:pt x="0" y="0"/>
                  </a:moveTo>
                  <a:lnTo>
                    <a:pt x="3836414" y="0"/>
                  </a:lnTo>
                  <a:lnTo>
                    <a:pt x="383641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22178" y="4951721"/>
              <a:ext cx="3836414" cy="0"/>
            </a:xfrm>
            <a:custGeom>
              <a:avLst/>
              <a:pathLst>
                <a:path w="3836414" h="0">
                  <a:moveTo>
                    <a:pt x="0" y="0"/>
                  </a:moveTo>
                  <a:lnTo>
                    <a:pt x="3836414" y="0"/>
                  </a:lnTo>
                  <a:lnTo>
                    <a:pt x="383641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22178" y="4263135"/>
              <a:ext cx="3836414" cy="0"/>
            </a:xfrm>
            <a:custGeom>
              <a:avLst/>
              <a:pathLst>
                <a:path w="3836414" h="0">
                  <a:moveTo>
                    <a:pt x="0" y="0"/>
                  </a:moveTo>
                  <a:lnTo>
                    <a:pt x="3836414" y="0"/>
                  </a:lnTo>
                  <a:lnTo>
                    <a:pt x="383641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22178" y="3574548"/>
              <a:ext cx="3836414" cy="0"/>
            </a:xfrm>
            <a:custGeom>
              <a:avLst/>
              <a:pathLst>
                <a:path w="3836414" h="0">
                  <a:moveTo>
                    <a:pt x="0" y="0"/>
                  </a:moveTo>
                  <a:lnTo>
                    <a:pt x="3836414" y="0"/>
                  </a:lnTo>
                  <a:lnTo>
                    <a:pt x="383641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22178" y="2885961"/>
              <a:ext cx="3836414" cy="0"/>
            </a:xfrm>
            <a:custGeom>
              <a:avLst/>
              <a:pathLst>
                <a:path w="3836414" h="0">
                  <a:moveTo>
                    <a:pt x="0" y="0"/>
                  </a:moveTo>
                  <a:lnTo>
                    <a:pt x="3836414" y="0"/>
                  </a:lnTo>
                  <a:lnTo>
                    <a:pt x="383641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22178" y="2197375"/>
              <a:ext cx="3836414" cy="0"/>
            </a:xfrm>
            <a:custGeom>
              <a:avLst/>
              <a:pathLst>
                <a:path w="3836414" h="0">
                  <a:moveTo>
                    <a:pt x="0" y="0"/>
                  </a:moveTo>
                  <a:lnTo>
                    <a:pt x="3836414" y="0"/>
                  </a:lnTo>
                  <a:lnTo>
                    <a:pt x="383641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66184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85477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4335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31944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2053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0911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22178" y="5296015"/>
              <a:ext cx="3836414" cy="0"/>
            </a:xfrm>
            <a:custGeom>
              <a:avLst/>
              <a:pathLst>
                <a:path w="3836414" h="0">
                  <a:moveTo>
                    <a:pt x="0" y="0"/>
                  </a:moveTo>
                  <a:lnTo>
                    <a:pt x="3836414" y="0"/>
                  </a:lnTo>
                  <a:lnTo>
                    <a:pt x="383641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22178" y="4607428"/>
              <a:ext cx="3836414" cy="0"/>
            </a:xfrm>
            <a:custGeom>
              <a:avLst/>
              <a:pathLst>
                <a:path w="3836414" h="0">
                  <a:moveTo>
                    <a:pt x="0" y="0"/>
                  </a:moveTo>
                  <a:lnTo>
                    <a:pt x="3836414" y="0"/>
                  </a:lnTo>
                  <a:lnTo>
                    <a:pt x="383641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22178" y="3918841"/>
              <a:ext cx="3836414" cy="0"/>
            </a:xfrm>
            <a:custGeom>
              <a:avLst/>
              <a:pathLst>
                <a:path w="3836414" h="0">
                  <a:moveTo>
                    <a:pt x="0" y="0"/>
                  </a:moveTo>
                  <a:lnTo>
                    <a:pt x="3836414" y="0"/>
                  </a:lnTo>
                  <a:lnTo>
                    <a:pt x="383641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22178" y="3230255"/>
              <a:ext cx="3836414" cy="0"/>
            </a:xfrm>
            <a:custGeom>
              <a:avLst/>
              <a:pathLst>
                <a:path w="3836414" h="0">
                  <a:moveTo>
                    <a:pt x="0" y="0"/>
                  </a:moveTo>
                  <a:lnTo>
                    <a:pt x="3836414" y="0"/>
                  </a:lnTo>
                  <a:lnTo>
                    <a:pt x="383641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22178" y="2541668"/>
              <a:ext cx="3836414" cy="0"/>
            </a:xfrm>
            <a:custGeom>
              <a:avLst/>
              <a:pathLst>
                <a:path w="3836414" h="0">
                  <a:moveTo>
                    <a:pt x="0" y="0"/>
                  </a:moveTo>
                  <a:lnTo>
                    <a:pt x="3836414" y="0"/>
                  </a:lnTo>
                  <a:lnTo>
                    <a:pt x="383641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1047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199064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88765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7623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264824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22178" y="3230255"/>
              <a:ext cx="3836414" cy="0"/>
            </a:xfrm>
            <a:custGeom>
              <a:avLst/>
              <a:pathLst>
                <a:path w="3836414" h="0">
                  <a:moveTo>
                    <a:pt x="0" y="0"/>
                  </a:moveTo>
                  <a:lnTo>
                    <a:pt x="3836414" y="0"/>
                  </a:lnTo>
                  <a:lnTo>
                    <a:pt x="383641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99064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142532" y="2985671"/>
              <a:ext cx="76753" cy="76753"/>
            </a:xfrm>
            <a:prstGeom prst="ellipse">
              <a:avLst/>
            </a:prstGeom>
            <a:solidFill>
              <a:srgbClr val="A50F15">
                <a:alpha val="50196"/>
              </a:srgbClr>
            </a:solidFill>
            <a:ln w="9000" cap="rnd">
              <a:solidFill>
                <a:srgbClr val="A50F1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944707" y="3032240"/>
              <a:ext cx="76753" cy="76753"/>
            </a:xfrm>
            <a:prstGeom prst="ellipse">
              <a:avLst/>
            </a:prstGeom>
            <a:solidFill>
              <a:srgbClr val="FFA500">
                <a:alpha val="50196"/>
              </a:srgbClr>
            </a:solidFill>
            <a:ln w="9000" cap="rnd">
              <a:solidFill>
                <a:srgbClr val="FFA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921050" y="3053039"/>
              <a:ext cx="76753" cy="76753"/>
            </a:xfrm>
            <a:prstGeom prst="ellipse">
              <a:avLst/>
            </a:prstGeom>
            <a:solidFill>
              <a:srgbClr val="FFED6F">
                <a:alpha val="50196"/>
              </a:srgbClr>
            </a:solidFill>
            <a:ln w="9000" cap="rnd">
              <a:solidFill>
                <a:srgbClr val="FFED6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130403" y="3529445"/>
              <a:ext cx="76753" cy="76753"/>
            </a:xfrm>
            <a:prstGeom prst="ellipse">
              <a:avLst/>
            </a:prstGeom>
            <a:solidFill>
              <a:srgbClr val="006D2C">
                <a:alpha val="50196"/>
              </a:srgbClr>
            </a:solidFill>
            <a:ln w="9000" cap="rnd">
              <a:solidFill>
                <a:srgbClr val="006D2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104439" y="3333605"/>
              <a:ext cx="76753" cy="76753"/>
            </a:xfrm>
            <a:prstGeom prst="ellipse">
              <a:avLst/>
            </a:prstGeom>
            <a:solidFill>
              <a:srgbClr val="08519C">
                <a:alpha val="50196"/>
              </a:srgbClr>
            </a:solidFill>
            <a:ln w="9000" cap="rnd">
              <a:solidFill>
                <a:srgbClr val="08519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734634" y="2865014"/>
              <a:ext cx="76753" cy="76753"/>
            </a:xfrm>
            <a:prstGeom prst="ellipse">
              <a:avLst/>
            </a:prstGeom>
            <a:solidFill>
              <a:srgbClr val="54278F">
                <a:alpha val="50196"/>
              </a:srgbClr>
            </a:solidFill>
            <a:ln w="9000" cap="rnd">
              <a:solidFill>
                <a:srgbClr val="54278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934974" y="3152939"/>
              <a:ext cx="76753" cy="76753"/>
            </a:xfrm>
            <a:prstGeom prst="ellipse">
              <a:avLst/>
            </a:prstGeom>
            <a:solidFill>
              <a:srgbClr val="E6E6FA">
                <a:alpha val="50196"/>
              </a:srgbClr>
            </a:solidFill>
            <a:ln w="9000" cap="rnd">
              <a:solidFill>
                <a:srgbClr val="E6E6F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983409" y="2974699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768177" y="2985015"/>
              <a:ext cx="76753" cy="76753"/>
            </a:xfrm>
            <a:prstGeom prst="ellipse">
              <a:avLst/>
            </a:prstGeom>
            <a:solidFill>
              <a:srgbClr val="FCCDE5">
                <a:alpha val="50196"/>
              </a:srgbClr>
            </a:solidFill>
            <a:ln w="9000" cap="rnd">
              <a:solidFill>
                <a:srgbClr val="FCCDE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238279" y="3878141"/>
              <a:ext cx="76753" cy="76753"/>
            </a:xfrm>
            <a:prstGeom prst="ellipse">
              <a:avLst/>
            </a:prstGeom>
            <a:solidFill>
              <a:srgbClr val="A65628">
                <a:alpha val="50196"/>
              </a:srgbClr>
            </a:solidFill>
            <a:ln w="9000" cap="rnd">
              <a:solidFill>
                <a:srgbClr val="A6562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3446864" y="2566555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3810918" y="2740414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3767564" y="3656221"/>
              <a:ext cx="117404" cy="117404"/>
            </a:xfrm>
            <a:custGeom>
              <a:av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5411824" y="2549460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983920" y="4169878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837072" y="2660792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5364141" y="3311003"/>
              <a:ext cx="117404" cy="117404"/>
            </a:xfrm>
            <a:custGeom>
              <a:av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592937" y="2531799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4048014" y="4357849"/>
              <a:ext cx="117404" cy="117404"/>
            </a:xfrm>
            <a:custGeom>
              <a:av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3184128" y="2671274"/>
              <a:ext cx="380355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Video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658272" y="2853508"/>
              <a:ext cx="29508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Jazz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460597" y="3730939"/>
              <a:ext cx="535471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242914" y="2627746"/>
              <a:ext cx="263915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Rap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813171" y="4053867"/>
              <a:ext cx="263847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Pop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920682" y="2543988"/>
              <a:ext cx="403752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Opera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126765" y="3413699"/>
              <a:ext cx="403479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Low.F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456258" y="2352625"/>
              <a:ext cx="434516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High.F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727328" y="4462471"/>
              <a:ext cx="56650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Middle.F</a:t>
              </a:r>
            </a:p>
          </p:txBody>
        </p:sp>
        <p:sp>
          <p:nvSpPr>
            <p:cNvPr id="59" name="pg58"/>
            <p:cNvSpPr/>
            <p:nvPr/>
          </p:nvSpPr>
          <p:spPr>
            <a:xfrm>
              <a:off x="3270353" y="2206196"/>
              <a:ext cx="475700" cy="863104"/>
            </a:xfrm>
            <a:custGeom>
              <a:avLst/>
              <a:pathLst>
                <a:path w="475700" h="863104">
                  <a:moveTo>
                    <a:pt x="475700" y="696790"/>
                  </a:moveTo>
                  <a:lnTo>
                    <a:pt x="473896" y="652885"/>
                  </a:lnTo>
                  <a:lnTo>
                    <a:pt x="468510" y="605628"/>
                  </a:lnTo>
                  <a:lnTo>
                    <a:pt x="459624" y="555735"/>
                  </a:lnTo>
                  <a:lnTo>
                    <a:pt x="447372" y="503964"/>
                  </a:lnTo>
                  <a:lnTo>
                    <a:pt x="431941" y="451098"/>
                  </a:lnTo>
                  <a:lnTo>
                    <a:pt x="413565" y="397940"/>
                  </a:lnTo>
                  <a:lnTo>
                    <a:pt x="392521" y="345294"/>
                  </a:lnTo>
                  <a:lnTo>
                    <a:pt x="369129" y="293959"/>
                  </a:lnTo>
                  <a:lnTo>
                    <a:pt x="343744" y="244713"/>
                  </a:lnTo>
                  <a:lnTo>
                    <a:pt x="316750" y="198303"/>
                  </a:lnTo>
                  <a:lnTo>
                    <a:pt x="288557" y="155433"/>
                  </a:lnTo>
                  <a:lnTo>
                    <a:pt x="259591" y="116751"/>
                  </a:lnTo>
                  <a:lnTo>
                    <a:pt x="230293" y="82845"/>
                  </a:lnTo>
                  <a:lnTo>
                    <a:pt x="201105" y="54228"/>
                  </a:lnTo>
                  <a:lnTo>
                    <a:pt x="172472" y="31334"/>
                  </a:lnTo>
                  <a:lnTo>
                    <a:pt x="144825" y="14511"/>
                  </a:lnTo>
                  <a:lnTo>
                    <a:pt x="118586" y="4013"/>
                  </a:lnTo>
                  <a:lnTo>
                    <a:pt x="94151" y="0"/>
                  </a:lnTo>
                  <a:lnTo>
                    <a:pt x="71891" y="2531"/>
                  </a:lnTo>
                  <a:lnTo>
                    <a:pt x="52144" y="11570"/>
                  </a:lnTo>
                  <a:lnTo>
                    <a:pt x="35208" y="26978"/>
                  </a:lnTo>
                  <a:lnTo>
                    <a:pt x="21340" y="48523"/>
                  </a:lnTo>
                  <a:lnTo>
                    <a:pt x="10751" y="75878"/>
                  </a:lnTo>
                  <a:lnTo>
                    <a:pt x="3602" y="108627"/>
                  </a:lnTo>
                  <a:lnTo>
                    <a:pt x="0" y="146276"/>
                  </a:lnTo>
                  <a:lnTo>
                    <a:pt x="0" y="188252"/>
                  </a:lnTo>
                  <a:lnTo>
                    <a:pt x="3602" y="233919"/>
                  </a:lnTo>
                  <a:lnTo>
                    <a:pt x="10751" y="282586"/>
                  </a:lnTo>
                  <a:lnTo>
                    <a:pt x="21340" y="333515"/>
                  </a:lnTo>
                  <a:lnTo>
                    <a:pt x="35208" y="385933"/>
                  </a:lnTo>
                  <a:lnTo>
                    <a:pt x="52144" y="439046"/>
                  </a:lnTo>
                  <a:lnTo>
                    <a:pt x="71891" y="492049"/>
                  </a:lnTo>
                  <a:lnTo>
                    <a:pt x="94151" y="544138"/>
                  </a:lnTo>
                  <a:lnTo>
                    <a:pt x="118586" y="594523"/>
                  </a:lnTo>
                  <a:lnTo>
                    <a:pt x="144825" y="642442"/>
                  </a:lnTo>
                  <a:lnTo>
                    <a:pt x="172472" y="687167"/>
                  </a:lnTo>
                  <a:lnTo>
                    <a:pt x="201105" y="728021"/>
                  </a:lnTo>
                  <a:lnTo>
                    <a:pt x="230293" y="764384"/>
                  </a:lnTo>
                  <a:lnTo>
                    <a:pt x="259591" y="795705"/>
                  </a:lnTo>
                  <a:lnTo>
                    <a:pt x="288557" y="821509"/>
                  </a:lnTo>
                  <a:lnTo>
                    <a:pt x="316750" y="841405"/>
                  </a:lnTo>
                  <a:lnTo>
                    <a:pt x="343744" y="855092"/>
                  </a:lnTo>
                  <a:lnTo>
                    <a:pt x="369129" y="862361"/>
                  </a:lnTo>
                  <a:lnTo>
                    <a:pt x="392521" y="863104"/>
                  </a:lnTo>
                  <a:lnTo>
                    <a:pt x="413565" y="857307"/>
                  </a:lnTo>
                  <a:lnTo>
                    <a:pt x="431941" y="845061"/>
                  </a:lnTo>
                  <a:lnTo>
                    <a:pt x="447372" y="826549"/>
                  </a:lnTo>
                  <a:lnTo>
                    <a:pt x="459624" y="802053"/>
                  </a:lnTo>
                  <a:lnTo>
                    <a:pt x="468510" y="771943"/>
                  </a:lnTo>
                  <a:lnTo>
                    <a:pt x="473896" y="736678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264778" y="2154120"/>
              <a:ext cx="1207926" cy="1225135"/>
            </a:xfrm>
            <a:custGeom>
              <a:avLst/>
              <a:pathLst>
                <a:path w="1207926" h="1225135">
                  <a:moveTo>
                    <a:pt x="1207926" y="662898"/>
                  </a:moveTo>
                  <a:lnTo>
                    <a:pt x="1203344" y="587441"/>
                  </a:lnTo>
                  <a:lnTo>
                    <a:pt x="1189668" y="512360"/>
                  </a:lnTo>
                  <a:lnTo>
                    <a:pt x="1167103" y="438792"/>
                  </a:lnTo>
                  <a:lnTo>
                    <a:pt x="1135994" y="367851"/>
                  </a:lnTo>
                  <a:lnTo>
                    <a:pt x="1096811" y="300614"/>
                  </a:lnTo>
                  <a:lnTo>
                    <a:pt x="1050148" y="238101"/>
                  </a:lnTo>
                  <a:lnTo>
                    <a:pt x="996712" y="181257"/>
                  </a:lnTo>
                  <a:lnTo>
                    <a:pt x="937315" y="130946"/>
                  </a:lnTo>
                  <a:lnTo>
                    <a:pt x="872855" y="87929"/>
                  </a:lnTo>
                  <a:lnTo>
                    <a:pt x="804310" y="52860"/>
                  </a:lnTo>
                  <a:lnTo>
                    <a:pt x="732720" y="26268"/>
                  </a:lnTo>
                  <a:lnTo>
                    <a:pt x="659169" y="8559"/>
                  </a:lnTo>
                  <a:lnTo>
                    <a:pt x="584773" y="0"/>
                  </a:lnTo>
                  <a:lnTo>
                    <a:pt x="510659" y="720"/>
                  </a:lnTo>
                  <a:lnTo>
                    <a:pt x="437950" y="10709"/>
                  </a:lnTo>
                  <a:lnTo>
                    <a:pt x="367750" y="29816"/>
                  </a:lnTo>
                  <a:lnTo>
                    <a:pt x="301121" y="57751"/>
                  </a:lnTo>
                  <a:lnTo>
                    <a:pt x="239075" y="94090"/>
                  </a:lnTo>
                  <a:lnTo>
                    <a:pt x="182551" y="138282"/>
                  </a:lnTo>
                  <a:lnTo>
                    <a:pt x="132407" y="189658"/>
                  </a:lnTo>
                  <a:lnTo>
                    <a:pt x="89402" y="247439"/>
                  </a:lnTo>
                  <a:lnTo>
                    <a:pt x="54189" y="310749"/>
                  </a:lnTo>
                  <a:lnTo>
                    <a:pt x="27301" y="378628"/>
                  </a:lnTo>
                  <a:lnTo>
                    <a:pt x="9146" y="450047"/>
                  </a:lnTo>
                  <a:lnTo>
                    <a:pt x="0" y="523924"/>
                  </a:lnTo>
                  <a:lnTo>
                    <a:pt x="0" y="599138"/>
                  </a:lnTo>
                  <a:lnTo>
                    <a:pt x="9146" y="674550"/>
                  </a:lnTo>
                  <a:lnTo>
                    <a:pt x="27301" y="749016"/>
                  </a:lnTo>
                  <a:lnTo>
                    <a:pt x="54189" y="821408"/>
                  </a:lnTo>
                  <a:lnTo>
                    <a:pt x="89402" y="890628"/>
                  </a:lnTo>
                  <a:lnTo>
                    <a:pt x="132407" y="955626"/>
                  </a:lnTo>
                  <a:lnTo>
                    <a:pt x="182551" y="1015418"/>
                  </a:lnTo>
                  <a:lnTo>
                    <a:pt x="239075" y="1069098"/>
                  </a:lnTo>
                  <a:lnTo>
                    <a:pt x="301121" y="1115850"/>
                  </a:lnTo>
                  <a:lnTo>
                    <a:pt x="367750" y="1154968"/>
                  </a:lnTo>
                  <a:lnTo>
                    <a:pt x="437950" y="1185857"/>
                  </a:lnTo>
                  <a:lnTo>
                    <a:pt x="510659" y="1208049"/>
                  </a:lnTo>
                  <a:lnTo>
                    <a:pt x="584773" y="1221208"/>
                  </a:lnTo>
                  <a:lnTo>
                    <a:pt x="659169" y="1225135"/>
                  </a:lnTo>
                  <a:lnTo>
                    <a:pt x="732720" y="1219770"/>
                  </a:lnTo>
                  <a:lnTo>
                    <a:pt x="804310" y="1205195"/>
                  </a:lnTo>
                  <a:lnTo>
                    <a:pt x="872855" y="1181629"/>
                  </a:lnTo>
                  <a:lnTo>
                    <a:pt x="937315" y="1149431"/>
                  </a:lnTo>
                  <a:lnTo>
                    <a:pt x="996712" y="1109089"/>
                  </a:lnTo>
                  <a:lnTo>
                    <a:pt x="1050148" y="1061214"/>
                  </a:lnTo>
                  <a:lnTo>
                    <a:pt x="1096811" y="1006532"/>
                  </a:lnTo>
                  <a:lnTo>
                    <a:pt x="1135994" y="945871"/>
                  </a:lnTo>
                  <a:lnTo>
                    <a:pt x="1167103" y="880152"/>
                  </a:lnTo>
                  <a:lnTo>
                    <a:pt x="1189668" y="810371"/>
                  </a:lnTo>
                  <a:lnTo>
                    <a:pt x="1203344" y="737585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585540" y="2881423"/>
              <a:ext cx="477405" cy="1649934"/>
            </a:xfrm>
            <a:custGeom>
              <a:avLst/>
              <a:pathLst>
                <a:path w="477405" h="1649934">
                  <a:moveTo>
                    <a:pt x="477405" y="1436983"/>
                  </a:moveTo>
                  <a:lnTo>
                    <a:pt x="475594" y="1364327"/>
                  </a:lnTo>
                  <a:lnTo>
                    <a:pt x="470188" y="1283484"/>
                  </a:lnTo>
                  <a:lnTo>
                    <a:pt x="461270" y="1195681"/>
                  </a:lnTo>
                  <a:lnTo>
                    <a:pt x="448975" y="1102248"/>
                  </a:lnTo>
                  <a:lnTo>
                    <a:pt x="433489" y="1004602"/>
                  </a:lnTo>
                  <a:lnTo>
                    <a:pt x="415046" y="904222"/>
                  </a:lnTo>
                  <a:lnTo>
                    <a:pt x="393927" y="802631"/>
                  </a:lnTo>
                  <a:lnTo>
                    <a:pt x="370451" y="701368"/>
                  </a:lnTo>
                  <a:lnTo>
                    <a:pt x="344975" y="601969"/>
                  </a:lnTo>
                  <a:lnTo>
                    <a:pt x="317885" y="505940"/>
                  </a:lnTo>
                  <a:lnTo>
                    <a:pt x="289590" y="414737"/>
                  </a:lnTo>
                  <a:lnTo>
                    <a:pt x="260521" y="329743"/>
                  </a:lnTo>
                  <a:lnTo>
                    <a:pt x="231118" y="252246"/>
                  </a:lnTo>
                  <a:lnTo>
                    <a:pt x="201826" y="183420"/>
                  </a:lnTo>
                  <a:lnTo>
                    <a:pt x="173089" y="124310"/>
                  </a:lnTo>
                  <a:lnTo>
                    <a:pt x="145344" y="75810"/>
                  </a:lnTo>
                  <a:lnTo>
                    <a:pt x="119011" y="38657"/>
                  </a:lnTo>
                  <a:lnTo>
                    <a:pt x="94488" y="13414"/>
                  </a:lnTo>
                  <a:lnTo>
                    <a:pt x="72149" y="462"/>
                  </a:lnTo>
                  <a:lnTo>
                    <a:pt x="52330" y="0"/>
                  </a:lnTo>
                  <a:lnTo>
                    <a:pt x="35334" y="12032"/>
                  </a:lnTo>
                  <a:lnTo>
                    <a:pt x="21417" y="36378"/>
                  </a:lnTo>
                  <a:lnTo>
                    <a:pt x="10790" y="72668"/>
                  </a:lnTo>
                  <a:lnTo>
                    <a:pt x="3615" y="120352"/>
                  </a:lnTo>
                  <a:lnTo>
                    <a:pt x="0" y="178707"/>
                  </a:lnTo>
                  <a:lnTo>
                    <a:pt x="0" y="246849"/>
                  </a:lnTo>
                  <a:lnTo>
                    <a:pt x="3615" y="323744"/>
                  </a:lnTo>
                  <a:lnTo>
                    <a:pt x="10790" y="408227"/>
                  </a:lnTo>
                  <a:lnTo>
                    <a:pt x="21417" y="499017"/>
                  </a:lnTo>
                  <a:lnTo>
                    <a:pt x="35334" y="594738"/>
                  </a:lnTo>
                  <a:lnTo>
                    <a:pt x="52330" y="693939"/>
                  </a:lnTo>
                  <a:lnTo>
                    <a:pt x="72149" y="795117"/>
                  </a:lnTo>
                  <a:lnTo>
                    <a:pt x="94488" y="896736"/>
                  </a:lnTo>
                  <a:lnTo>
                    <a:pt x="119011" y="997258"/>
                  </a:lnTo>
                  <a:lnTo>
                    <a:pt x="145344" y="1095158"/>
                  </a:lnTo>
                  <a:lnTo>
                    <a:pt x="173089" y="1188951"/>
                  </a:lnTo>
                  <a:lnTo>
                    <a:pt x="201826" y="1277217"/>
                  </a:lnTo>
                  <a:lnTo>
                    <a:pt x="231118" y="1358618"/>
                  </a:lnTo>
                  <a:lnTo>
                    <a:pt x="260521" y="1431918"/>
                  </a:lnTo>
                  <a:lnTo>
                    <a:pt x="289590" y="1496008"/>
                  </a:lnTo>
                  <a:lnTo>
                    <a:pt x="317885" y="1549915"/>
                  </a:lnTo>
                  <a:lnTo>
                    <a:pt x="344975" y="1592823"/>
                  </a:lnTo>
                  <a:lnTo>
                    <a:pt x="370451" y="1624080"/>
                  </a:lnTo>
                  <a:lnTo>
                    <a:pt x="393927" y="1643214"/>
                  </a:lnTo>
                  <a:lnTo>
                    <a:pt x="415046" y="1649934"/>
                  </a:lnTo>
                  <a:lnTo>
                    <a:pt x="433489" y="1644138"/>
                  </a:lnTo>
                  <a:lnTo>
                    <a:pt x="448975" y="1625914"/>
                  </a:lnTo>
                  <a:lnTo>
                    <a:pt x="461270" y="1595538"/>
                  </a:lnTo>
                  <a:lnTo>
                    <a:pt x="470188" y="1553472"/>
                  </a:lnTo>
                  <a:lnTo>
                    <a:pt x="475594" y="1500351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830066" y="2066870"/>
              <a:ext cx="1348346" cy="995423"/>
            </a:xfrm>
            <a:custGeom>
              <a:avLst/>
              <a:pathLst>
                <a:path w="1348346" h="995423">
                  <a:moveTo>
                    <a:pt x="1348346" y="430222"/>
                  </a:moveTo>
                  <a:lnTo>
                    <a:pt x="1343231" y="370097"/>
                  </a:lnTo>
                  <a:lnTo>
                    <a:pt x="1327965" y="311904"/>
                  </a:lnTo>
                  <a:lnTo>
                    <a:pt x="1302778" y="256524"/>
                  </a:lnTo>
                  <a:lnTo>
                    <a:pt x="1268052" y="204798"/>
                  </a:lnTo>
                  <a:lnTo>
                    <a:pt x="1224313" y="157509"/>
                  </a:lnTo>
                  <a:lnTo>
                    <a:pt x="1172226" y="115374"/>
                  </a:lnTo>
                  <a:lnTo>
                    <a:pt x="1112579" y="79032"/>
                  </a:lnTo>
                  <a:lnTo>
                    <a:pt x="1046276" y="49034"/>
                  </a:lnTo>
                  <a:lnTo>
                    <a:pt x="974323" y="25835"/>
                  </a:lnTo>
                  <a:lnTo>
                    <a:pt x="897810" y="9786"/>
                  </a:lnTo>
                  <a:lnTo>
                    <a:pt x="817898" y="1130"/>
                  </a:lnTo>
                  <a:lnTo>
                    <a:pt x="735797" y="0"/>
                  </a:lnTo>
                  <a:lnTo>
                    <a:pt x="652752" y="6411"/>
                  </a:lnTo>
                  <a:lnTo>
                    <a:pt x="570022" y="20267"/>
                  </a:lnTo>
                  <a:lnTo>
                    <a:pt x="488861" y="41357"/>
                  </a:lnTo>
                  <a:lnTo>
                    <a:pt x="410500" y="69363"/>
                  </a:lnTo>
                  <a:lnTo>
                    <a:pt x="336126" y="103859"/>
                  </a:lnTo>
                  <a:lnTo>
                    <a:pt x="266867" y="144323"/>
                  </a:lnTo>
                  <a:lnTo>
                    <a:pt x="203772" y="190141"/>
                  </a:lnTo>
                  <a:lnTo>
                    <a:pt x="147799" y="240618"/>
                  </a:lnTo>
                  <a:lnTo>
                    <a:pt x="99795" y="294990"/>
                  </a:lnTo>
                  <a:lnTo>
                    <a:pt x="60488" y="352432"/>
                  </a:lnTo>
                  <a:lnTo>
                    <a:pt x="30475" y="412073"/>
                  </a:lnTo>
                  <a:lnTo>
                    <a:pt x="10210" y="473010"/>
                  </a:lnTo>
                  <a:lnTo>
                    <a:pt x="0" y="534318"/>
                  </a:lnTo>
                  <a:lnTo>
                    <a:pt x="0" y="595068"/>
                  </a:lnTo>
                  <a:lnTo>
                    <a:pt x="10210" y="654340"/>
                  </a:lnTo>
                  <a:lnTo>
                    <a:pt x="30475" y="711234"/>
                  </a:lnTo>
                  <a:lnTo>
                    <a:pt x="60488" y="764889"/>
                  </a:lnTo>
                  <a:lnTo>
                    <a:pt x="99795" y="814491"/>
                  </a:lnTo>
                  <a:lnTo>
                    <a:pt x="147799" y="859288"/>
                  </a:lnTo>
                  <a:lnTo>
                    <a:pt x="203772" y="898601"/>
                  </a:lnTo>
                  <a:lnTo>
                    <a:pt x="266867" y="931834"/>
                  </a:lnTo>
                  <a:lnTo>
                    <a:pt x="336126" y="958483"/>
                  </a:lnTo>
                  <a:lnTo>
                    <a:pt x="410500" y="978144"/>
                  </a:lnTo>
                  <a:lnTo>
                    <a:pt x="488861" y="990520"/>
                  </a:lnTo>
                  <a:lnTo>
                    <a:pt x="570022" y="995423"/>
                  </a:lnTo>
                  <a:lnTo>
                    <a:pt x="652752" y="992777"/>
                  </a:lnTo>
                  <a:lnTo>
                    <a:pt x="735797" y="982624"/>
                  </a:lnTo>
                  <a:lnTo>
                    <a:pt x="817898" y="965118"/>
                  </a:lnTo>
                  <a:lnTo>
                    <a:pt x="897810" y="940523"/>
                  </a:lnTo>
                  <a:lnTo>
                    <a:pt x="974323" y="909213"/>
                  </a:lnTo>
                  <a:lnTo>
                    <a:pt x="1046276" y="871662"/>
                  </a:lnTo>
                  <a:lnTo>
                    <a:pt x="1112579" y="828439"/>
                  </a:lnTo>
                  <a:lnTo>
                    <a:pt x="1172226" y="780200"/>
                  </a:lnTo>
                  <a:lnTo>
                    <a:pt x="1224313" y="727676"/>
                  </a:lnTo>
                  <a:lnTo>
                    <a:pt x="1268052" y="671663"/>
                  </a:lnTo>
                  <a:lnTo>
                    <a:pt x="1302778" y="613010"/>
                  </a:lnTo>
                  <a:lnTo>
                    <a:pt x="1327965" y="552606"/>
                  </a:lnTo>
                  <a:lnTo>
                    <a:pt x="1343231" y="491368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593255" y="3435584"/>
              <a:ext cx="898966" cy="1583892"/>
            </a:xfrm>
            <a:custGeom>
              <a:avLst/>
              <a:pathLst>
                <a:path w="898966" h="1583892">
                  <a:moveTo>
                    <a:pt x="898966" y="1078572"/>
                  </a:moveTo>
                  <a:lnTo>
                    <a:pt x="895556" y="985627"/>
                  </a:lnTo>
                  <a:lnTo>
                    <a:pt x="885377" y="889745"/>
                  </a:lnTo>
                  <a:lnTo>
                    <a:pt x="868584" y="792381"/>
                  </a:lnTo>
                  <a:lnTo>
                    <a:pt x="845432" y="695011"/>
                  </a:lnTo>
                  <a:lnTo>
                    <a:pt x="816271" y="599110"/>
                  </a:lnTo>
                  <a:lnTo>
                    <a:pt x="781543" y="506133"/>
                  </a:lnTo>
                  <a:lnTo>
                    <a:pt x="741775" y="417488"/>
                  </a:lnTo>
                  <a:lnTo>
                    <a:pt x="697570" y="334521"/>
                  </a:lnTo>
                  <a:lnTo>
                    <a:pt x="649598" y="258487"/>
                  </a:lnTo>
                  <a:lnTo>
                    <a:pt x="598586" y="190540"/>
                  </a:lnTo>
                  <a:lnTo>
                    <a:pt x="545306" y="131711"/>
                  </a:lnTo>
                  <a:lnTo>
                    <a:pt x="490568" y="82889"/>
                  </a:lnTo>
                  <a:lnTo>
                    <a:pt x="435201" y="44817"/>
                  </a:lnTo>
                  <a:lnTo>
                    <a:pt x="380043" y="18071"/>
                  </a:lnTo>
                  <a:lnTo>
                    <a:pt x="325932" y="3056"/>
                  </a:lnTo>
                  <a:lnTo>
                    <a:pt x="273687" y="0"/>
                  </a:lnTo>
                  <a:lnTo>
                    <a:pt x="224101" y="8949"/>
                  </a:lnTo>
                  <a:lnTo>
                    <a:pt x="177925" y="29768"/>
                  </a:lnTo>
                  <a:lnTo>
                    <a:pt x="135858" y="62140"/>
                  </a:lnTo>
                  <a:lnTo>
                    <a:pt x="98540" y="105577"/>
                  </a:lnTo>
                  <a:lnTo>
                    <a:pt x="66535" y="159418"/>
                  </a:lnTo>
                  <a:lnTo>
                    <a:pt x="40329" y="222847"/>
                  </a:lnTo>
                  <a:lnTo>
                    <a:pt x="20318" y="294904"/>
                  </a:lnTo>
                  <a:lnTo>
                    <a:pt x="6807" y="374496"/>
                  </a:lnTo>
                  <a:lnTo>
                    <a:pt x="0" y="460416"/>
                  </a:lnTo>
                  <a:lnTo>
                    <a:pt x="0" y="551362"/>
                  </a:lnTo>
                  <a:lnTo>
                    <a:pt x="6807" y="645955"/>
                  </a:lnTo>
                  <a:lnTo>
                    <a:pt x="20318" y="742761"/>
                  </a:lnTo>
                  <a:lnTo>
                    <a:pt x="40329" y="840313"/>
                  </a:lnTo>
                  <a:lnTo>
                    <a:pt x="66535" y="937132"/>
                  </a:lnTo>
                  <a:lnTo>
                    <a:pt x="98540" y="1031751"/>
                  </a:lnTo>
                  <a:lnTo>
                    <a:pt x="135858" y="1122734"/>
                  </a:lnTo>
                  <a:lnTo>
                    <a:pt x="177925" y="1208703"/>
                  </a:lnTo>
                  <a:lnTo>
                    <a:pt x="224101" y="1288355"/>
                  </a:lnTo>
                  <a:lnTo>
                    <a:pt x="273687" y="1360482"/>
                  </a:lnTo>
                  <a:lnTo>
                    <a:pt x="325932" y="1423991"/>
                  </a:lnTo>
                  <a:lnTo>
                    <a:pt x="380043" y="1477918"/>
                  </a:lnTo>
                  <a:lnTo>
                    <a:pt x="435201" y="1521448"/>
                  </a:lnTo>
                  <a:lnTo>
                    <a:pt x="490568" y="1553919"/>
                  </a:lnTo>
                  <a:lnTo>
                    <a:pt x="545306" y="1574839"/>
                  </a:lnTo>
                  <a:lnTo>
                    <a:pt x="598586" y="1583892"/>
                  </a:lnTo>
                  <a:lnTo>
                    <a:pt x="649598" y="1580940"/>
                  </a:lnTo>
                  <a:lnTo>
                    <a:pt x="697570" y="1566027"/>
                  </a:lnTo>
                  <a:lnTo>
                    <a:pt x="741775" y="1539381"/>
                  </a:lnTo>
                  <a:lnTo>
                    <a:pt x="781543" y="1501405"/>
                  </a:lnTo>
                  <a:lnTo>
                    <a:pt x="816271" y="1452674"/>
                  </a:lnTo>
                  <a:lnTo>
                    <a:pt x="845432" y="1393927"/>
                  </a:lnTo>
                  <a:lnTo>
                    <a:pt x="868584" y="1326055"/>
                  </a:lnTo>
                  <a:lnTo>
                    <a:pt x="885377" y="1250086"/>
                  </a:lnTo>
                  <a:lnTo>
                    <a:pt x="895556" y="1167173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228961" y="2214417"/>
              <a:ext cx="1274345" cy="1090283"/>
            </a:xfrm>
            <a:custGeom>
              <a:avLst/>
              <a:pathLst>
                <a:path w="1274345" h="1090283">
                  <a:moveTo>
                    <a:pt x="1274345" y="610840"/>
                  </a:moveTo>
                  <a:lnTo>
                    <a:pt x="1269511" y="543807"/>
                  </a:lnTo>
                  <a:lnTo>
                    <a:pt x="1255083" y="476793"/>
                  </a:lnTo>
                  <a:lnTo>
                    <a:pt x="1231278" y="410815"/>
                  </a:lnTo>
                  <a:lnTo>
                    <a:pt x="1198458" y="346873"/>
                  </a:lnTo>
                  <a:lnTo>
                    <a:pt x="1157120" y="285935"/>
                  </a:lnTo>
                  <a:lnTo>
                    <a:pt x="1107891" y="228927"/>
                  </a:lnTo>
                  <a:lnTo>
                    <a:pt x="1051518" y="176711"/>
                  </a:lnTo>
                  <a:lnTo>
                    <a:pt x="988854" y="130079"/>
                  </a:lnTo>
                  <a:lnTo>
                    <a:pt x="920850" y="89739"/>
                  </a:lnTo>
                  <a:lnTo>
                    <a:pt x="848536" y="56302"/>
                  </a:lnTo>
                  <a:lnTo>
                    <a:pt x="773009" y="30274"/>
                  </a:lnTo>
                  <a:lnTo>
                    <a:pt x="695414" y="12051"/>
                  </a:lnTo>
                  <a:lnTo>
                    <a:pt x="616927" y="1908"/>
                  </a:lnTo>
                  <a:lnTo>
                    <a:pt x="538738" y="0"/>
                  </a:lnTo>
                  <a:lnTo>
                    <a:pt x="462031" y="6354"/>
                  </a:lnTo>
                  <a:lnTo>
                    <a:pt x="387971" y="20876"/>
                  </a:lnTo>
                  <a:lnTo>
                    <a:pt x="317679" y="43344"/>
                  </a:lnTo>
                  <a:lnTo>
                    <a:pt x="252221" y="73418"/>
                  </a:lnTo>
                  <a:lnTo>
                    <a:pt x="192589" y="110643"/>
                  </a:lnTo>
                  <a:lnTo>
                    <a:pt x="139687" y="154453"/>
                  </a:lnTo>
                  <a:lnTo>
                    <a:pt x="94318" y="204185"/>
                  </a:lnTo>
                  <a:lnTo>
                    <a:pt x="57169" y="259086"/>
                  </a:lnTo>
                  <a:lnTo>
                    <a:pt x="28802" y="318322"/>
                  </a:lnTo>
                  <a:lnTo>
                    <a:pt x="9649" y="380995"/>
                  </a:lnTo>
                  <a:lnTo>
                    <a:pt x="0" y="446157"/>
                  </a:lnTo>
                  <a:lnTo>
                    <a:pt x="0" y="512818"/>
                  </a:lnTo>
                  <a:lnTo>
                    <a:pt x="9649" y="579969"/>
                  </a:lnTo>
                  <a:lnTo>
                    <a:pt x="28802" y="646591"/>
                  </a:lnTo>
                  <a:lnTo>
                    <a:pt x="57169" y="711675"/>
                  </a:lnTo>
                  <a:lnTo>
                    <a:pt x="94318" y="774233"/>
                  </a:lnTo>
                  <a:lnTo>
                    <a:pt x="139687" y="833318"/>
                  </a:lnTo>
                  <a:lnTo>
                    <a:pt x="192589" y="888034"/>
                  </a:lnTo>
                  <a:lnTo>
                    <a:pt x="252221" y="937552"/>
                  </a:lnTo>
                  <a:lnTo>
                    <a:pt x="317679" y="981120"/>
                  </a:lnTo>
                  <a:lnTo>
                    <a:pt x="387971" y="1018079"/>
                  </a:lnTo>
                  <a:lnTo>
                    <a:pt x="462031" y="1047868"/>
                  </a:lnTo>
                  <a:lnTo>
                    <a:pt x="538738" y="1070036"/>
                  </a:lnTo>
                  <a:lnTo>
                    <a:pt x="616927" y="1084246"/>
                  </a:lnTo>
                  <a:lnTo>
                    <a:pt x="695414" y="1090283"/>
                  </a:lnTo>
                  <a:lnTo>
                    <a:pt x="773009" y="1088056"/>
                  </a:lnTo>
                  <a:lnTo>
                    <a:pt x="848536" y="1077598"/>
                  </a:lnTo>
                  <a:lnTo>
                    <a:pt x="920850" y="1059068"/>
                  </a:lnTo>
                  <a:lnTo>
                    <a:pt x="988854" y="1032747"/>
                  </a:lnTo>
                  <a:lnTo>
                    <a:pt x="1051518" y="999033"/>
                  </a:lnTo>
                  <a:lnTo>
                    <a:pt x="1107891" y="958439"/>
                  </a:lnTo>
                  <a:lnTo>
                    <a:pt x="1157120" y="911578"/>
                  </a:lnTo>
                  <a:lnTo>
                    <a:pt x="1198458" y="859163"/>
                  </a:lnTo>
                  <a:lnTo>
                    <a:pt x="1231278" y="801986"/>
                  </a:lnTo>
                  <a:lnTo>
                    <a:pt x="1255083" y="740915"/>
                  </a:lnTo>
                  <a:lnTo>
                    <a:pt x="1269511" y="676876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4661760" y="2673424"/>
              <a:ext cx="1511046" cy="1462486"/>
            </a:xfrm>
            <a:custGeom>
              <a:avLst/>
              <a:pathLst>
                <a:path w="1511046" h="1462486">
                  <a:moveTo>
                    <a:pt x="1511046" y="326977"/>
                  </a:moveTo>
                  <a:lnTo>
                    <a:pt x="1505314" y="255122"/>
                  </a:lnTo>
                  <a:lnTo>
                    <a:pt x="1488205" y="190495"/>
                  </a:lnTo>
                  <a:lnTo>
                    <a:pt x="1459979" y="134075"/>
                  </a:lnTo>
                  <a:lnTo>
                    <a:pt x="1421063" y="86718"/>
                  </a:lnTo>
                  <a:lnTo>
                    <a:pt x="1372047" y="49141"/>
                  </a:lnTo>
                  <a:lnTo>
                    <a:pt x="1313674" y="21915"/>
                  </a:lnTo>
                  <a:lnTo>
                    <a:pt x="1246830" y="5451"/>
                  </a:lnTo>
                  <a:lnTo>
                    <a:pt x="1172526" y="0"/>
                  </a:lnTo>
                  <a:lnTo>
                    <a:pt x="1091891" y="5643"/>
                  </a:lnTo>
                  <a:lnTo>
                    <a:pt x="1006146" y="22296"/>
                  </a:lnTo>
                  <a:lnTo>
                    <a:pt x="916591" y="49707"/>
                  </a:lnTo>
                  <a:lnTo>
                    <a:pt x="824583" y="87458"/>
                  </a:lnTo>
                  <a:lnTo>
                    <a:pt x="731517" y="134980"/>
                  </a:lnTo>
                  <a:lnTo>
                    <a:pt x="638805" y="191549"/>
                  </a:lnTo>
                  <a:lnTo>
                    <a:pt x="547851" y="256311"/>
                  </a:lnTo>
                  <a:lnTo>
                    <a:pt x="460034" y="328282"/>
                  </a:lnTo>
                  <a:lnTo>
                    <a:pt x="376685" y="406371"/>
                  </a:lnTo>
                  <a:lnTo>
                    <a:pt x="299069" y="489396"/>
                  </a:lnTo>
                  <a:lnTo>
                    <a:pt x="228361" y="576097"/>
                  </a:lnTo>
                  <a:lnTo>
                    <a:pt x="165633" y="665159"/>
                  </a:lnTo>
                  <a:lnTo>
                    <a:pt x="111837" y="755234"/>
                  </a:lnTo>
                  <a:lnTo>
                    <a:pt x="67787" y="844955"/>
                  </a:lnTo>
                  <a:lnTo>
                    <a:pt x="34152" y="932963"/>
                  </a:lnTo>
                  <a:lnTo>
                    <a:pt x="11442" y="1017923"/>
                  </a:lnTo>
                  <a:lnTo>
                    <a:pt x="0" y="1098547"/>
                  </a:lnTo>
                  <a:lnTo>
                    <a:pt x="0" y="1173614"/>
                  </a:lnTo>
                  <a:lnTo>
                    <a:pt x="11442" y="1241984"/>
                  </a:lnTo>
                  <a:lnTo>
                    <a:pt x="34152" y="1302623"/>
                  </a:lnTo>
                  <a:lnTo>
                    <a:pt x="67787" y="1354610"/>
                  </a:lnTo>
                  <a:lnTo>
                    <a:pt x="111837" y="1397158"/>
                  </a:lnTo>
                  <a:lnTo>
                    <a:pt x="165633" y="1429621"/>
                  </a:lnTo>
                  <a:lnTo>
                    <a:pt x="228361" y="1451508"/>
                  </a:lnTo>
                  <a:lnTo>
                    <a:pt x="299069" y="1462486"/>
                  </a:lnTo>
                  <a:lnTo>
                    <a:pt x="376685" y="1462390"/>
                  </a:lnTo>
                  <a:lnTo>
                    <a:pt x="460034" y="1451220"/>
                  </a:lnTo>
                  <a:lnTo>
                    <a:pt x="547851" y="1429146"/>
                  </a:lnTo>
                  <a:lnTo>
                    <a:pt x="638805" y="1396504"/>
                  </a:lnTo>
                  <a:lnTo>
                    <a:pt x="731517" y="1353786"/>
                  </a:lnTo>
                  <a:lnTo>
                    <a:pt x="824583" y="1301642"/>
                  </a:lnTo>
                  <a:lnTo>
                    <a:pt x="916591" y="1240861"/>
                  </a:lnTo>
                  <a:lnTo>
                    <a:pt x="1006146" y="1172365"/>
                  </a:lnTo>
                  <a:lnTo>
                    <a:pt x="1091891" y="1097192"/>
                  </a:lnTo>
                  <a:lnTo>
                    <a:pt x="1172526" y="1016482"/>
                  </a:lnTo>
                  <a:lnTo>
                    <a:pt x="1246830" y="931458"/>
                  </a:lnTo>
                  <a:lnTo>
                    <a:pt x="1313674" y="843409"/>
                  </a:lnTo>
                  <a:lnTo>
                    <a:pt x="1372047" y="753670"/>
                  </a:lnTo>
                  <a:lnTo>
                    <a:pt x="1421063" y="663601"/>
                  </a:lnTo>
                  <a:lnTo>
                    <a:pt x="1459979" y="574568"/>
                  </a:lnTo>
                  <a:lnTo>
                    <a:pt x="1488205" y="487920"/>
                  </a:lnTo>
                  <a:lnTo>
                    <a:pt x="1505314" y="404971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3206249" y="2250991"/>
              <a:ext cx="901769" cy="685870"/>
            </a:xfrm>
            <a:custGeom>
              <a:avLst/>
              <a:pathLst>
                <a:path w="901769" h="685870">
                  <a:moveTo>
                    <a:pt x="901769" y="339320"/>
                  </a:moveTo>
                  <a:lnTo>
                    <a:pt x="898349" y="297184"/>
                  </a:lnTo>
                  <a:lnTo>
                    <a:pt x="888138" y="255739"/>
                  </a:lnTo>
                  <a:lnTo>
                    <a:pt x="871293" y="215615"/>
                  </a:lnTo>
                  <a:lnTo>
                    <a:pt x="848069" y="177420"/>
                  </a:lnTo>
                  <a:lnTo>
                    <a:pt x="818817" y="141731"/>
                  </a:lnTo>
                  <a:lnTo>
                    <a:pt x="783981" y="109091"/>
                  </a:lnTo>
                  <a:lnTo>
                    <a:pt x="744089" y="79995"/>
                  </a:lnTo>
                  <a:lnTo>
                    <a:pt x="699746" y="54882"/>
                  </a:lnTo>
                  <a:lnTo>
                    <a:pt x="651624" y="34135"/>
                  </a:lnTo>
                  <a:lnTo>
                    <a:pt x="600452" y="18067"/>
                  </a:lnTo>
                  <a:lnTo>
                    <a:pt x="547007" y="6922"/>
                  </a:lnTo>
                  <a:lnTo>
                    <a:pt x="492098" y="869"/>
                  </a:lnTo>
                  <a:lnTo>
                    <a:pt x="436558" y="0"/>
                  </a:lnTo>
                  <a:lnTo>
                    <a:pt x="381229" y="4327"/>
                  </a:lnTo>
                  <a:lnTo>
                    <a:pt x="326949" y="13786"/>
                  </a:lnTo>
                  <a:lnTo>
                    <a:pt x="274541" y="28233"/>
                  </a:lnTo>
                  <a:lnTo>
                    <a:pt x="224800" y="47449"/>
                  </a:lnTo>
                  <a:lnTo>
                    <a:pt x="178480" y="71142"/>
                  </a:lnTo>
                  <a:lnTo>
                    <a:pt x="136282" y="98954"/>
                  </a:lnTo>
                  <a:lnTo>
                    <a:pt x="98847" y="130463"/>
                  </a:lnTo>
                  <a:lnTo>
                    <a:pt x="66742" y="165191"/>
                  </a:lnTo>
                  <a:lnTo>
                    <a:pt x="40454" y="202612"/>
                  </a:lnTo>
                  <a:lnTo>
                    <a:pt x="20381" y="242158"/>
                  </a:lnTo>
                  <a:lnTo>
                    <a:pt x="6828" y="283230"/>
                  </a:lnTo>
                  <a:lnTo>
                    <a:pt x="0" y="325206"/>
                  </a:lnTo>
                  <a:lnTo>
                    <a:pt x="0" y="367449"/>
                  </a:lnTo>
                  <a:lnTo>
                    <a:pt x="6828" y="409319"/>
                  </a:lnTo>
                  <a:lnTo>
                    <a:pt x="20381" y="450180"/>
                  </a:lnTo>
                  <a:lnTo>
                    <a:pt x="40454" y="489415"/>
                  </a:lnTo>
                  <a:lnTo>
                    <a:pt x="66742" y="526427"/>
                  </a:lnTo>
                  <a:lnTo>
                    <a:pt x="98847" y="560656"/>
                  </a:lnTo>
                  <a:lnTo>
                    <a:pt x="136282" y="591583"/>
                  </a:lnTo>
                  <a:lnTo>
                    <a:pt x="178480" y="618739"/>
                  </a:lnTo>
                  <a:lnTo>
                    <a:pt x="224800" y="641712"/>
                  </a:lnTo>
                  <a:lnTo>
                    <a:pt x="274541" y="660155"/>
                  </a:lnTo>
                  <a:lnTo>
                    <a:pt x="326949" y="673787"/>
                  </a:lnTo>
                  <a:lnTo>
                    <a:pt x="381229" y="682403"/>
                  </a:lnTo>
                  <a:lnTo>
                    <a:pt x="436558" y="685870"/>
                  </a:lnTo>
                  <a:lnTo>
                    <a:pt x="492098" y="684138"/>
                  </a:lnTo>
                  <a:lnTo>
                    <a:pt x="547007" y="677232"/>
                  </a:lnTo>
                  <a:lnTo>
                    <a:pt x="600452" y="665256"/>
                  </a:lnTo>
                  <a:lnTo>
                    <a:pt x="651624" y="648393"/>
                  </a:lnTo>
                  <a:lnTo>
                    <a:pt x="699746" y="626897"/>
                  </a:lnTo>
                  <a:lnTo>
                    <a:pt x="744089" y="601096"/>
                  </a:lnTo>
                  <a:lnTo>
                    <a:pt x="783981" y="571379"/>
                  </a:lnTo>
                  <a:lnTo>
                    <a:pt x="818817" y="538198"/>
                  </a:lnTo>
                  <a:lnTo>
                    <a:pt x="848069" y="502055"/>
                  </a:lnTo>
                  <a:lnTo>
                    <a:pt x="871293" y="463498"/>
                  </a:lnTo>
                  <a:lnTo>
                    <a:pt x="888138" y="423112"/>
                  </a:lnTo>
                  <a:lnTo>
                    <a:pt x="898349" y="381509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713986" y="3553923"/>
              <a:ext cx="792866" cy="1735050"/>
            </a:xfrm>
            <a:custGeom>
              <a:avLst/>
              <a:pathLst>
                <a:path w="792866" h="1735050">
                  <a:moveTo>
                    <a:pt x="792866" y="1012939"/>
                  </a:moveTo>
                  <a:lnTo>
                    <a:pt x="789859" y="906663"/>
                  </a:lnTo>
                  <a:lnTo>
                    <a:pt x="780881" y="799801"/>
                  </a:lnTo>
                  <a:lnTo>
                    <a:pt x="766071" y="693973"/>
                  </a:lnTo>
                  <a:lnTo>
                    <a:pt x="745651" y="590782"/>
                  </a:lnTo>
                  <a:lnTo>
                    <a:pt x="719931" y="491794"/>
                  </a:lnTo>
                  <a:lnTo>
                    <a:pt x="689302" y="398508"/>
                  </a:lnTo>
                  <a:lnTo>
                    <a:pt x="654228" y="312338"/>
                  </a:lnTo>
                  <a:lnTo>
                    <a:pt x="615240" y="234592"/>
                  </a:lnTo>
                  <a:lnTo>
                    <a:pt x="572930" y="166447"/>
                  </a:lnTo>
                  <a:lnTo>
                    <a:pt x="527938" y="108937"/>
                  </a:lnTo>
                  <a:lnTo>
                    <a:pt x="480947" y="62933"/>
                  </a:lnTo>
                  <a:lnTo>
                    <a:pt x="432670" y="29132"/>
                  </a:lnTo>
                  <a:lnTo>
                    <a:pt x="383837" y="8048"/>
                  </a:lnTo>
                  <a:lnTo>
                    <a:pt x="335189" y="0"/>
                  </a:lnTo>
                  <a:lnTo>
                    <a:pt x="287464" y="5109"/>
                  </a:lnTo>
                  <a:lnTo>
                    <a:pt x="241386" y="23298"/>
                  </a:lnTo>
                  <a:lnTo>
                    <a:pt x="197652" y="54292"/>
                  </a:lnTo>
                  <a:lnTo>
                    <a:pt x="156925" y="97620"/>
                  </a:lnTo>
                  <a:lnTo>
                    <a:pt x="119824" y="152627"/>
                  </a:lnTo>
                  <a:lnTo>
                    <a:pt x="86910" y="218477"/>
                  </a:lnTo>
                  <a:lnTo>
                    <a:pt x="58682" y="294174"/>
                  </a:lnTo>
                  <a:lnTo>
                    <a:pt x="35569" y="378568"/>
                  </a:lnTo>
                  <a:lnTo>
                    <a:pt x="17920" y="470382"/>
                  </a:lnTo>
                  <a:lnTo>
                    <a:pt x="6003" y="568222"/>
                  </a:lnTo>
                  <a:lnTo>
                    <a:pt x="0" y="670607"/>
                  </a:lnTo>
                  <a:lnTo>
                    <a:pt x="0" y="775984"/>
                  </a:lnTo>
                  <a:lnTo>
                    <a:pt x="6003" y="882755"/>
                  </a:lnTo>
                  <a:lnTo>
                    <a:pt x="17920" y="989302"/>
                  </a:lnTo>
                  <a:lnTo>
                    <a:pt x="35569" y="1094010"/>
                  </a:lnTo>
                  <a:lnTo>
                    <a:pt x="58682" y="1195292"/>
                  </a:lnTo>
                  <a:lnTo>
                    <a:pt x="86910" y="1291612"/>
                  </a:lnTo>
                  <a:lnTo>
                    <a:pt x="119824" y="1381510"/>
                  </a:lnTo>
                  <a:lnTo>
                    <a:pt x="156925" y="1463624"/>
                  </a:lnTo>
                  <a:lnTo>
                    <a:pt x="197652" y="1536708"/>
                  </a:lnTo>
                  <a:lnTo>
                    <a:pt x="241386" y="1599655"/>
                  </a:lnTo>
                  <a:lnTo>
                    <a:pt x="287464" y="1651511"/>
                  </a:lnTo>
                  <a:lnTo>
                    <a:pt x="335189" y="1691489"/>
                  </a:lnTo>
                  <a:lnTo>
                    <a:pt x="383837" y="1718983"/>
                  </a:lnTo>
                  <a:lnTo>
                    <a:pt x="432670" y="1733577"/>
                  </a:lnTo>
                  <a:lnTo>
                    <a:pt x="480947" y="1735050"/>
                  </a:lnTo>
                  <a:lnTo>
                    <a:pt x="527938" y="1723378"/>
                  </a:lnTo>
                  <a:lnTo>
                    <a:pt x="572930" y="1698740"/>
                  </a:lnTo>
                  <a:lnTo>
                    <a:pt x="615240" y="1661508"/>
                  </a:lnTo>
                  <a:lnTo>
                    <a:pt x="654228" y="1612247"/>
                  </a:lnTo>
                  <a:lnTo>
                    <a:pt x="689302" y="1551704"/>
                  </a:lnTo>
                  <a:lnTo>
                    <a:pt x="719931" y="1480796"/>
                  </a:lnTo>
                  <a:lnTo>
                    <a:pt x="745651" y="1400599"/>
                  </a:lnTo>
                  <a:lnTo>
                    <a:pt x="766071" y="1312327"/>
                  </a:lnTo>
                  <a:lnTo>
                    <a:pt x="780881" y="1217320"/>
                  </a:lnTo>
                  <a:lnTo>
                    <a:pt x="789859" y="1117017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2657917" y="5253351"/>
              <a:ext cx="101631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657917" y="4566153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657917" y="3877566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695979" y="3187591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695979" y="250039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2787383" y="5296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787383" y="4607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87383" y="3918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87383" y="323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87383" y="2541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510477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199064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887651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576237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6264824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3459662" y="5769763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167280" y="5768374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855867" y="576976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544453" y="576976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33040" y="5768374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684328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383101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460796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538422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573347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608272" y="593334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724431" y="5988509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833428" y="5918461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183019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221832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256757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91682" y="593334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07841" y="5988509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16837" y="591846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672226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2187018" y="4454532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04" name="tx103"/>
            <p:cNvSpPr/>
            <p:nvPr/>
          </p:nvSpPr>
          <p:spPr>
            <a:xfrm rot="-5400000">
              <a:off x="2498153" y="4066894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5" name="tx104"/>
            <p:cNvSpPr/>
            <p:nvPr/>
          </p:nvSpPr>
          <p:spPr>
            <a:xfrm rot="-5400000">
              <a:off x="2541446" y="4032493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2569742" y="3983162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2569742" y="3948237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2501632" y="384520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2532796" y="3760207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2361312" y="3479726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0.193</a:t>
              </a:r>
            </a:p>
          </p:txBody>
        </p:sp>
        <p:sp>
          <p:nvSpPr>
            <p:cNvPr id="111" name="tx110"/>
            <p:cNvSpPr/>
            <p:nvPr/>
          </p:nvSpPr>
          <p:spPr>
            <a:xfrm rot="-5400000">
              <a:off x="2560853" y="332967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2569742" y="3299753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2569742" y="326482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501632" y="316179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532796" y="3076797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16" name="tx115"/>
            <p:cNvSpPr/>
            <p:nvPr/>
          </p:nvSpPr>
          <p:spPr>
            <a:xfrm rot="-5400000">
              <a:off x="2458413" y="2893417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117" name="tx116"/>
            <p:cNvSpPr/>
            <p:nvPr/>
          </p:nvSpPr>
          <p:spPr>
            <a:xfrm rot="-5400000">
              <a:off x="2472313" y="275192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i003.symMapIJ.CJ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944656" y="1600200"/>
              <a:ext cx="5254687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446340" y="1889793"/>
              <a:ext cx="4683413" cy="3817736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46340" y="5188100"/>
              <a:ext cx="4683413" cy="0"/>
            </a:xfrm>
            <a:custGeom>
              <a:avLst/>
              <a:pathLst>
                <a:path w="4683413" h="0">
                  <a:moveTo>
                    <a:pt x="0" y="0"/>
                  </a:moveTo>
                  <a:lnTo>
                    <a:pt x="4683413" y="0"/>
                  </a:lnTo>
                  <a:lnTo>
                    <a:pt x="46834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46340" y="4404962"/>
              <a:ext cx="4683413" cy="0"/>
            </a:xfrm>
            <a:custGeom>
              <a:avLst/>
              <a:pathLst>
                <a:path w="4683413" h="0">
                  <a:moveTo>
                    <a:pt x="0" y="0"/>
                  </a:moveTo>
                  <a:lnTo>
                    <a:pt x="4683413" y="0"/>
                  </a:lnTo>
                  <a:lnTo>
                    <a:pt x="46834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46340" y="3621824"/>
              <a:ext cx="4683413" cy="0"/>
            </a:xfrm>
            <a:custGeom>
              <a:avLst/>
              <a:pathLst>
                <a:path w="4683413" h="0">
                  <a:moveTo>
                    <a:pt x="0" y="0"/>
                  </a:moveTo>
                  <a:lnTo>
                    <a:pt x="4683413" y="0"/>
                  </a:lnTo>
                  <a:lnTo>
                    <a:pt x="46834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46340" y="2838686"/>
              <a:ext cx="4683413" cy="0"/>
            </a:xfrm>
            <a:custGeom>
              <a:avLst/>
              <a:pathLst>
                <a:path w="4683413" h="0">
                  <a:moveTo>
                    <a:pt x="0" y="0"/>
                  </a:moveTo>
                  <a:lnTo>
                    <a:pt x="4683413" y="0"/>
                  </a:lnTo>
                  <a:lnTo>
                    <a:pt x="46834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446340" y="2055548"/>
              <a:ext cx="4683413" cy="0"/>
            </a:xfrm>
            <a:custGeom>
              <a:avLst/>
              <a:pathLst>
                <a:path w="4683413" h="0">
                  <a:moveTo>
                    <a:pt x="0" y="0"/>
                  </a:moveTo>
                  <a:lnTo>
                    <a:pt x="4683413" y="0"/>
                  </a:lnTo>
                  <a:lnTo>
                    <a:pt x="46834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344076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910352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47662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46340" y="5579669"/>
              <a:ext cx="4683413" cy="0"/>
            </a:xfrm>
            <a:custGeom>
              <a:avLst/>
              <a:pathLst>
                <a:path w="4683413" h="0">
                  <a:moveTo>
                    <a:pt x="0" y="0"/>
                  </a:moveTo>
                  <a:lnTo>
                    <a:pt x="4683413" y="0"/>
                  </a:lnTo>
                  <a:lnTo>
                    <a:pt x="46834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46340" y="4796531"/>
              <a:ext cx="4683413" cy="0"/>
            </a:xfrm>
            <a:custGeom>
              <a:avLst/>
              <a:pathLst>
                <a:path w="4683413" h="0">
                  <a:moveTo>
                    <a:pt x="0" y="0"/>
                  </a:moveTo>
                  <a:lnTo>
                    <a:pt x="4683413" y="0"/>
                  </a:lnTo>
                  <a:lnTo>
                    <a:pt x="46834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46340" y="4013393"/>
              <a:ext cx="4683413" cy="0"/>
            </a:xfrm>
            <a:custGeom>
              <a:avLst/>
              <a:pathLst>
                <a:path w="4683413" h="0">
                  <a:moveTo>
                    <a:pt x="0" y="0"/>
                  </a:moveTo>
                  <a:lnTo>
                    <a:pt x="4683413" y="0"/>
                  </a:lnTo>
                  <a:lnTo>
                    <a:pt x="46834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46340" y="3230255"/>
              <a:ext cx="4683413" cy="0"/>
            </a:xfrm>
            <a:custGeom>
              <a:avLst/>
              <a:pathLst>
                <a:path w="4683413" h="0">
                  <a:moveTo>
                    <a:pt x="0" y="0"/>
                  </a:moveTo>
                  <a:lnTo>
                    <a:pt x="4683413" y="0"/>
                  </a:lnTo>
                  <a:lnTo>
                    <a:pt x="46834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46340" y="2447117"/>
              <a:ext cx="4683413" cy="0"/>
            </a:xfrm>
            <a:custGeom>
              <a:avLst/>
              <a:pathLst>
                <a:path w="4683413" h="0">
                  <a:moveTo>
                    <a:pt x="0" y="0"/>
                  </a:moveTo>
                  <a:lnTo>
                    <a:pt x="4683413" y="0"/>
                  </a:lnTo>
                  <a:lnTo>
                    <a:pt x="46834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56093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127214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69349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446340" y="3230255"/>
              <a:ext cx="4683413" cy="0"/>
            </a:xfrm>
            <a:custGeom>
              <a:avLst/>
              <a:pathLst>
                <a:path w="4683413" h="0">
                  <a:moveTo>
                    <a:pt x="0" y="0"/>
                  </a:moveTo>
                  <a:lnTo>
                    <a:pt x="4683413" y="0"/>
                  </a:lnTo>
                  <a:lnTo>
                    <a:pt x="4683413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127214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047541" y="2722834"/>
              <a:ext cx="76753" cy="76753"/>
            </a:xfrm>
            <a:prstGeom prst="ellipse">
              <a:avLst/>
            </a:prstGeom>
            <a:solidFill>
              <a:srgbClr val="A50F15">
                <a:alpha val="50196"/>
              </a:srgbClr>
            </a:solidFill>
            <a:ln w="9000" cap="rnd">
              <a:solidFill>
                <a:srgbClr val="A50F1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597564" y="2828760"/>
              <a:ext cx="76753" cy="76753"/>
            </a:xfrm>
            <a:prstGeom prst="ellipse">
              <a:avLst/>
            </a:prstGeom>
            <a:solidFill>
              <a:srgbClr val="FFA500">
                <a:alpha val="50196"/>
              </a:srgbClr>
            </a:solidFill>
            <a:ln w="9000" cap="rnd">
              <a:solidFill>
                <a:srgbClr val="FFA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543753" y="2876072"/>
              <a:ext cx="76753" cy="76753"/>
            </a:xfrm>
            <a:prstGeom prst="ellipse">
              <a:avLst/>
            </a:prstGeom>
            <a:solidFill>
              <a:srgbClr val="FFED6F">
                <a:alpha val="50196"/>
              </a:srgbClr>
            </a:solidFill>
            <a:ln w="9000" cap="rnd">
              <a:solidFill>
                <a:srgbClr val="FFED6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019952" y="3959716"/>
              <a:ext cx="76753" cy="76753"/>
            </a:xfrm>
            <a:prstGeom prst="ellipse">
              <a:avLst/>
            </a:prstGeom>
            <a:solidFill>
              <a:srgbClr val="006D2C">
                <a:alpha val="50196"/>
              </a:srgbClr>
            </a:solidFill>
            <a:ln w="9000" cap="rnd">
              <a:solidFill>
                <a:srgbClr val="006D2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960894" y="3514252"/>
              <a:ext cx="76753" cy="76753"/>
            </a:xfrm>
            <a:prstGeom prst="ellipse">
              <a:avLst/>
            </a:prstGeom>
            <a:solidFill>
              <a:srgbClr val="08519C">
                <a:alpha val="50196"/>
              </a:srgbClr>
            </a:solidFill>
            <a:ln w="9000" cap="rnd">
              <a:solidFill>
                <a:srgbClr val="08519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119727" y="2448386"/>
              <a:ext cx="76753" cy="76753"/>
            </a:xfrm>
            <a:prstGeom prst="ellipse">
              <a:avLst/>
            </a:prstGeom>
            <a:solidFill>
              <a:srgbClr val="54278F">
                <a:alpha val="50196"/>
              </a:srgbClr>
            </a:solidFill>
            <a:ln w="9000" cap="rnd">
              <a:solidFill>
                <a:srgbClr val="54278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575424" y="3103307"/>
              <a:ext cx="76753" cy="76753"/>
            </a:xfrm>
            <a:prstGeom prst="ellipse">
              <a:avLst/>
            </a:prstGeom>
            <a:solidFill>
              <a:srgbClr val="E6E6FA">
                <a:alpha val="50196"/>
              </a:srgbClr>
            </a:solidFill>
            <a:ln w="9000" cap="rnd">
              <a:solidFill>
                <a:srgbClr val="E6E6F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960219" y="2697877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196023" y="2721342"/>
              <a:ext cx="76753" cy="76753"/>
            </a:xfrm>
            <a:prstGeom prst="ellipse">
              <a:avLst/>
            </a:prstGeom>
            <a:solidFill>
              <a:srgbClr val="FCCDE5">
                <a:alpha val="50196"/>
              </a:srgbClr>
            </a:solidFill>
            <a:ln w="9000" cap="rnd">
              <a:solidFill>
                <a:srgbClr val="FCCDE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265330" y="4752869"/>
              <a:ext cx="76753" cy="76753"/>
            </a:xfrm>
            <a:prstGeom prst="ellipse">
              <a:avLst/>
            </a:prstGeom>
            <a:solidFill>
              <a:srgbClr val="A65628">
                <a:alpha val="50196"/>
              </a:srgbClr>
            </a:solidFill>
            <a:ln w="9000" cap="rnd">
              <a:solidFill>
                <a:srgbClr val="A6562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3221904" y="2566555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3666333" y="2740414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3613408" y="3656221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5620686" y="2549460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3877531" y="4169878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3698262" y="2660792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5562476" y="3311003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3400227" y="2531799"/>
              <a:ext cx="117405" cy="117405"/>
            </a:xfrm>
            <a:custGeom>
              <a:avLst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3955775" y="4357849"/>
              <a:ext cx="117404" cy="117404"/>
            </a:xfrm>
            <a:custGeom>
              <a:avLst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2970033" y="2671933"/>
              <a:ext cx="380355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Video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461605" y="2843674"/>
              <a:ext cx="29508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Jazz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525690" y="3536974"/>
              <a:ext cx="535471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665797" y="2433357"/>
              <a:ext cx="263915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Rap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686860" y="4051328"/>
              <a:ext cx="263847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Pop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803216" y="2545456"/>
              <a:ext cx="403752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Opera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301668" y="3414184"/>
              <a:ext cx="403479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Low.F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273453" y="2374292"/>
              <a:ext cx="434516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High.F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983045" y="4268819"/>
              <a:ext cx="56650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Middle.F</a:t>
              </a:r>
            </a:p>
          </p:txBody>
        </p:sp>
        <p:sp>
          <p:nvSpPr>
            <p:cNvPr id="53" name="pg52"/>
            <p:cNvSpPr/>
            <p:nvPr/>
          </p:nvSpPr>
          <p:spPr>
            <a:xfrm>
              <a:off x="2993463" y="2206196"/>
              <a:ext cx="580725" cy="863104"/>
            </a:xfrm>
            <a:custGeom>
              <a:avLst/>
              <a:pathLst>
                <a:path w="580725" h="863104">
                  <a:moveTo>
                    <a:pt x="580725" y="696790"/>
                  </a:moveTo>
                  <a:lnTo>
                    <a:pt x="578522" y="652885"/>
                  </a:lnTo>
                  <a:lnTo>
                    <a:pt x="571947" y="605628"/>
                  </a:lnTo>
                  <a:lnTo>
                    <a:pt x="561099" y="555735"/>
                  </a:lnTo>
                  <a:lnTo>
                    <a:pt x="546143" y="503964"/>
                  </a:lnTo>
                  <a:lnTo>
                    <a:pt x="527305" y="451098"/>
                  </a:lnTo>
                  <a:lnTo>
                    <a:pt x="504871" y="397940"/>
                  </a:lnTo>
                  <a:lnTo>
                    <a:pt x="479181" y="345294"/>
                  </a:lnTo>
                  <a:lnTo>
                    <a:pt x="450625" y="293959"/>
                  </a:lnTo>
                  <a:lnTo>
                    <a:pt x="419635" y="244713"/>
                  </a:lnTo>
                  <a:lnTo>
                    <a:pt x="386682" y="198303"/>
                  </a:lnTo>
                  <a:lnTo>
                    <a:pt x="352264" y="155433"/>
                  </a:lnTo>
                  <a:lnTo>
                    <a:pt x="316903" y="116751"/>
                  </a:lnTo>
                  <a:lnTo>
                    <a:pt x="281136" y="82845"/>
                  </a:lnTo>
                  <a:lnTo>
                    <a:pt x="245505" y="54228"/>
                  </a:lnTo>
                  <a:lnTo>
                    <a:pt x="210550" y="31334"/>
                  </a:lnTo>
                  <a:lnTo>
                    <a:pt x="176800" y="14511"/>
                  </a:lnTo>
                  <a:lnTo>
                    <a:pt x="144767" y="4013"/>
                  </a:lnTo>
                  <a:lnTo>
                    <a:pt x="114938" y="0"/>
                  </a:lnTo>
                  <a:lnTo>
                    <a:pt x="87763" y="2531"/>
                  </a:lnTo>
                  <a:lnTo>
                    <a:pt x="63656" y="11570"/>
                  </a:lnTo>
                  <a:lnTo>
                    <a:pt x="42981" y="26978"/>
                  </a:lnTo>
                  <a:lnTo>
                    <a:pt x="26052" y="48523"/>
                  </a:lnTo>
                  <a:lnTo>
                    <a:pt x="13125" y="75878"/>
                  </a:lnTo>
                  <a:lnTo>
                    <a:pt x="4397" y="108627"/>
                  </a:lnTo>
                  <a:lnTo>
                    <a:pt x="0" y="146276"/>
                  </a:lnTo>
                  <a:lnTo>
                    <a:pt x="0" y="188252"/>
                  </a:lnTo>
                  <a:lnTo>
                    <a:pt x="4397" y="233919"/>
                  </a:lnTo>
                  <a:lnTo>
                    <a:pt x="13125" y="282586"/>
                  </a:lnTo>
                  <a:lnTo>
                    <a:pt x="26052" y="333515"/>
                  </a:lnTo>
                  <a:lnTo>
                    <a:pt x="42981" y="385933"/>
                  </a:lnTo>
                  <a:lnTo>
                    <a:pt x="63656" y="439046"/>
                  </a:lnTo>
                  <a:lnTo>
                    <a:pt x="87763" y="492049"/>
                  </a:lnTo>
                  <a:lnTo>
                    <a:pt x="114938" y="544138"/>
                  </a:lnTo>
                  <a:lnTo>
                    <a:pt x="144767" y="594523"/>
                  </a:lnTo>
                  <a:lnTo>
                    <a:pt x="176800" y="642442"/>
                  </a:lnTo>
                  <a:lnTo>
                    <a:pt x="210550" y="687167"/>
                  </a:lnTo>
                  <a:lnTo>
                    <a:pt x="245505" y="728021"/>
                  </a:lnTo>
                  <a:lnTo>
                    <a:pt x="281136" y="764384"/>
                  </a:lnTo>
                  <a:lnTo>
                    <a:pt x="316903" y="795705"/>
                  </a:lnTo>
                  <a:lnTo>
                    <a:pt x="352264" y="821509"/>
                  </a:lnTo>
                  <a:lnTo>
                    <a:pt x="386682" y="841405"/>
                  </a:lnTo>
                  <a:lnTo>
                    <a:pt x="419635" y="855092"/>
                  </a:lnTo>
                  <a:lnTo>
                    <a:pt x="450625" y="862361"/>
                  </a:lnTo>
                  <a:lnTo>
                    <a:pt x="479181" y="863104"/>
                  </a:lnTo>
                  <a:lnTo>
                    <a:pt x="504871" y="857307"/>
                  </a:lnTo>
                  <a:lnTo>
                    <a:pt x="527305" y="845061"/>
                  </a:lnTo>
                  <a:lnTo>
                    <a:pt x="546143" y="826549"/>
                  </a:lnTo>
                  <a:lnTo>
                    <a:pt x="561099" y="802053"/>
                  </a:lnTo>
                  <a:lnTo>
                    <a:pt x="571947" y="771943"/>
                  </a:lnTo>
                  <a:lnTo>
                    <a:pt x="578522" y="736678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986658" y="2154120"/>
              <a:ext cx="1474611" cy="1225135"/>
            </a:xfrm>
            <a:custGeom>
              <a:avLst/>
              <a:pathLst>
                <a:path w="1474611" h="1225135">
                  <a:moveTo>
                    <a:pt x="1474611" y="662898"/>
                  </a:moveTo>
                  <a:lnTo>
                    <a:pt x="1469017" y="587441"/>
                  </a:lnTo>
                  <a:lnTo>
                    <a:pt x="1452321" y="512360"/>
                  </a:lnTo>
                  <a:lnTo>
                    <a:pt x="1424775" y="438792"/>
                  </a:lnTo>
                  <a:lnTo>
                    <a:pt x="1386797" y="367851"/>
                  </a:lnTo>
                  <a:lnTo>
                    <a:pt x="1338963" y="300614"/>
                  </a:lnTo>
                  <a:lnTo>
                    <a:pt x="1281998" y="238101"/>
                  </a:lnTo>
                  <a:lnTo>
                    <a:pt x="1216765" y="181257"/>
                  </a:lnTo>
                  <a:lnTo>
                    <a:pt x="1144254" y="130946"/>
                  </a:lnTo>
                  <a:lnTo>
                    <a:pt x="1065563" y="87929"/>
                  </a:lnTo>
                  <a:lnTo>
                    <a:pt x="981885" y="52860"/>
                  </a:lnTo>
                  <a:lnTo>
                    <a:pt x="894489" y="26268"/>
                  </a:lnTo>
                  <a:lnTo>
                    <a:pt x="804700" y="8559"/>
                  </a:lnTo>
                  <a:lnTo>
                    <a:pt x="713878" y="0"/>
                  </a:lnTo>
                  <a:lnTo>
                    <a:pt x="623401" y="720"/>
                  </a:lnTo>
                  <a:lnTo>
                    <a:pt x="534641" y="10709"/>
                  </a:lnTo>
                  <a:lnTo>
                    <a:pt x="448941" y="29816"/>
                  </a:lnTo>
                  <a:lnTo>
                    <a:pt x="367603" y="57751"/>
                  </a:lnTo>
                  <a:lnTo>
                    <a:pt x="291858" y="94090"/>
                  </a:lnTo>
                  <a:lnTo>
                    <a:pt x="222855" y="138282"/>
                  </a:lnTo>
                  <a:lnTo>
                    <a:pt x="161640" y="189658"/>
                  </a:lnTo>
                  <a:lnTo>
                    <a:pt x="109140" y="247439"/>
                  </a:lnTo>
                  <a:lnTo>
                    <a:pt x="66153" y="310749"/>
                  </a:lnTo>
                  <a:lnTo>
                    <a:pt x="33329" y="378628"/>
                  </a:lnTo>
                  <a:lnTo>
                    <a:pt x="11166" y="450047"/>
                  </a:lnTo>
                  <a:lnTo>
                    <a:pt x="0" y="523924"/>
                  </a:lnTo>
                  <a:lnTo>
                    <a:pt x="0" y="599138"/>
                  </a:lnTo>
                  <a:lnTo>
                    <a:pt x="11166" y="674550"/>
                  </a:lnTo>
                  <a:lnTo>
                    <a:pt x="33329" y="749016"/>
                  </a:lnTo>
                  <a:lnTo>
                    <a:pt x="66153" y="821408"/>
                  </a:lnTo>
                  <a:lnTo>
                    <a:pt x="109140" y="890628"/>
                  </a:lnTo>
                  <a:lnTo>
                    <a:pt x="161640" y="955626"/>
                  </a:lnTo>
                  <a:lnTo>
                    <a:pt x="222855" y="1015418"/>
                  </a:lnTo>
                  <a:lnTo>
                    <a:pt x="291858" y="1069098"/>
                  </a:lnTo>
                  <a:lnTo>
                    <a:pt x="367603" y="1115850"/>
                  </a:lnTo>
                  <a:lnTo>
                    <a:pt x="448941" y="1154968"/>
                  </a:lnTo>
                  <a:lnTo>
                    <a:pt x="534641" y="1185857"/>
                  </a:lnTo>
                  <a:lnTo>
                    <a:pt x="623401" y="1208049"/>
                  </a:lnTo>
                  <a:lnTo>
                    <a:pt x="713878" y="1221208"/>
                  </a:lnTo>
                  <a:lnTo>
                    <a:pt x="804700" y="1225135"/>
                  </a:lnTo>
                  <a:lnTo>
                    <a:pt x="894489" y="1219770"/>
                  </a:lnTo>
                  <a:lnTo>
                    <a:pt x="981885" y="1205195"/>
                  </a:lnTo>
                  <a:lnTo>
                    <a:pt x="1065563" y="1181629"/>
                  </a:lnTo>
                  <a:lnTo>
                    <a:pt x="1144254" y="1149431"/>
                  </a:lnTo>
                  <a:lnTo>
                    <a:pt x="1216765" y="1109089"/>
                  </a:lnTo>
                  <a:lnTo>
                    <a:pt x="1281998" y="1061214"/>
                  </a:lnTo>
                  <a:lnTo>
                    <a:pt x="1338963" y="1006532"/>
                  </a:lnTo>
                  <a:lnTo>
                    <a:pt x="1386797" y="945871"/>
                  </a:lnTo>
                  <a:lnTo>
                    <a:pt x="1424775" y="880152"/>
                  </a:lnTo>
                  <a:lnTo>
                    <a:pt x="1452321" y="810371"/>
                  </a:lnTo>
                  <a:lnTo>
                    <a:pt x="1469017" y="737585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378237" y="2881423"/>
              <a:ext cx="582805" cy="1649934"/>
            </a:xfrm>
            <a:custGeom>
              <a:avLst/>
              <a:pathLst>
                <a:path w="582805" h="1649934">
                  <a:moveTo>
                    <a:pt x="582805" y="1436983"/>
                  </a:moveTo>
                  <a:lnTo>
                    <a:pt x="580595" y="1364327"/>
                  </a:lnTo>
                  <a:lnTo>
                    <a:pt x="573996" y="1283484"/>
                  </a:lnTo>
                  <a:lnTo>
                    <a:pt x="563109" y="1195681"/>
                  </a:lnTo>
                  <a:lnTo>
                    <a:pt x="548099" y="1102248"/>
                  </a:lnTo>
                  <a:lnTo>
                    <a:pt x="529194" y="1004602"/>
                  </a:lnTo>
                  <a:lnTo>
                    <a:pt x="506680" y="904222"/>
                  </a:lnTo>
                  <a:lnTo>
                    <a:pt x="480898" y="802631"/>
                  </a:lnTo>
                  <a:lnTo>
                    <a:pt x="452239" y="701368"/>
                  </a:lnTo>
                  <a:lnTo>
                    <a:pt x="421139" y="601969"/>
                  </a:lnTo>
                  <a:lnTo>
                    <a:pt x="388067" y="505940"/>
                  </a:lnTo>
                  <a:lnTo>
                    <a:pt x="353526" y="414737"/>
                  </a:lnTo>
                  <a:lnTo>
                    <a:pt x="318039" y="329743"/>
                  </a:lnTo>
                  <a:lnTo>
                    <a:pt x="282144" y="252246"/>
                  </a:lnTo>
                  <a:lnTo>
                    <a:pt x="246385" y="183420"/>
                  </a:lnTo>
                  <a:lnTo>
                    <a:pt x="211304" y="124310"/>
                  </a:lnTo>
                  <a:lnTo>
                    <a:pt x="177433" y="75810"/>
                  </a:lnTo>
                  <a:lnTo>
                    <a:pt x="145286" y="38657"/>
                  </a:lnTo>
                  <a:lnTo>
                    <a:pt x="115350" y="13414"/>
                  </a:lnTo>
                  <a:lnTo>
                    <a:pt x="88078" y="462"/>
                  </a:lnTo>
                  <a:lnTo>
                    <a:pt x="63884" y="0"/>
                  </a:lnTo>
                  <a:lnTo>
                    <a:pt x="43135" y="12032"/>
                  </a:lnTo>
                  <a:lnTo>
                    <a:pt x="26145" y="36378"/>
                  </a:lnTo>
                  <a:lnTo>
                    <a:pt x="13172" y="72668"/>
                  </a:lnTo>
                  <a:lnTo>
                    <a:pt x="4413" y="120352"/>
                  </a:lnTo>
                  <a:lnTo>
                    <a:pt x="0" y="178707"/>
                  </a:lnTo>
                  <a:lnTo>
                    <a:pt x="0" y="246849"/>
                  </a:lnTo>
                  <a:lnTo>
                    <a:pt x="4413" y="323744"/>
                  </a:lnTo>
                  <a:lnTo>
                    <a:pt x="13172" y="408227"/>
                  </a:lnTo>
                  <a:lnTo>
                    <a:pt x="26145" y="499017"/>
                  </a:lnTo>
                  <a:lnTo>
                    <a:pt x="43135" y="594738"/>
                  </a:lnTo>
                  <a:lnTo>
                    <a:pt x="63884" y="693939"/>
                  </a:lnTo>
                  <a:lnTo>
                    <a:pt x="88078" y="795117"/>
                  </a:lnTo>
                  <a:lnTo>
                    <a:pt x="115350" y="896736"/>
                  </a:lnTo>
                  <a:lnTo>
                    <a:pt x="145286" y="997258"/>
                  </a:lnTo>
                  <a:lnTo>
                    <a:pt x="177433" y="1095158"/>
                  </a:lnTo>
                  <a:lnTo>
                    <a:pt x="211304" y="1188951"/>
                  </a:lnTo>
                  <a:lnTo>
                    <a:pt x="246385" y="1277217"/>
                  </a:lnTo>
                  <a:lnTo>
                    <a:pt x="282144" y="1358618"/>
                  </a:lnTo>
                  <a:lnTo>
                    <a:pt x="318039" y="1431918"/>
                  </a:lnTo>
                  <a:lnTo>
                    <a:pt x="353526" y="1496008"/>
                  </a:lnTo>
                  <a:lnTo>
                    <a:pt x="388067" y="1549915"/>
                  </a:lnTo>
                  <a:lnTo>
                    <a:pt x="421139" y="1592823"/>
                  </a:lnTo>
                  <a:lnTo>
                    <a:pt x="452239" y="1624080"/>
                  </a:lnTo>
                  <a:lnTo>
                    <a:pt x="480898" y="1643214"/>
                  </a:lnTo>
                  <a:lnTo>
                    <a:pt x="506680" y="1649934"/>
                  </a:lnTo>
                  <a:lnTo>
                    <a:pt x="529194" y="1644138"/>
                  </a:lnTo>
                  <a:lnTo>
                    <a:pt x="548099" y="1625914"/>
                  </a:lnTo>
                  <a:lnTo>
                    <a:pt x="563109" y="1595538"/>
                  </a:lnTo>
                  <a:lnTo>
                    <a:pt x="573996" y="1553472"/>
                  </a:lnTo>
                  <a:lnTo>
                    <a:pt x="580595" y="1500351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4897527" y="2066870"/>
              <a:ext cx="1646033" cy="995423"/>
            </a:xfrm>
            <a:custGeom>
              <a:avLst/>
              <a:pathLst>
                <a:path w="1646033" h="995423">
                  <a:moveTo>
                    <a:pt x="1646033" y="430222"/>
                  </a:moveTo>
                  <a:lnTo>
                    <a:pt x="1639789" y="370097"/>
                  </a:lnTo>
                  <a:lnTo>
                    <a:pt x="1621151" y="311904"/>
                  </a:lnTo>
                  <a:lnTo>
                    <a:pt x="1590403" y="256524"/>
                  </a:lnTo>
                  <a:lnTo>
                    <a:pt x="1548011" y="204798"/>
                  </a:lnTo>
                  <a:lnTo>
                    <a:pt x="1494616" y="157509"/>
                  </a:lnTo>
                  <a:lnTo>
                    <a:pt x="1431029" y="115374"/>
                  </a:lnTo>
                  <a:lnTo>
                    <a:pt x="1358213" y="79032"/>
                  </a:lnTo>
                  <a:lnTo>
                    <a:pt x="1277272" y="49034"/>
                  </a:lnTo>
                  <a:lnTo>
                    <a:pt x="1189433" y="25835"/>
                  </a:lnTo>
                  <a:lnTo>
                    <a:pt x="1096028" y="9786"/>
                  </a:lnTo>
                  <a:lnTo>
                    <a:pt x="998472" y="1130"/>
                  </a:lnTo>
                  <a:lnTo>
                    <a:pt x="898245" y="0"/>
                  </a:lnTo>
                  <a:lnTo>
                    <a:pt x="796866" y="6411"/>
                  </a:lnTo>
                  <a:lnTo>
                    <a:pt x="695871" y="20267"/>
                  </a:lnTo>
                  <a:lnTo>
                    <a:pt x="596792" y="41357"/>
                  </a:lnTo>
                  <a:lnTo>
                    <a:pt x="501130" y="69363"/>
                  </a:lnTo>
                  <a:lnTo>
                    <a:pt x="410336" y="103859"/>
                  </a:lnTo>
                  <a:lnTo>
                    <a:pt x="325786" y="144323"/>
                  </a:lnTo>
                  <a:lnTo>
                    <a:pt x="248761" y="190141"/>
                  </a:lnTo>
                  <a:lnTo>
                    <a:pt x="180430" y="240618"/>
                  </a:lnTo>
                  <a:lnTo>
                    <a:pt x="121828" y="294990"/>
                  </a:lnTo>
                  <a:lnTo>
                    <a:pt x="73843" y="352432"/>
                  </a:lnTo>
                  <a:lnTo>
                    <a:pt x="37203" y="412073"/>
                  </a:lnTo>
                  <a:lnTo>
                    <a:pt x="12464" y="473010"/>
                  </a:lnTo>
                  <a:lnTo>
                    <a:pt x="0" y="534318"/>
                  </a:lnTo>
                  <a:lnTo>
                    <a:pt x="0" y="595068"/>
                  </a:lnTo>
                  <a:lnTo>
                    <a:pt x="12464" y="654340"/>
                  </a:lnTo>
                  <a:lnTo>
                    <a:pt x="37203" y="711234"/>
                  </a:lnTo>
                  <a:lnTo>
                    <a:pt x="73843" y="764889"/>
                  </a:lnTo>
                  <a:lnTo>
                    <a:pt x="121828" y="814491"/>
                  </a:lnTo>
                  <a:lnTo>
                    <a:pt x="180430" y="859288"/>
                  </a:lnTo>
                  <a:lnTo>
                    <a:pt x="248761" y="898601"/>
                  </a:lnTo>
                  <a:lnTo>
                    <a:pt x="325786" y="931834"/>
                  </a:lnTo>
                  <a:lnTo>
                    <a:pt x="410336" y="958483"/>
                  </a:lnTo>
                  <a:lnTo>
                    <a:pt x="501130" y="978144"/>
                  </a:lnTo>
                  <a:lnTo>
                    <a:pt x="596792" y="990520"/>
                  </a:lnTo>
                  <a:lnTo>
                    <a:pt x="695871" y="995423"/>
                  </a:lnTo>
                  <a:lnTo>
                    <a:pt x="796866" y="992777"/>
                  </a:lnTo>
                  <a:lnTo>
                    <a:pt x="898245" y="982624"/>
                  </a:lnTo>
                  <a:lnTo>
                    <a:pt x="998472" y="965118"/>
                  </a:lnTo>
                  <a:lnTo>
                    <a:pt x="1096028" y="940523"/>
                  </a:lnTo>
                  <a:lnTo>
                    <a:pt x="1189433" y="909213"/>
                  </a:lnTo>
                  <a:lnTo>
                    <a:pt x="1277272" y="871662"/>
                  </a:lnTo>
                  <a:lnTo>
                    <a:pt x="1358213" y="828439"/>
                  </a:lnTo>
                  <a:lnTo>
                    <a:pt x="1431029" y="780200"/>
                  </a:lnTo>
                  <a:lnTo>
                    <a:pt x="1494616" y="727676"/>
                  </a:lnTo>
                  <a:lnTo>
                    <a:pt x="1548011" y="671663"/>
                  </a:lnTo>
                  <a:lnTo>
                    <a:pt x="1590403" y="613010"/>
                  </a:lnTo>
                  <a:lnTo>
                    <a:pt x="1621151" y="552606"/>
                  </a:lnTo>
                  <a:lnTo>
                    <a:pt x="1639789" y="491368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387655" y="3435584"/>
              <a:ext cx="1097438" cy="1583892"/>
            </a:xfrm>
            <a:custGeom>
              <a:avLst/>
              <a:pathLst>
                <a:path w="1097438" h="1583892">
                  <a:moveTo>
                    <a:pt x="1097438" y="1078572"/>
                  </a:moveTo>
                  <a:lnTo>
                    <a:pt x="1093275" y="985627"/>
                  </a:lnTo>
                  <a:lnTo>
                    <a:pt x="1080850" y="889745"/>
                  </a:lnTo>
                  <a:lnTo>
                    <a:pt x="1060349" y="792381"/>
                  </a:lnTo>
                  <a:lnTo>
                    <a:pt x="1032085" y="695011"/>
                  </a:lnTo>
                  <a:lnTo>
                    <a:pt x="996486" y="599110"/>
                  </a:lnTo>
                  <a:lnTo>
                    <a:pt x="954091" y="506133"/>
                  </a:lnTo>
                  <a:lnTo>
                    <a:pt x="905544" y="417488"/>
                  </a:lnTo>
                  <a:lnTo>
                    <a:pt x="851579" y="334521"/>
                  </a:lnTo>
                  <a:lnTo>
                    <a:pt x="793015" y="258487"/>
                  </a:lnTo>
                  <a:lnTo>
                    <a:pt x="730741" y="190540"/>
                  </a:lnTo>
                  <a:lnTo>
                    <a:pt x="665699" y="131711"/>
                  </a:lnTo>
                  <a:lnTo>
                    <a:pt x="598876" y="82889"/>
                  </a:lnTo>
                  <a:lnTo>
                    <a:pt x="531284" y="44817"/>
                  </a:lnTo>
                  <a:lnTo>
                    <a:pt x="463949" y="18071"/>
                  </a:lnTo>
                  <a:lnTo>
                    <a:pt x="397891" y="3056"/>
                  </a:lnTo>
                  <a:lnTo>
                    <a:pt x="334112" y="0"/>
                  </a:lnTo>
                  <a:lnTo>
                    <a:pt x="273578" y="8949"/>
                  </a:lnTo>
                  <a:lnTo>
                    <a:pt x="217207" y="29768"/>
                  </a:lnTo>
                  <a:lnTo>
                    <a:pt x="165853" y="62140"/>
                  </a:lnTo>
                  <a:lnTo>
                    <a:pt x="120296" y="105577"/>
                  </a:lnTo>
                  <a:lnTo>
                    <a:pt x="81225" y="159418"/>
                  </a:lnTo>
                  <a:lnTo>
                    <a:pt x="49232" y="222847"/>
                  </a:lnTo>
                  <a:lnTo>
                    <a:pt x="24804" y="294904"/>
                  </a:lnTo>
                  <a:lnTo>
                    <a:pt x="8310" y="374496"/>
                  </a:lnTo>
                  <a:lnTo>
                    <a:pt x="0" y="460416"/>
                  </a:lnTo>
                  <a:lnTo>
                    <a:pt x="0" y="551362"/>
                  </a:lnTo>
                  <a:lnTo>
                    <a:pt x="8310" y="645955"/>
                  </a:lnTo>
                  <a:lnTo>
                    <a:pt x="24804" y="742761"/>
                  </a:lnTo>
                  <a:lnTo>
                    <a:pt x="49232" y="840313"/>
                  </a:lnTo>
                  <a:lnTo>
                    <a:pt x="81225" y="937132"/>
                  </a:lnTo>
                  <a:lnTo>
                    <a:pt x="120296" y="1031751"/>
                  </a:lnTo>
                  <a:lnTo>
                    <a:pt x="165853" y="1122734"/>
                  </a:lnTo>
                  <a:lnTo>
                    <a:pt x="217207" y="1208703"/>
                  </a:lnTo>
                  <a:lnTo>
                    <a:pt x="273578" y="1288355"/>
                  </a:lnTo>
                  <a:lnTo>
                    <a:pt x="334112" y="1360482"/>
                  </a:lnTo>
                  <a:lnTo>
                    <a:pt x="397891" y="1423991"/>
                  </a:lnTo>
                  <a:lnTo>
                    <a:pt x="463949" y="1477918"/>
                  </a:lnTo>
                  <a:lnTo>
                    <a:pt x="531284" y="1521448"/>
                  </a:lnTo>
                  <a:lnTo>
                    <a:pt x="598876" y="1553919"/>
                  </a:lnTo>
                  <a:lnTo>
                    <a:pt x="665699" y="1574839"/>
                  </a:lnTo>
                  <a:lnTo>
                    <a:pt x="730741" y="1583892"/>
                  </a:lnTo>
                  <a:lnTo>
                    <a:pt x="793015" y="1580940"/>
                  </a:lnTo>
                  <a:lnTo>
                    <a:pt x="851579" y="1566027"/>
                  </a:lnTo>
                  <a:lnTo>
                    <a:pt x="905544" y="1539381"/>
                  </a:lnTo>
                  <a:lnTo>
                    <a:pt x="954091" y="1501405"/>
                  </a:lnTo>
                  <a:lnTo>
                    <a:pt x="996486" y="1452674"/>
                  </a:lnTo>
                  <a:lnTo>
                    <a:pt x="1032085" y="1393927"/>
                  </a:lnTo>
                  <a:lnTo>
                    <a:pt x="1060349" y="1326055"/>
                  </a:lnTo>
                  <a:lnTo>
                    <a:pt x="1080850" y="1250086"/>
                  </a:lnTo>
                  <a:lnTo>
                    <a:pt x="1093275" y="1167173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2942933" y="2214417"/>
              <a:ext cx="1555694" cy="1090283"/>
            </a:xfrm>
            <a:custGeom>
              <a:avLst/>
              <a:pathLst>
                <a:path w="1555694" h="1090283">
                  <a:moveTo>
                    <a:pt x="1555694" y="610840"/>
                  </a:moveTo>
                  <a:lnTo>
                    <a:pt x="1549793" y="543807"/>
                  </a:lnTo>
                  <a:lnTo>
                    <a:pt x="1532178" y="476793"/>
                  </a:lnTo>
                  <a:lnTo>
                    <a:pt x="1503118" y="410815"/>
                  </a:lnTo>
                  <a:lnTo>
                    <a:pt x="1463052" y="346873"/>
                  </a:lnTo>
                  <a:lnTo>
                    <a:pt x="1412588" y="285935"/>
                  </a:lnTo>
                  <a:lnTo>
                    <a:pt x="1352490" y="228927"/>
                  </a:lnTo>
                  <a:lnTo>
                    <a:pt x="1283670" y="176711"/>
                  </a:lnTo>
                  <a:lnTo>
                    <a:pt x="1207172" y="130079"/>
                  </a:lnTo>
                  <a:lnTo>
                    <a:pt x="1124154" y="89739"/>
                  </a:lnTo>
                  <a:lnTo>
                    <a:pt x="1035875" y="56302"/>
                  </a:lnTo>
                  <a:lnTo>
                    <a:pt x="943674" y="30274"/>
                  </a:lnTo>
                  <a:lnTo>
                    <a:pt x="848947" y="12051"/>
                  </a:lnTo>
                  <a:lnTo>
                    <a:pt x="753132" y="1908"/>
                  </a:lnTo>
                  <a:lnTo>
                    <a:pt x="657680" y="0"/>
                  </a:lnTo>
                  <a:lnTo>
                    <a:pt x="564038" y="6354"/>
                  </a:lnTo>
                  <a:lnTo>
                    <a:pt x="473627" y="20876"/>
                  </a:lnTo>
                  <a:lnTo>
                    <a:pt x="387816" y="43344"/>
                  </a:lnTo>
                  <a:lnTo>
                    <a:pt x="307906" y="73418"/>
                  </a:lnTo>
                  <a:lnTo>
                    <a:pt x="235109" y="110643"/>
                  </a:lnTo>
                  <a:lnTo>
                    <a:pt x="170527" y="154453"/>
                  </a:lnTo>
                  <a:lnTo>
                    <a:pt x="115142" y="204185"/>
                  </a:lnTo>
                  <a:lnTo>
                    <a:pt x="69790" y="259086"/>
                  </a:lnTo>
                  <a:lnTo>
                    <a:pt x="35161" y="318322"/>
                  </a:lnTo>
                  <a:lnTo>
                    <a:pt x="11780" y="380995"/>
                  </a:lnTo>
                  <a:lnTo>
                    <a:pt x="0" y="446157"/>
                  </a:lnTo>
                  <a:lnTo>
                    <a:pt x="0" y="512818"/>
                  </a:lnTo>
                  <a:lnTo>
                    <a:pt x="11780" y="579969"/>
                  </a:lnTo>
                  <a:lnTo>
                    <a:pt x="35161" y="646591"/>
                  </a:lnTo>
                  <a:lnTo>
                    <a:pt x="69790" y="711675"/>
                  </a:lnTo>
                  <a:lnTo>
                    <a:pt x="115142" y="774233"/>
                  </a:lnTo>
                  <a:lnTo>
                    <a:pt x="170527" y="833318"/>
                  </a:lnTo>
                  <a:lnTo>
                    <a:pt x="235109" y="888034"/>
                  </a:lnTo>
                  <a:lnTo>
                    <a:pt x="307906" y="937552"/>
                  </a:lnTo>
                  <a:lnTo>
                    <a:pt x="387816" y="981120"/>
                  </a:lnTo>
                  <a:lnTo>
                    <a:pt x="473627" y="1018079"/>
                  </a:lnTo>
                  <a:lnTo>
                    <a:pt x="564038" y="1047868"/>
                  </a:lnTo>
                  <a:lnTo>
                    <a:pt x="657680" y="1070036"/>
                  </a:lnTo>
                  <a:lnTo>
                    <a:pt x="753132" y="1084246"/>
                  </a:lnTo>
                  <a:lnTo>
                    <a:pt x="848947" y="1090283"/>
                  </a:lnTo>
                  <a:lnTo>
                    <a:pt x="943674" y="1088056"/>
                  </a:lnTo>
                  <a:lnTo>
                    <a:pt x="1035875" y="1077598"/>
                  </a:lnTo>
                  <a:lnTo>
                    <a:pt x="1124154" y="1059068"/>
                  </a:lnTo>
                  <a:lnTo>
                    <a:pt x="1207172" y="1032747"/>
                  </a:lnTo>
                  <a:lnTo>
                    <a:pt x="1283670" y="999033"/>
                  </a:lnTo>
                  <a:lnTo>
                    <a:pt x="1352490" y="958439"/>
                  </a:lnTo>
                  <a:lnTo>
                    <a:pt x="1412588" y="911578"/>
                  </a:lnTo>
                  <a:lnTo>
                    <a:pt x="1463052" y="859163"/>
                  </a:lnTo>
                  <a:lnTo>
                    <a:pt x="1503118" y="801986"/>
                  </a:lnTo>
                  <a:lnTo>
                    <a:pt x="1532178" y="740915"/>
                  </a:lnTo>
                  <a:lnTo>
                    <a:pt x="1549793" y="676876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4692064" y="2673424"/>
              <a:ext cx="1844653" cy="1462486"/>
            </a:xfrm>
            <a:custGeom>
              <a:avLst/>
              <a:pathLst>
                <a:path w="1844653" h="1462486">
                  <a:moveTo>
                    <a:pt x="1844653" y="326977"/>
                  </a:moveTo>
                  <a:lnTo>
                    <a:pt x="1837656" y="255122"/>
                  </a:lnTo>
                  <a:lnTo>
                    <a:pt x="1816770" y="190495"/>
                  </a:lnTo>
                  <a:lnTo>
                    <a:pt x="1782311" y="134075"/>
                  </a:lnTo>
                  <a:lnTo>
                    <a:pt x="1734803" y="86718"/>
                  </a:lnTo>
                  <a:lnTo>
                    <a:pt x="1674966" y="49141"/>
                  </a:lnTo>
                  <a:lnTo>
                    <a:pt x="1603706" y="21915"/>
                  </a:lnTo>
                  <a:lnTo>
                    <a:pt x="1522103" y="5451"/>
                  </a:lnTo>
                  <a:lnTo>
                    <a:pt x="1431396" y="0"/>
                  </a:lnTo>
                  <a:lnTo>
                    <a:pt x="1332958" y="5643"/>
                  </a:lnTo>
                  <a:lnTo>
                    <a:pt x="1228282" y="22296"/>
                  </a:lnTo>
                  <a:lnTo>
                    <a:pt x="1118954" y="49707"/>
                  </a:lnTo>
                  <a:lnTo>
                    <a:pt x="1006633" y="87458"/>
                  </a:lnTo>
                  <a:lnTo>
                    <a:pt x="893021" y="134980"/>
                  </a:lnTo>
                  <a:lnTo>
                    <a:pt x="779839" y="191549"/>
                  </a:lnTo>
                  <a:lnTo>
                    <a:pt x="668805" y="256311"/>
                  </a:lnTo>
                  <a:lnTo>
                    <a:pt x="561600" y="328282"/>
                  </a:lnTo>
                  <a:lnTo>
                    <a:pt x="459850" y="406371"/>
                  </a:lnTo>
                  <a:lnTo>
                    <a:pt x="365097" y="489396"/>
                  </a:lnTo>
                  <a:lnTo>
                    <a:pt x="278778" y="576097"/>
                  </a:lnTo>
                  <a:lnTo>
                    <a:pt x="202202" y="665159"/>
                  </a:lnTo>
                  <a:lnTo>
                    <a:pt x="136528" y="755234"/>
                  </a:lnTo>
                  <a:lnTo>
                    <a:pt x="82754" y="844955"/>
                  </a:lnTo>
                  <a:lnTo>
                    <a:pt x="41693" y="932963"/>
                  </a:lnTo>
                  <a:lnTo>
                    <a:pt x="13968" y="1017923"/>
                  </a:lnTo>
                  <a:lnTo>
                    <a:pt x="0" y="1098547"/>
                  </a:lnTo>
                  <a:lnTo>
                    <a:pt x="0" y="1173614"/>
                  </a:lnTo>
                  <a:lnTo>
                    <a:pt x="13968" y="1241984"/>
                  </a:lnTo>
                  <a:lnTo>
                    <a:pt x="41693" y="1302623"/>
                  </a:lnTo>
                  <a:lnTo>
                    <a:pt x="82754" y="1354610"/>
                  </a:lnTo>
                  <a:lnTo>
                    <a:pt x="136528" y="1397158"/>
                  </a:lnTo>
                  <a:lnTo>
                    <a:pt x="202202" y="1429621"/>
                  </a:lnTo>
                  <a:lnTo>
                    <a:pt x="278778" y="1451508"/>
                  </a:lnTo>
                  <a:lnTo>
                    <a:pt x="365097" y="1462486"/>
                  </a:lnTo>
                  <a:lnTo>
                    <a:pt x="459850" y="1462390"/>
                  </a:lnTo>
                  <a:lnTo>
                    <a:pt x="561600" y="1451220"/>
                  </a:lnTo>
                  <a:lnTo>
                    <a:pt x="668805" y="1429146"/>
                  </a:lnTo>
                  <a:lnTo>
                    <a:pt x="779839" y="1396504"/>
                  </a:lnTo>
                  <a:lnTo>
                    <a:pt x="893021" y="1353786"/>
                  </a:lnTo>
                  <a:lnTo>
                    <a:pt x="1006633" y="1301642"/>
                  </a:lnTo>
                  <a:lnTo>
                    <a:pt x="1118954" y="1240861"/>
                  </a:lnTo>
                  <a:lnTo>
                    <a:pt x="1228282" y="1172365"/>
                  </a:lnTo>
                  <a:lnTo>
                    <a:pt x="1332958" y="1097192"/>
                  </a:lnTo>
                  <a:lnTo>
                    <a:pt x="1431396" y="1016482"/>
                  </a:lnTo>
                  <a:lnTo>
                    <a:pt x="1522103" y="931458"/>
                  </a:lnTo>
                  <a:lnTo>
                    <a:pt x="1603706" y="843409"/>
                  </a:lnTo>
                  <a:lnTo>
                    <a:pt x="1674966" y="753670"/>
                  </a:lnTo>
                  <a:lnTo>
                    <a:pt x="1734803" y="663601"/>
                  </a:lnTo>
                  <a:lnTo>
                    <a:pt x="1782311" y="574568"/>
                  </a:lnTo>
                  <a:lnTo>
                    <a:pt x="1816770" y="487920"/>
                  </a:lnTo>
                  <a:lnTo>
                    <a:pt x="1837656" y="404971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2915207" y="2250991"/>
              <a:ext cx="1100861" cy="685870"/>
            </a:xfrm>
            <a:custGeom>
              <a:avLst/>
              <a:pathLst>
                <a:path w="1100861" h="685870">
                  <a:moveTo>
                    <a:pt x="1100861" y="339320"/>
                  </a:moveTo>
                  <a:lnTo>
                    <a:pt x="1096685" y="297184"/>
                  </a:lnTo>
                  <a:lnTo>
                    <a:pt x="1084221" y="255739"/>
                  </a:lnTo>
                  <a:lnTo>
                    <a:pt x="1063656" y="215615"/>
                  </a:lnTo>
                  <a:lnTo>
                    <a:pt x="1035304" y="177420"/>
                  </a:lnTo>
                  <a:lnTo>
                    <a:pt x="999594" y="141731"/>
                  </a:lnTo>
                  <a:lnTo>
                    <a:pt x="957067" y="109091"/>
                  </a:lnTo>
                  <a:lnTo>
                    <a:pt x="908368" y="79995"/>
                  </a:lnTo>
                  <a:lnTo>
                    <a:pt x="854235" y="54882"/>
                  </a:lnTo>
                  <a:lnTo>
                    <a:pt x="795489" y="34135"/>
                  </a:lnTo>
                  <a:lnTo>
                    <a:pt x="733020" y="18067"/>
                  </a:lnTo>
                  <a:lnTo>
                    <a:pt x="667775" y="6922"/>
                  </a:lnTo>
                  <a:lnTo>
                    <a:pt x="600743" y="869"/>
                  </a:lnTo>
                  <a:lnTo>
                    <a:pt x="532941" y="0"/>
                  </a:lnTo>
                  <a:lnTo>
                    <a:pt x="465396" y="4327"/>
                  </a:lnTo>
                  <a:lnTo>
                    <a:pt x="399132" y="13786"/>
                  </a:lnTo>
                  <a:lnTo>
                    <a:pt x="335154" y="28233"/>
                  </a:lnTo>
                  <a:lnTo>
                    <a:pt x="274431" y="47449"/>
                  </a:lnTo>
                  <a:lnTo>
                    <a:pt x="217884" y="71142"/>
                  </a:lnTo>
                  <a:lnTo>
                    <a:pt x="166371" y="98954"/>
                  </a:lnTo>
                  <a:lnTo>
                    <a:pt x="120671" y="130463"/>
                  </a:lnTo>
                  <a:lnTo>
                    <a:pt x="81478" y="165191"/>
                  </a:lnTo>
                  <a:lnTo>
                    <a:pt x="49386" y="202612"/>
                  </a:lnTo>
                  <a:lnTo>
                    <a:pt x="24881" y="242158"/>
                  </a:lnTo>
                  <a:lnTo>
                    <a:pt x="8336" y="283230"/>
                  </a:lnTo>
                  <a:lnTo>
                    <a:pt x="0" y="325206"/>
                  </a:lnTo>
                  <a:lnTo>
                    <a:pt x="0" y="367449"/>
                  </a:lnTo>
                  <a:lnTo>
                    <a:pt x="8336" y="409319"/>
                  </a:lnTo>
                  <a:lnTo>
                    <a:pt x="24881" y="450180"/>
                  </a:lnTo>
                  <a:lnTo>
                    <a:pt x="49386" y="489415"/>
                  </a:lnTo>
                  <a:lnTo>
                    <a:pt x="81478" y="526427"/>
                  </a:lnTo>
                  <a:lnTo>
                    <a:pt x="120671" y="560656"/>
                  </a:lnTo>
                  <a:lnTo>
                    <a:pt x="166371" y="591583"/>
                  </a:lnTo>
                  <a:lnTo>
                    <a:pt x="217884" y="618739"/>
                  </a:lnTo>
                  <a:lnTo>
                    <a:pt x="274431" y="641712"/>
                  </a:lnTo>
                  <a:lnTo>
                    <a:pt x="335154" y="660155"/>
                  </a:lnTo>
                  <a:lnTo>
                    <a:pt x="399132" y="673787"/>
                  </a:lnTo>
                  <a:lnTo>
                    <a:pt x="465396" y="682403"/>
                  </a:lnTo>
                  <a:lnTo>
                    <a:pt x="532941" y="685870"/>
                  </a:lnTo>
                  <a:lnTo>
                    <a:pt x="600743" y="684138"/>
                  </a:lnTo>
                  <a:lnTo>
                    <a:pt x="667775" y="677232"/>
                  </a:lnTo>
                  <a:lnTo>
                    <a:pt x="733020" y="665256"/>
                  </a:lnTo>
                  <a:lnTo>
                    <a:pt x="795489" y="648393"/>
                  </a:lnTo>
                  <a:lnTo>
                    <a:pt x="854235" y="626897"/>
                  </a:lnTo>
                  <a:lnTo>
                    <a:pt x="908368" y="601096"/>
                  </a:lnTo>
                  <a:lnTo>
                    <a:pt x="957067" y="571379"/>
                  </a:lnTo>
                  <a:lnTo>
                    <a:pt x="999594" y="538198"/>
                  </a:lnTo>
                  <a:lnTo>
                    <a:pt x="1035304" y="502055"/>
                  </a:lnTo>
                  <a:lnTo>
                    <a:pt x="1063656" y="463498"/>
                  </a:lnTo>
                  <a:lnTo>
                    <a:pt x="1084221" y="423112"/>
                  </a:lnTo>
                  <a:lnTo>
                    <a:pt x="1096685" y="381509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535041" y="3553923"/>
              <a:ext cx="967914" cy="1735050"/>
            </a:xfrm>
            <a:custGeom>
              <a:avLst/>
              <a:pathLst>
                <a:path w="967914" h="1735050">
                  <a:moveTo>
                    <a:pt x="967914" y="1012939"/>
                  </a:moveTo>
                  <a:lnTo>
                    <a:pt x="964243" y="906663"/>
                  </a:lnTo>
                  <a:lnTo>
                    <a:pt x="953284" y="799801"/>
                  </a:lnTo>
                  <a:lnTo>
                    <a:pt x="935203" y="693973"/>
                  </a:lnTo>
                  <a:lnTo>
                    <a:pt x="910275" y="590782"/>
                  </a:lnTo>
                  <a:lnTo>
                    <a:pt x="878877" y="491794"/>
                  </a:lnTo>
                  <a:lnTo>
                    <a:pt x="841486" y="398508"/>
                  </a:lnTo>
                  <a:lnTo>
                    <a:pt x="798668" y="312338"/>
                  </a:lnTo>
                  <a:lnTo>
                    <a:pt x="751072" y="234592"/>
                  </a:lnTo>
                  <a:lnTo>
                    <a:pt x="699421" y="166447"/>
                  </a:lnTo>
                  <a:lnTo>
                    <a:pt x="644496" y="108937"/>
                  </a:lnTo>
                  <a:lnTo>
                    <a:pt x="587130" y="62933"/>
                  </a:lnTo>
                  <a:lnTo>
                    <a:pt x="528194" y="29132"/>
                  </a:lnTo>
                  <a:lnTo>
                    <a:pt x="468580" y="8048"/>
                  </a:lnTo>
                  <a:lnTo>
                    <a:pt x="409192" y="0"/>
                  </a:lnTo>
                  <a:lnTo>
                    <a:pt x="350931" y="5109"/>
                  </a:lnTo>
                  <a:lnTo>
                    <a:pt x="294679" y="23298"/>
                  </a:lnTo>
                  <a:lnTo>
                    <a:pt x="241289" y="54292"/>
                  </a:lnTo>
                  <a:lnTo>
                    <a:pt x="191571" y="97620"/>
                  </a:lnTo>
                  <a:lnTo>
                    <a:pt x="146279" y="152627"/>
                  </a:lnTo>
                  <a:lnTo>
                    <a:pt x="106098" y="218477"/>
                  </a:lnTo>
                  <a:lnTo>
                    <a:pt x="71638" y="294174"/>
                  </a:lnTo>
                  <a:lnTo>
                    <a:pt x="43422" y="378568"/>
                  </a:lnTo>
                  <a:lnTo>
                    <a:pt x="21876" y="470382"/>
                  </a:lnTo>
                  <a:lnTo>
                    <a:pt x="7329" y="568222"/>
                  </a:lnTo>
                  <a:lnTo>
                    <a:pt x="0" y="670607"/>
                  </a:lnTo>
                  <a:lnTo>
                    <a:pt x="0" y="775984"/>
                  </a:lnTo>
                  <a:lnTo>
                    <a:pt x="7329" y="882755"/>
                  </a:lnTo>
                  <a:lnTo>
                    <a:pt x="21876" y="989302"/>
                  </a:lnTo>
                  <a:lnTo>
                    <a:pt x="43422" y="1094010"/>
                  </a:lnTo>
                  <a:lnTo>
                    <a:pt x="71638" y="1195292"/>
                  </a:lnTo>
                  <a:lnTo>
                    <a:pt x="106098" y="1291612"/>
                  </a:lnTo>
                  <a:lnTo>
                    <a:pt x="146279" y="1381510"/>
                  </a:lnTo>
                  <a:lnTo>
                    <a:pt x="191571" y="1463624"/>
                  </a:lnTo>
                  <a:lnTo>
                    <a:pt x="241289" y="1536708"/>
                  </a:lnTo>
                  <a:lnTo>
                    <a:pt x="294679" y="1599655"/>
                  </a:lnTo>
                  <a:lnTo>
                    <a:pt x="350931" y="1651511"/>
                  </a:lnTo>
                  <a:lnTo>
                    <a:pt x="409192" y="1691489"/>
                  </a:lnTo>
                  <a:lnTo>
                    <a:pt x="468580" y="1718983"/>
                  </a:lnTo>
                  <a:lnTo>
                    <a:pt x="528194" y="1733577"/>
                  </a:lnTo>
                  <a:lnTo>
                    <a:pt x="587130" y="1735050"/>
                  </a:lnTo>
                  <a:lnTo>
                    <a:pt x="644496" y="1723378"/>
                  </a:lnTo>
                  <a:lnTo>
                    <a:pt x="699421" y="1698740"/>
                  </a:lnTo>
                  <a:lnTo>
                    <a:pt x="751072" y="1661508"/>
                  </a:lnTo>
                  <a:lnTo>
                    <a:pt x="798668" y="1612247"/>
                  </a:lnTo>
                  <a:lnTo>
                    <a:pt x="841486" y="1551704"/>
                  </a:lnTo>
                  <a:lnTo>
                    <a:pt x="878877" y="1480796"/>
                  </a:lnTo>
                  <a:lnTo>
                    <a:pt x="910275" y="1400599"/>
                  </a:lnTo>
                  <a:lnTo>
                    <a:pt x="935203" y="1312327"/>
                  </a:lnTo>
                  <a:lnTo>
                    <a:pt x="953284" y="1217320"/>
                  </a:lnTo>
                  <a:lnTo>
                    <a:pt x="964243" y="1117017"/>
                  </a:lnTo>
                  <a:close/>
                </a:path>
              </a:pathLst>
            </a:custGeom>
            <a:solidFill>
              <a:srgbClr val="CDBA96">
                <a:alpha val="30196"/>
              </a:srgbClr>
            </a:solidFill>
            <a:ln w="27101" cap="rnd">
              <a:solidFill>
                <a:srgbClr val="CDBA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2186755" y="5537005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186755" y="4753867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186755" y="3970729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2224818" y="3187591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224818" y="24044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2411546" y="5579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411546" y="4796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11546" y="4013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11546" y="323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11546" y="2447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560938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127214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693490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4"/>
            <p:cNvSpPr/>
            <p:nvPr/>
          </p:nvSpPr>
          <p:spPr>
            <a:xfrm>
              <a:off x="2510122" y="5769763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095430" y="5768374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661706" y="576976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731991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30763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508458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586084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621009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655934" y="593334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72093" y="5988509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881090" y="5918461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230681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269494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304419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339344" y="593334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455503" y="5988509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5564500" y="591846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719888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93" name="tx92"/>
            <p:cNvSpPr/>
            <p:nvPr/>
          </p:nvSpPr>
          <p:spPr>
            <a:xfrm rot="-5400000">
              <a:off x="1715857" y="4454532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94" name="tx93"/>
            <p:cNvSpPr/>
            <p:nvPr/>
          </p:nvSpPr>
          <p:spPr>
            <a:xfrm rot="-5400000">
              <a:off x="2026991" y="4066894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5" name="tx94"/>
            <p:cNvSpPr/>
            <p:nvPr/>
          </p:nvSpPr>
          <p:spPr>
            <a:xfrm rot="-5400000">
              <a:off x="2070285" y="4032493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96" name="tx95"/>
            <p:cNvSpPr/>
            <p:nvPr/>
          </p:nvSpPr>
          <p:spPr>
            <a:xfrm rot="-5400000">
              <a:off x="2098581" y="3983162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7" name="tx96"/>
            <p:cNvSpPr/>
            <p:nvPr/>
          </p:nvSpPr>
          <p:spPr>
            <a:xfrm rot="-5400000">
              <a:off x="2098581" y="3948237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2030470" y="384520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99" name="tx98"/>
            <p:cNvSpPr/>
            <p:nvPr/>
          </p:nvSpPr>
          <p:spPr>
            <a:xfrm rot="-5400000">
              <a:off x="2061634" y="3760207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0" name="tx99"/>
            <p:cNvSpPr/>
            <p:nvPr/>
          </p:nvSpPr>
          <p:spPr>
            <a:xfrm rot="-5400000">
              <a:off x="1890150" y="3479726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0.193</a:t>
              </a:r>
            </a:p>
          </p:txBody>
        </p:sp>
        <p:sp>
          <p:nvSpPr>
            <p:cNvPr id="101" name="tx100"/>
            <p:cNvSpPr/>
            <p:nvPr/>
          </p:nvSpPr>
          <p:spPr>
            <a:xfrm rot="-5400000">
              <a:off x="2089691" y="332967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2098581" y="3299753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2098581" y="326482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4" name="tx103"/>
            <p:cNvSpPr/>
            <p:nvPr/>
          </p:nvSpPr>
          <p:spPr>
            <a:xfrm rot="-5400000">
              <a:off x="2030470" y="316179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05" name="tx104"/>
            <p:cNvSpPr/>
            <p:nvPr/>
          </p:nvSpPr>
          <p:spPr>
            <a:xfrm rot="-5400000">
              <a:off x="2061634" y="3076797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1987251" y="2893417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2001151" y="275192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plotCtri.1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21572" y="3701979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21572" y="4209594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217" y="3955786"/>
              <a:ext cx="679026" cy="7614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543692" y="3955786"/>
              <a:ext cx="679026" cy="12690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807115" y="3955786"/>
              <a:ext cx="679026" cy="22842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61589" y="3955786"/>
              <a:ext cx="679026" cy="7614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070538" y="3955786"/>
              <a:ext cx="679026" cy="17766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034743" y="3955786"/>
              <a:ext cx="679026" cy="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298166" y="3955786"/>
              <a:ext cx="679026" cy="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052640" y="3955786"/>
              <a:ext cx="679026" cy="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316064" y="2102991"/>
              <a:ext cx="679026" cy="185279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825012" y="3955786"/>
              <a:ext cx="679026" cy="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 rot="-5400000">
              <a:off x="1290962" y="4013333"/>
              <a:ext cx="165199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red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1949390" y="3699977"/>
              <a:ext cx="355903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orange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2712391" y="3712332"/>
              <a:ext cx="317617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yellow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3490123" y="4088920"/>
              <a:ext cx="292335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green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4283410" y="4043872"/>
              <a:ext cx="216098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blue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4976453" y="3712959"/>
              <a:ext cx="317729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purple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5766993" y="3754115"/>
              <a:ext cx="26683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6521467" y="4074312"/>
              <a:ext cx="26683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7293900" y="3777789"/>
              <a:ext cx="209680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pink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8008176" y="4101000"/>
              <a:ext cx="311311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brown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921572" y="3955786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921572" y="1889793"/>
              <a:ext cx="0" cy="4131985"/>
            </a:xfrm>
            <a:custGeom>
              <a:avLst/>
              <a:pathLst>
                <a:path w="0" h="4131985">
                  <a:moveTo>
                    <a:pt x="0" y="41319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93742" y="5943582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93742" y="4928352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95373" y="3913122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731805" y="2897892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731805" y="1882662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5" name="pl34"/>
            <p:cNvSpPr/>
            <p:nvPr/>
          </p:nvSpPr>
          <p:spPr>
            <a:xfrm>
              <a:off x="886777" y="59862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886777" y="497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886777" y="3955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886777" y="29405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886777" y="1925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 rot="-5400000">
              <a:off x="-87247" y="3890202"/>
              <a:ext cx="1296931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21572" y="1633078"/>
              <a:ext cx="3358350" cy="154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Important Contributions (Colors): Dimension 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a001.heatMap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296312" y="1985613"/>
              <a:ext cx="717696" cy="323197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296312" y="2308810"/>
              <a:ext cx="717696" cy="323197"/>
            </a:xfrm>
            <a:prstGeom prst="rect">
              <a:avLst/>
            </a:prstGeom>
            <a:solidFill>
              <a:srgbClr val="B2B2B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296312" y="2632008"/>
              <a:ext cx="717696" cy="323197"/>
            </a:xfrm>
            <a:prstGeom prst="rect">
              <a:avLst/>
            </a:prstGeom>
            <a:solidFill>
              <a:srgbClr val="6C6C6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96312" y="2955205"/>
              <a:ext cx="717696" cy="323197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6312" y="3278403"/>
              <a:ext cx="717696" cy="323197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296312" y="3601600"/>
              <a:ext cx="717696" cy="323197"/>
            </a:xfrm>
            <a:prstGeom prst="rect">
              <a:avLst/>
            </a:prstGeom>
            <a:solidFill>
              <a:srgbClr val="B2B2B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296312" y="3924798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296312" y="4247995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96312" y="4571193"/>
              <a:ext cx="717696" cy="323197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296312" y="4894390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14009" y="1985613"/>
              <a:ext cx="717696" cy="323197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014009" y="2308810"/>
              <a:ext cx="717696" cy="323197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14009" y="2632008"/>
              <a:ext cx="717696" cy="323197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014009" y="2955205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014009" y="3278403"/>
              <a:ext cx="717696" cy="323197"/>
            </a:xfrm>
            <a:prstGeom prst="rect">
              <a:avLst/>
            </a:prstGeom>
            <a:solidFill>
              <a:srgbClr val="82828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014009" y="3601600"/>
              <a:ext cx="717696" cy="323197"/>
            </a:xfrm>
            <a:prstGeom prst="rect">
              <a:avLst/>
            </a:prstGeom>
            <a:solidFill>
              <a:srgbClr val="B2B2B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014009" y="3924798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014009" y="4247995"/>
              <a:ext cx="717696" cy="323197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014009" y="4571193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014009" y="4894390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31705" y="1985613"/>
              <a:ext cx="717696" cy="323197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731705" y="2308810"/>
              <a:ext cx="717696" cy="323197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731705" y="2632008"/>
              <a:ext cx="717696" cy="323197"/>
            </a:xfrm>
            <a:prstGeom prst="rect">
              <a:avLst/>
            </a:prstGeom>
            <a:solidFill>
              <a:srgbClr val="82828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731705" y="2955205"/>
              <a:ext cx="717696" cy="323197"/>
            </a:xfrm>
            <a:prstGeom prst="rect">
              <a:avLst/>
            </a:prstGeom>
            <a:solidFill>
              <a:srgbClr val="82828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731705" y="3278403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731705" y="3601600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731705" y="3924798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731705" y="4247995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731705" y="4571193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731705" y="4894390"/>
              <a:ext cx="717696" cy="323197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3449401" y="1985613"/>
              <a:ext cx="717696" cy="323197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3449401" y="2308810"/>
              <a:ext cx="717696" cy="323197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449401" y="2632008"/>
              <a:ext cx="717696" cy="323197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449401" y="2955205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3449401" y="3278403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3449401" y="3601600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3449401" y="3924798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449401" y="4247995"/>
              <a:ext cx="717696" cy="323197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3449401" y="4571193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449401" y="4894390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4167097" y="1985613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4167097" y="2308810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4167097" y="2632008"/>
              <a:ext cx="717696" cy="323197"/>
            </a:xfrm>
            <a:prstGeom prst="rect">
              <a:avLst/>
            </a:prstGeom>
            <a:solidFill>
              <a:srgbClr val="B2B2B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4167097" y="2955205"/>
              <a:ext cx="717696" cy="323197"/>
            </a:xfrm>
            <a:prstGeom prst="rect">
              <a:avLst/>
            </a:prstGeom>
            <a:solidFill>
              <a:srgbClr val="B2B2B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4167097" y="3278403"/>
              <a:ext cx="717696" cy="323197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4167097" y="3601600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4167097" y="3924798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167097" y="4247995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167097" y="4571193"/>
              <a:ext cx="717696" cy="323197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167097" y="4894390"/>
              <a:ext cx="717696" cy="323197"/>
            </a:xfrm>
            <a:prstGeom prst="rect">
              <a:avLst/>
            </a:prstGeom>
            <a:solidFill>
              <a:srgbClr val="6C6C6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884794" y="1985613"/>
              <a:ext cx="717696" cy="323197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884794" y="2308810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884794" y="2632008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884794" y="2955205"/>
              <a:ext cx="717696" cy="323197"/>
            </a:xfrm>
            <a:prstGeom prst="rect">
              <a:avLst/>
            </a:prstGeom>
            <a:solidFill>
              <a:srgbClr val="B2B2B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884794" y="3278403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884794" y="3601600"/>
              <a:ext cx="717696" cy="323197"/>
            </a:xfrm>
            <a:prstGeom prst="rect">
              <a:avLst/>
            </a:prstGeom>
            <a:solidFill>
              <a:srgbClr val="B2B2B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884794" y="3924798"/>
              <a:ext cx="717696" cy="323197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884794" y="4247995"/>
              <a:ext cx="717696" cy="323197"/>
            </a:xfrm>
            <a:prstGeom prst="rect">
              <a:avLst/>
            </a:prstGeom>
            <a:solidFill>
              <a:srgbClr val="B2B2B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884794" y="4571193"/>
              <a:ext cx="717696" cy="323197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884794" y="4894390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602490" y="1985613"/>
              <a:ext cx="717696" cy="323197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02490" y="2308810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602490" y="2632008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602490" y="2955205"/>
              <a:ext cx="717696" cy="323197"/>
            </a:xfrm>
            <a:prstGeom prst="rect">
              <a:avLst/>
            </a:prstGeom>
            <a:solidFill>
              <a:srgbClr val="B2B2B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602490" y="3278403"/>
              <a:ext cx="717696" cy="323197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602490" y="3601600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602490" y="3924798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602490" y="4247995"/>
              <a:ext cx="717696" cy="323197"/>
            </a:xfrm>
            <a:prstGeom prst="rect">
              <a:avLst/>
            </a:prstGeom>
            <a:solidFill>
              <a:srgbClr val="1A1A1A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602490" y="4571193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602490" y="4894390"/>
              <a:ext cx="717696" cy="323197"/>
            </a:xfrm>
            <a:prstGeom prst="rect">
              <a:avLst/>
            </a:prstGeom>
            <a:solidFill>
              <a:srgbClr val="B2B2B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320186" y="1985613"/>
              <a:ext cx="717696" cy="323197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320186" y="2308810"/>
              <a:ext cx="717696" cy="323197"/>
            </a:xfrm>
            <a:prstGeom prst="rect">
              <a:avLst/>
            </a:prstGeom>
            <a:solidFill>
              <a:srgbClr val="B2B2B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320186" y="2632008"/>
              <a:ext cx="717696" cy="323197"/>
            </a:xfrm>
            <a:prstGeom prst="rect">
              <a:avLst/>
            </a:prstGeom>
            <a:solidFill>
              <a:srgbClr val="B2B2B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320186" y="2955205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320186" y="3278403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320186" y="3601600"/>
              <a:ext cx="717696" cy="323197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320186" y="3924798"/>
              <a:ext cx="717696" cy="323197"/>
            </a:xfrm>
            <a:prstGeom prst="rect">
              <a:avLst/>
            </a:prstGeom>
            <a:solidFill>
              <a:srgbClr val="82828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320186" y="4247995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320186" y="4571193"/>
              <a:ext cx="717696" cy="323197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6320186" y="4894390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7037883" y="1985613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7037883" y="2308810"/>
              <a:ext cx="717696" cy="323197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7037883" y="2632008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7037883" y="2955205"/>
              <a:ext cx="717696" cy="323197"/>
            </a:xfrm>
            <a:prstGeom prst="rect">
              <a:avLst/>
            </a:prstGeom>
            <a:solidFill>
              <a:srgbClr val="82828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7037883" y="3278403"/>
              <a:ext cx="717696" cy="323197"/>
            </a:xfrm>
            <a:prstGeom prst="rect">
              <a:avLst/>
            </a:prstGeom>
            <a:solidFill>
              <a:srgbClr val="B2B2B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7037883" y="3601600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7037883" y="3924798"/>
              <a:ext cx="717696" cy="323197"/>
            </a:xfrm>
            <a:prstGeom prst="rect">
              <a:avLst/>
            </a:prstGeom>
            <a:solidFill>
              <a:srgbClr val="B2B2B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7037883" y="4247995"/>
              <a:ext cx="717696" cy="323197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7037883" y="4571193"/>
              <a:ext cx="717696" cy="3231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7037883" y="4894390"/>
              <a:ext cx="717696" cy="323197"/>
            </a:xfrm>
            <a:prstGeom prst="rect">
              <a:avLst/>
            </a:prstGeom>
            <a:solidFill>
              <a:srgbClr val="6C6C6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590506" y="4985643"/>
              <a:ext cx="571406" cy="138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A65628">
                      <a:alpha val="100000"/>
                    </a:srgbClr>
                  </a:solidFill>
                  <a:latin typeface="Arial"/>
                  <a:cs typeface="Arial"/>
                </a:rPr>
                <a:t>brown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70309" y="4627124"/>
              <a:ext cx="391604" cy="173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CCDE5">
                      <a:alpha val="100000"/>
                    </a:srgbClr>
                  </a:solidFill>
                  <a:latin typeface="Arial"/>
                  <a:cs typeface="Arial"/>
                </a:rPr>
                <a:t>pink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74780" y="4339248"/>
              <a:ext cx="487133" cy="138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75059" y="4016050"/>
              <a:ext cx="486854" cy="138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E6E6FA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9809" y="3657531"/>
              <a:ext cx="582104" cy="173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54278F">
                      <a:alpha val="100000"/>
                    </a:srgbClr>
                  </a:solidFill>
                  <a:latin typeface="Arial"/>
                  <a:cs typeface="Arial"/>
                </a:rPr>
                <a:t>purple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309" y="3369656"/>
              <a:ext cx="391604" cy="138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08519C">
                      <a:alpha val="100000"/>
                    </a:srgbClr>
                  </a:solidFill>
                  <a:latin typeface="Arial"/>
                  <a:cs typeface="Arial"/>
                </a:rPr>
                <a:t>blue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3154" y="3043878"/>
              <a:ext cx="518759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006D2C">
                      <a:alpha val="100000"/>
                    </a:srgbClr>
                  </a:solidFill>
                  <a:latin typeface="Arial"/>
                  <a:cs typeface="Arial"/>
                </a:rPr>
                <a:t>green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79623" y="2685359"/>
              <a:ext cx="582290" cy="176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ED6F">
                      <a:alpha val="100000"/>
                    </a:srgbClr>
                  </a:solidFill>
                  <a:latin typeface="Arial"/>
                  <a:cs typeface="Arial"/>
                </a:rPr>
                <a:t>yellow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6789" y="2397483"/>
              <a:ext cx="63512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orange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65466" y="2076866"/>
              <a:ext cx="296447" cy="138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A50F15">
                      <a:alpha val="100000"/>
                    </a:srgbClr>
                  </a:solidFill>
                  <a:latin typeface="Arial"/>
                  <a:cs typeface="Arial"/>
                </a:rPr>
                <a:t>red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4200000">
              <a:off x="1391254" y="5495144"/>
              <a:ext cx="487226" cy="138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Video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4200000">
              <a:off x="2172958" y="5450127"/>
              <a:ext cx="391697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Jazz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4200000">
              <a:off x="2687070" y="5552594"/>
              <a:ext cx="667029" cy="178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4200000">
              <a:off x="3619998" y="5406451"/>
              <a:ext cx="349467" cy="1742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Rap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4200000">
              <a:off x="4344747" y="5401513"/>
              <a:ext cx="338956" cy="1742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Pop</a:t>
              </a:r>
            </a:p>
          </p:txBody>
        </p:sp>
        <p:sp>
          <p:nvSpPr>
            <p:cNvPr id="111" name="tx110"/>
            <p:cNvSpPr/>
            <p:nvPr/>
          </p:nvSpPr>
          <p:spPr>
            <a:xfrm rot="-4200000">
              <a:off x="4933497" y="5489420"/>
              <a:ext cx="529456" cy="176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Opera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4200000">
              <a:off x="5676273" y="5509960"/>
              <a:ext cx="518759" cy="138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Low.F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4200000">
              <a:off x="6347762" y="5504413"/>
              <a:ext cx="561082" cy="176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High.F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4200000">
              <a:off x="6969607" y="5609430"/>
              <a:ext cx="730467" cy="138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Middle.F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7966526" y="2882497"/>
              <a:ext cx="650683" cy="14382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16" name="pic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6116" y="3153835"/>
              <a:ext cx="219455" cy="1097280"/>
            </a:xfrm>
            <a:prstGeom prst="rect">
              <a:avLst/>
            </a:prstGeom>
          </p:spPr>
        </p:pic>
        <p:sp>
          <p:nvSpPr>
            <p:cNvPr id="117" name="tx116"/>
            <p:cNvSpPr/>
            <p:nvPr/>
          </p:nvSpPr>
          <p:spPr>
            <a:xfrm>
              <a:off x="8325161" y="418101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325161" y="394410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325161" y="370719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325161" y="3471669"/>
              <a:ext cx="158892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325161" y="3233368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036116" y="2966572"/>
              <a:ext cx="333970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8036116" y="42236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8036116" y="39867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8036116" y="37498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8036116" y="35129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8036116" y="32760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8211680" y="42236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8211680" y="39867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8211680" y="37498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8211680" y="35129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8211680" y="327603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1224543" y="1616409"/>
              <a:ext cx="7310065" cy="235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Number of Participants Who Chose this Color For this Music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plotCtri.2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21572" y="3492538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21572" y="4199030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298166" y="3845784"/>
              <a:ext cx="679026" cy="494544"/>
            </a:xfrm>
            <a:prstGeom prst="rect">
              <a:avLst/>
            </a:prstGeom>
            <a:solidFill>
              <a:srgbClr val="00C582">
                <a:alpha val="100000"/>
              </a:srgbClr>
            </a:solidFill>
            <a:ln w="13550" cap="flat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052640" y="3845784"/>
              <a:ext cx="679026" cy="7064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825012" y="3845784"/>
              <a:ext cx="679026" cy="1942852"/>
            </a:xfrm>
            <a:prstGeom prst="rect">
              <a:avLst/>
            </a:prstGeom>
            <a:solidFill>
              <a:srgbClr val="E9B285">
                <a:alpha val="100000"/>
              </a:srgbClr>
            </a:solidFill>
            <a:ln w="13550" cap="flat">
              <a:solidFill>
                <a:srgbClr val="A656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034743" y="3633836"/>
              <a:ext cx="679026" cy="21194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89217" y="3739810"/>
              <a:ext cx="679026" cy="10597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43692" y="3739810"/>
              <a:ext cx="679026" cy="10597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07115" y="3563187"/>
              <a:ext cx="679026" cy="28259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561589" y="3845784"/>
              <a:ext cx="679026" cy="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316064" y="3563187"/>
              <a:ext cx="679026" cy="28259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070538" y="3739810"/>
              <a:ext cx="679026" cy="10597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 rot="-5400000">
              <a:off x="1290962" y="3903331"/>
              <a:ext cx="165199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red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1949390" y="4017059"/>
              <a:ext cx="355903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orange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2712391" y="3983471"/>
              <a:ext cx="317617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yellow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3490123" y="3628115"/>
              <a:ext cx="292335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6D2C">
                      <a:alpha val="100000"/>
                    </a:srgbClr>
                  </a:solidFill>
                  <a:latin typeface="Arial"/>
                  <a:cs typeface="Arial"/>
                </a:rPr>
                <a:t>green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4283410" y="3674552"/>
              <a:ext cx="216098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blue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4976453" y="3984232"/>
              <a:ext cx="317729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purple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5766993" y="3964309"/>
              <a:ext cx="26683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6521467" y="3964309"/>
              <a:ext cx="26683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7293900" y="3919403"/>
              <a:ext cx="209680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pink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8008176" y="3617424"/>
              <a:ext cx="311311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65628">
                      <a:alpha val="100000"/>
                    </a:srgbClr>
                  </a:solidFill>
                  <a:latin typeface="Arial"/>
                  <a:cs typeface="Arial"/>
                </a:rPr>
                <a:t>brown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921572" y="3845784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921572" y="1669789"/>
              <a:ext cx="0" cy="4351990"/>
            </a:xfrm>
            <a:custGeom>
              <a:avLst/>
              <a:pathLst>
                <a:path w="0" h="4351990">
                  <a:moveTo>
                    <a:pt x="0" y="43519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93742" y="5922596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93742" y="4862858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95373" y="38031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731805" y="2743382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731805" y="1683644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pl34"/>
            <p:cNvSpPr/>
            <p:nvPr/>
          </p:nvSpPr>
          <p:spPr>
            <a:xfrm>
              <a:off x="886777" y="59652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886777" y="4905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886777" y="3845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886777" y="2786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886777" y="17263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 rot="-5400000">
              <a:off x="-87247" y="3780200"/>
              <a:ext cx="1296931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plotCtrj.1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21572" y="3420693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21572" y="4490879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7044" y="3955786"/>
              <a:ext cx="752834" cy="529741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83527" y="3955786"/>
              <a:ext cx="752834" cy="144475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720009" y="3955786"/>
              <a:ext cx="752834" cy="144475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392974" y="3955786"/>
              <a:ext cx="752834" cy="4815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229456" y="3955786"/>
              <a:ext cx="752834" cy="9631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902421" y="3955786"/>
              <a:ext cx="752834" cy="33710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556492" y="2125769"/>
              <a:ext cx="752834" cy="1830016"/>
            </a:xfrm>
            <a:prstGeom prst="rect">
              <a:avLst/>
            </a:prstGeom>
            <a:solidFill>
              <a:srgbClr val="A499DA">
                <a:alpha val="100000"/>
              </a:srgbClr>
            </a:solidFill>
            <a:ln w="13550" cap="flat">
              <a:solidFill>
                <a:srgbClr val="483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065939" y="2270244"/>
              <a:ext cx="752834" cy="1685541"/>
            </a:xfrm>
            <a:prstGeom prst="rect">
              <a:avLst/>
            </a:prstGeom>
            <a:solidFill>
              <a:srgbClr val="A499DA">
                <a:alpha val="100000"/>
              </a:srgbClr>
            </a:solidFill>
            <a:ln w="13550" cap="flat">
              <a:solidFill>
                <a:srgbClr val="483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738904" y="3955786"/>
              <a:ext cx="752834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 rot="-5400000">
              <a:off x="1276599" y="3738812"/>
              <a:ext cx="292335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Video</a:t>
              </a:r>
            </a:p>
          </p:txBody>
        </p:sp>
        <p:sp>
          <p:nvSpPr>
            <p:cNvPr id="18" name="tx17"/>
            <p:cNvSpPr/>
            <p:nvPr/>
          </p:nvSpPr>
          <p:spPr>
            <a:xfrm rot="-5400000">
              <a:off x="2141740" y="3773202"/>
              <a:ext cx="235018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Jazz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2883617" y="3662077"/>
              <a:ext cx="400217" cy="107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3816758" y="4029405"/>
              <a:ext cx="209680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83D8B">
                      <a:alpha val="100000"/>
                    </a:srgbClr>
                  </a:solidFill>
                  <a:latin typeface="Arial"/>
                  <a:cs typeface="Arial"/>
                </a:rPr>
                <a:t>Rap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4656393" y="3781573"/>
              <a:ext cx="203373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Pop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5434932" y="3712199"/>
              <a:ext cx="317673" cy="1059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Opera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6286034" y="4100967"/>
              <a:ext cx="311255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83D8B">
                      <a:alpha val="100000"/>
                    </a:srgbClr>
                  </a:solidFill>
                  <a:latin typeface="Arial"/>
                  <a:cs typeface="Arial"/>
                </a:rPr>
                <a:t>Low.F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7098508" y="3700913"/>
              <a:ext cx="336649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High.F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7895486" y="4177182"/>
              <a:ext cx="43828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Middle.F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921572" y="3955786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921572" y="1889793"/>
              <a:ext cx="0" cy="4131985"/>
            </a:xfrm>
            <a:custGeom>
              <a:avLst/>
              <a:pathLst>
                <a:path w="0" h="4131985">
                  <a:moveTo>
                    <a:pt x="0" y="41319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693742" y="5839456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93742" y="4876289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95373" y="3913122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31805" y="2949955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31805" y="1986788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pl32"/>
            <p:cNvSpPr/>
            <p:nvPr/>
          </p:nvSpPr>
          <p:spPr>
            <a:xfrm>
              <a:off x="886777" y="5882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886777" y="49189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886777" y="3955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886777" y="2992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886777" y="2029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 rot="-5400000">
              <a:off x="-87247" y="3890202"/>
              <a:ext cx="1296931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921572" y="1633078"/>
              <a:ext cx="3312399" cy="154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Important Contributions (Music): Dimension 1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plotCtrj.2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21572" y="3342003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21572" y="4569569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720009" y="3955786"/>
              <a:ext cx="752834" cy="33144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392974" y="3955786"/>
              <a:ext cx="752834" cy="1270530"/>
            </a:xfrm>
            <a:prstGeom prst="rect">
              <a:avLst/>
            </a:prstGeom>
            <a:solidFill>
              <a:srgbClr val="A499DA">
                <a:alpha val="100000"/>
              </a:srgbClr>
            </a:solidFill>
            <a:ln w="13550" cap="flat">
              <a:solidFill>
                <a:srgbClr val="483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738904" y="3955786"/>
              <a:ext cx="752834" cy="1822934"/>
            </a:xfrm>
            <a:prstGeom prst="rect">
              <a:avLst/>
            </a:prstGeom>
            <a:solidFill>
              <a:srgbClr val="A499DA">
                <a:alpha val="100000"/>
              </a:srgbClr>
            </a:solidFill>
            <a:ln w="13550" cap="flat">
              <a:solidFill>
                <a:srgbClr val="483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047044" y="3458622"/>
              <a:ext cx="752834" cy="49716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83527" y="3734824"/>
              <a:ext cx="752834" cy="220961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556492" y="3458622"/>
              <a:ext cx="752834" cy="49716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229456" y="3624343"/>
              <a:ext cx="752834" cy="331442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065939" y="3955786"/>
              <a:ext cx="752834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902421" y="3403382"/>
              <a:ext cx="752834" cy="55240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 rot="-5400000">
              <a:off x="1276599" y="4089615"/>
              <a:ext cx="292335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Video</a:t>
              </a:r>
            </a:p>
          </p:txBody>
        </p:sp>
        <p:sp>
          <p:nvSpPr>
            <p:cNvPr id="18" name="tx17"/>
            <p:cNvSpPr/>
            <p:nvPr/>
          </p:nvSpPr>
          <p:spPr>
            <a:xfrm rot="-5400000">
              <a:off x="2141740" y="4055224"/>
              <a:ext cx="235018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Jazz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2883617" y="3662077"/>
              <a:ext cx="400217" cy="107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3816758" y="4029405"/>
              <a:ext cx="209680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Rap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4656393" y="3781573"/>
              <a:ext cx="203373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83D8B">
                      <a:alpha val="100000"/>
                    </a:srgbClr>
                  </a:solidFill>
                  <a:latin typeface="Arial"/>
                  <a:cs typeface="Arial"/>
                </a:rPr>
                <a:t>Pop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5434932" y="4093407"/>
              <a:ext cx="317673" cy="1059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Opera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6286034" y="4100967"/>
              <a:ext cx="311255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Low.F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7098508" y="4104892"/>
              <a:ext cx="336649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High.F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7895486" y="3651245"/>
              <a:ext cx="43828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83D8B">
                      <a:alpha val="100000"/>
                    </a:srgbClr>
                  </a:solidFill>
                  <a:latin typeface="Arial"/>
                  <a:cs typeface="Arial"/>
                </a:rPr>
                <a:t>Middle.F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921572" y="3955786"/>
              <a:ext cx="7695638" cy="0"/>
            </a:xfrm>
            <a:custGeom>
              <a:avLst/>
              <a:pathLst>
                <a:path w="7695638" h="0">
                  <a:moveTo>
                    <a:pt x="0" y="0"/>
                  </a:moveTo>
                  <a:lnTo>
                    <a:pt x="7695638" y="0"/>
                  </a:lnTo>
                  <a:lnTo>
                    <a:pt x="76956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921572" y="1889793"/>
              <a:ext cx="0" cy="4131985"/>
            </a:xfrm>
            <a:custGeom>
              <a:avLst/>
              <a:pathLst>
                <a:path w="0" h="4131985">
                  <a:moveTo>
                    <a:pt x="0" y="41319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693742" y="5017931"/>
              <a:ext cx="165199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73" y="3913122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31805" y="280831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pl30"/>
            <p:cNvSpPr/>
            <p:nvPr/>
          </p:nvSpPr>
          <p:spPr>
            <a:xfrm>
              <a:off x="886777" y="5060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886777" y="3955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886777" y="2850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 rot="-5400000">
              <a:off x="-87247" y="3890202"/>
              <a:ext cx="1296931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21572" y="1633078"/>
              <a:ext cx="3312399" cy="154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Important Contributions (Music): Dimension 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b001.mdsMap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283534" y="1600200"/>
              <a:ext cx="457693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89895" y="1889793"/>
              <a:ext cx="4100980" cy="3817736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689895" y="5561176"/>
              <a:ext cx="4100980" cy="0"/>
            </a:xfrm>
            <a:custGeom>
              <a:avLst/>
              <a:pathLst>
                <a:path w="4100980" h="0">
                  <a:moveTo>
                    <a:pt x="0" y="0"/>
                  </a:moveTo>
                  <a:lnTo>
                    <a:pt x="4100980" y="0"/>
                  </a:lnTo>
                  <a:lnTo>
                    <a:pt x="4100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89895" y="4549964"/>
              <a:ext cx="4100980" cy="0"/>
            </a:xfrm>
            <a:custGeom>
              <a:avLst/>
              <a:pathLst>
                <a:path w="4100980" h="0">
                  <a:moveTo>
                    <a:pt x="0" y="0"/>
                  </a:moveTo>
                  <a:lnTo>
                    <a:pt x="4100980" y="0"/>
                  </a:lnTo>
                  <a:lnTo>
                    <a:pt x="4100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689895" y="3538752"/>
              <a:ext cx="4100980" cy="0"/>
            </a:xfrm>
            <a:custGeom>
              <a:avLst/>
              <a:pathLst>
                <a:path w="4100980" h="0">
                  <a:moveTo>
                    <a:pt x="0" y="0"/>
                  </a:moveTo>
                  <a:lnTo>
                    <a:pt x="4100980" y="0"/>
                  </a:lnTo>
                  <a:lnTo>
                    <a:pt x="4100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89895" y="2527540"/>
              <a:ext cx="4100980" cy="0"/>
            </a:xfrm>
            <a:custGeom>
              <a:avLst/>
              <a:pathLst>
                <a:path w="4100980" h="0">
                  <a:moveTo>
                    <a:pt x="0" y="0"/>
                  </a:moveTo>
                  <a:lnTo>
                    <a:pt x="4100980" y="0"/>
                  </a:lnTo>
                  <a:lnTo>
                    <a:pt x="4100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03669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1488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226093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237305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89895" y="5055570"/>
              <a:ext cx="4100980" cy="0"/>
            </a:xfrm>
            <a:custGeom>
              <a:avLst/>
              <a:pathLst>
                <a:path w="4100980" h="0">
                  <a:moveTo>
                    <a:pt x="0" y="0"/>
                  </a:moveTo>
                  <a:lnTo>
                    <a:pt x="4100980" y="0"/>
                  </a:lnTo>
                  <a:lnTo>
                    <a:pt x="4100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89895" y="4044358"/>
              <a:ext cx="4100980" cy="0"/>
            </a:xfrm>
            <a:custGeom>
              <a:avLst/>
              <a:pathLst>
                <a:path w="4100980" h="0">
                  <a:moveTo>
                    <a:pt x="0" y="0"/>
                  </a:moveTo>
                  <a:lnTo>
                    <a:pt x="4100980" y="0"/>
                  </a:lnTo>
                  <a:lnTo>
                    <a:pt x="4100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689895" y="3033146"/>
              <a:ext cx="4100980" cy="0"/>
            </a:xfrm>
            <a:custGeom>
              <a:avLst/>
              <a:pathLst>
                <a:path w="4100980" h="0">
                  <a:moveTo>
                    <a:pt x="0" y="0"/>
                  </a:moveTo>
                  <a:lnTo>
                    <a:pt x="4100980" y="0"/>
                  </a:lnTo>
                  <a:lnTo>
                    <a:pt x="4100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689895" y="2021934"/>
              <a:ext cx="4100980" cy="0"/>
            </a:xfrm>
            <a:custGeom>
              <a:avLst/>
              <a:pathLst>
                <a:path w="4100980" h="0">
                  <a:moveTo>
                    <a:pt x="0" y="0"/>
                  </a:moveTo>
                  <a:lnTo>
                    <a:pt x="4100980" y="0"/>
                  </a:lnTo>
                  <a:lnTo>
                    <a:pt x="4100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98063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709275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72048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31699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74291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689895" y="4044358"/>
              <a:ext cx="4100980" cy="0"/>
            </a:xfrm>
            <a:custGeom>
              <a:avLst/>
              <a:pathLst>
                <a:path w="4100980" h="0">
                  <a:moveTo>
                    <a:pt x="0" y="0"/>
                  </a:moveTo>
                  <a:lnTo>
                    <a:pt x="4100980" y="0"/>
                  </a:lnTo>
                  <a:lnTo>
                    <a:pt x="410098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72048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847930" y="4532626"/>
              <a:ext cx="76753" cy="76753"/>
            </a:xfrm>
            <a:prstGeom prst="ellipse">
              <a:avLst/>
            </a:prstGeom>
            <a:solidFill>
              <a:srgbClr val="8B1A1A">
                <a:alpha val="50196"/>
              </a:srgbClr>
            </a:solidFill>
            <a:ln w="9000" cap="rnd">
              <a:solidFill>
                <a:srgbClr val="8B1A1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779286" y="2439949"/>
              <a:ext cx="76753" cy="76753"/>
            </a:xfrm>
            <a:prstGeom prst="ellipse">
              <a:avLst/>
            </a:prstGeom>
            <a:solidFill>
              <a:srgbClr val="8B1A1A">
                <a:alpha val="50196"/>
              </a:srgbClr>
            </a:solidFill>
            <a:ln w="9000" cap="rnd">
              <a:solidFill>
                <a:srgbClr val="8B1A1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046798" y="4061328"/>
              <a:ext cx="76753" cy="76753"/>
            </a:xfrm>
            <a:prstGeom prst="ellipse">
              <a:avLst/>
            </a:prstGeom>
            <a:solidFill>
              <a:srgbClr val="228B22">
                <a:alpha val="50196"/>
              </a:srgbClr>
            </a:solidFill>
            <a:ln w="9000" cap="rnd">
              <a:solidFill>
                <a:srgbClr val="228B2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263007" y="446749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B1A1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5262967" y="471563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228B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981886" y="5183561"/>
              <a:ext cx="76753" cy="76753"/>
            </a:xfrm>
            <a:prstGeom prst="ellipse">
              <a:avLst/>
            </a:prstGeom>
            <a:solidFill>
              <a:srgbClr val="8B1A1A">
                <a:alpha val="50196"/>
              </a:srgbClr>
            </a:solidFill>
            <a:ln w="9000" cap="rnd">
              <a:solidFill>
                <a:srgbClr val="8B1A1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763406" y="4355681"/>
              <a:ext cx="76753" cy="76753"/>
            </a:xfrm>
            <a:prstGeom prst="ellipse">
              <a:avLst/>
            </a:prstGeom>
            <a:solidFill>
              <a:srgbClr val="228B22">
                <a:alpha val="50196"/>
              </a:srgbClr>
            </a:solidFill>
            <a:ln w="9000" cap="rnd">
              <a:solidFill>
                <a:srgbClr val="228B2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491858" y="4961177"/>
              <a:ext cx="76753" cy="76753"/>
            </a:xfrm>
            <a:prstGeom prst="ellipse">
              <a:avLst/>
            </a:prstGeom>
            <a:solidFill>
              <a:srgbClr val="228B22">
                <a:alpha val="50196"/>
              </a:srgbClr>
            </a:solidFill>
            <a:ln w="9000" cap="rnd">
              <a:solidFill>
                <a:srgbClr val="228B2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549341" y="2978765"/>
              <a:ext cx="76753" cy="76753"/>
            </a:xfrm>
            <a:prstGeom prst="ellipse">
              <a:avLst/>
            </a:prstGeom>
            <a:solidFill>
              <a:srgbClr val="228B22">
                <a:alpha val="50196"/>
              </a:srgbClr>
            </a:solidFill>
            <a:ln w="9000" cap="rnd">
              <a:solidFill>
                <a:srgbClr val="228B2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71423" y="3655805"/>
              <a:ext cx="76753" cy="76753"/>
            </a:xfrm>
            <a:prstGeom prst="ellipse">
              <a:avLst/>
            </a:prstGeom>
            <a:solidFill>
              <a:srgbClr val="228B22">
                <a:alpha val="50196"/>
              </a:srgbClr>
            </a:solidFill>
            <a:ln w="9000" cap="rnd">
              <a:solidFill>
                <a:srgbClr val="228B2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322466" y="277766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228B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70653" y="4615112"/>
              <a:ext cx="76753" cy="76753"/>
            </a:xfrm>
            <a:prstGeom prst="ellipse">
              <a:avLst/>
            </a:prstGeom>
            <a:solidFill>
              <a:srgbClr val="228B22">
                <a:alpha val="50196"/>
              </a:srgbClr>
            </a:solidFill>
            <a:ln w="9000" cap="rnd">
              <a:solidFill>
                <a:srgbClr val="228B2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4542152" y="24470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228B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5894661" y="313692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228B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224257" y="3775697"/>
              <a:ext cx="76753" cy="76753"/>
            </a:xfrm>
            <a:prstGeom prst="ellipse">
              <a:avLst/>
            </a:prstGeom>
            <a:solidFill>
              <a:srgbClr val="8B1A1A">
                <a:alpha val="50196"/>
              </a:srgbClr>
            </a:solidFill>
            <a:ln w="9000" cap="rnd">
              <a:solidFill>
                <a:srgbClr val="8B1A1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3399919" y="260543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B1A1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4881443" y="496113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228B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101890" y="4811112"/>
              <a:ext cx="76753" cy="76753"/>
            </a:xfrm>
            <a:prstGeom prst="ellipse">
              <a:avLst/>
            </a:prstGeom>
            <a:solidFill>
              <a:srgbClr val="8B1A1A">
                <a:alpha val="50196"/>
              </a:srgbClr>
            </a:solidFill>
            <a:ln w="9000" cap="rnd">
              <a:solidFill>
                <a:srgbClr val="8B1A1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5204874" y="397933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B1A1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572059" y="394653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228B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766919" y="491343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B1A1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634155" y="4597069"/>
              <a:ext cx="76753" cy="76753"/>
            </a:xfrm>
            <a:prstGeom prst="ellipse">
              <a:avLst/>
            </a:prstGeom>
            <a:solidFill>
              <a:srgbClr val="8B1A1A">
                <a:alpha val="50196"/>
              </a:srgbClr>
            </a:solidFill>
            <a:ln w="9000" cap="rnd">
              <a:solidFill>
                <a:srgbClr val="8B1A1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938135" y="460229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8B1A1A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863493" y="2349466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8B1A1A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958347" y="4126824"/>
              <a:ext cx="77694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228B22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360319" y="4399802"/>
              <a:ext cx="77694" cy="100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8B1A1A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195151" y="4798972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228B22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893890" y="5250490"/>
              <a:ext cx="77694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8B1A1A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678534" y="4267797"/>
              <a:ext cx="77694" cy="98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228B22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576128" y="4869127"/>
              <a:ext cx="77694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228B22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62668" y="3048060"/>
              <a:ext cx="77694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228B22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237672" y="3543723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228B22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400848" y="2690917"/>
              <a:ext cx="155388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228B22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238168" y="4503221"/>
              <a:ext cx="155388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228B22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613068" y="235411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228B22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971740" y="3049754"/>
              <a:ext cx="155388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228B22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083134" y="3858675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8B1A1A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479011" y="2516966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8B1A1A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952769" y="4876992"/>
              <a:ext cx="155388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228B22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55239" y="4895093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8B1A1A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283175" y="3888472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8B1A1A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441211" y="4049710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228B22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635413" y="5019897"/>
              <a:ext cx="155388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8B1A1A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492399" y="4680873"/>
              <a:ext cx="155388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8B1A1A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525634" y="5014295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563696" y="4001694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563696" y="2991871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563696" y="198065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2655100" y="505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655100" y="4044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655100" y="30331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655100" y="2021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698063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709275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720487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731699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6742911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2647247" y="5769763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658460" y="5769763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688703" y="5768374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699915" y="576976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711127" y="576976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684328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383101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460796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538422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573347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608272" y="593334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724431" y="5988509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833428" y="5918461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0.806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183019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221832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256757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291682" y="593334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07841" y="5988509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16837" y="5920247"/>
              <a:ext cx="155388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672226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2054736" y="4454532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04" name="tx103"/>
            <p:cNvSpPr/>
            <p:nvPr/>
          </p:nvSpPr>
          <p:spPr>
            <a:xfrm rot="-5400000">
              <a:off x="2365870" y="4066894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5" name="tx104"/>
            <p:cNvSpPr/>
            <p:nvPr/>
          </p:nvSpPr>
          <p:spPr>
            <a:xfrm rot="-5400000">
              <a:off x="2409164" y="4032493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2437459" y="3983162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2437459" y="3948237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2369349" y="384520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2400513" y="3760207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2229029" y="3479726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0.746</a:t>
              </a:r>
            </a:p>
          </p:txBody>
        </p:sp>
        <p:sp>
          <p:nvSpPr>
            <p:cNvPr id="111" name="tx110"/>
            <p:cNvSpPr/>
            <p:nvPr/>
          </p:nvSpPr>
          <p:spPr>
            <a:xfrm rot="-5400000">
              <a:off x="2428570" y="332967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2437459" y="3299753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2437459" y="326482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369349" y="316179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400513" y="3076797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16" name="tx115"/>
            <p:cNvSpPr/>
            <p:nvPr/>
          </p:nvSpPr>
          <p:spPr>
            <a:xfrm rot="-5400000">
              <a:off x="2326130" y="2893417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 rot="-5400000">
              <a:off x="2340030" y="275192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689895" y="1635062"/>
              <a:ext cx="1257033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MDS participants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c001.Scree.fixed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531484"/>
              <a:ext cx="5926666" cy="2572127"/>
            </a:xfrm>
            <a:custGeom>
              <a:avLst/>
              <a:pathLst>
                <a:path w="5926666" h="2572127">
                  <a:moveTo>
                    <a:pt x="0" y="0"/>
                  </a:moveTo>
                  <a:lnTo>
                    <a:pt x="846666" y="846703"/>
                  </a:lnTo>
                  <a:lnTo>
                    <a:pt x="1693333" y="1337928"/>
                  </a:lnTo>
                  <a:lnTo>
                    <a:pt x="2540000" y="1928831"/>
                  </a:lnTo>
                  <a:lnTo>
                    <a:pt x="3386666" y="2270448"/>
                  </a:lnTo>
                  <a:lnTo>
                    <a:pt x="4233333" y="2419508"/>
                  </a:lnTo>
                  <a:lnTo>
                    <a:pt x="5079999" y="2546565"/>
                  </a:lnTo>
                  <a:lnTo>
                    <a:pt x="5926666" y="2572127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91546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91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38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4848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331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178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0248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871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7718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1749167" y="5431409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2595834" y="5431409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442501" y="5429425"/>
              <a:ext cx="84757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289167" y="5431806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135834" y="5431607"/>
              <a:ext cx="84757" cy="1093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982501" y="542962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829167" y="5433195"/>
              <a:ext cx="84757" cy="107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7675834" y="542962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443841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37717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31050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 rot="-5400000">
              <a:off x="1236983" y="504943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604" y="4382756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604" y="3716079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05" y="3049303"/>
              <a:ext cx="169515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604" y="2382726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4" name="pl33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3179075" y="1897995"/>
              <a:ext cx="3151609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Color of Music. Inertia Scree Plot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356801" y="5795780"/>
              <a:ext cx="796156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-254500" y="3700204"/>
              <a:ext cx="2304454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38" name="pt37"/>
            <p:cNvSpPr/>
            <p:nvPr/>
          </p:nvSpPr>
          <p:spPr>
            <a:xfrm>
              <a:off x="1757256" y="24971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603923" y="3343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450590" y="38351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297256" y="44260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143923" y="47676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990590" y="49167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6837256" y="504376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7683923" y="506932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45920" y="4239998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 rot="-5400000">
              <a:off x="7250448" y="3700204"/>
              <a:ext cx="2473597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48" name="pl47"/>
            <p:cNvSpPr/>
            <p:nvPr/>
          </p:nvSpPr>
          <p:spPr>
            <a:xfrm>
              <a:off x="7863839" y="2510174"/>
              <a:ext cx="0" cy="2510253"/>
            </a:xfrm>
            <a:custGeom>
              <a:avLst/>
              <a:pathLst>
                <a:path w="0" h="2510253">
                  <a:moveTo>
                    <a:pt x="0" y="25102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863839" y="460205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863839" y="418367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863839" y="376530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7863839" y="334692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863839" y="2928549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863839" y="251017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 rot="-5400000">
              <a:off x="7989055" y="4964766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7989055" y="4128015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7989055" y="3291263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7988955" y="2454413"/>
              <a:ext cx="296614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0.30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d001.symMapIJ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933503" y="1600200"/>
              <a:ext cx="5276993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435188" y="1889793"/>
              <a:ext cx="4705719" cy="3817736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35188" y="5513985"/>
              <a:ext cx="4705719" cy="0"/>
            </a:xfrm>
            <a:custGeom>
              <a:avLst/>
              <a:pathLst>
                <a:path w="4705719" h="0">
                  <a:moveTo>
                    <a:pt x="0" y="0"/>
                  </a:moveTo>
                  <a:lnTo>
                    <a:pt x="4705719" y="0"/>
                  </a:lnTo>
                  <a:lnTo>
                    <a:pt x="47057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35188" y="4581617"/>
              <a:ext cx="4705719" cy="0"/>
            </a:xfrm>
            <a:custGeom>
              <a:avLst/>
              <a:pathLst>
                <a:path w="4705719" h="0">
                  <a:moveTo>
                    <a:pt x="0" y="0"/>
                  </a:moveTo>
                  <a:lnTo>
                    <a:pt x="4705719" y="0"/>
                  </a:lnTo>
                  <a:lnTo>
                    <a:pt x="47057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5188" y="3649248"/>
              <a:ext cx="4705719" cy="0"/>
            </a:xfrm>
            <a:custGeom>
              <a:avLst/>
              <a:pathLst>
                <a:path w="4705719" h="0">
                  <a:moveTo>
                    <a:pt x="0" y="0"/>
                  </a:moveTo>
                  <a:lnTo>
                    <a:pt x="4705719" y="0"/>
                  </a:lnTo>
                  <a:lnTo>
                    <a:pt x="47057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35188" y="2716880"/>
              <a:ext cx="4705719" cy="0"/>
            </a:xfrm>
            <a:custGeom>
              <a:avLst/>
              <a:pathLst>
                <a:path w="4705719" h="0">
                  <a:moveTo>
                    <a:pt x="0" y="0"/>
                  </a:moveTo>
                  <a:lnTo>
                    <a:pt x="4705719" y="0"/>
                  </a:lnTo>
                  <a:lnTo>
                    <a:pt x="47057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1006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642430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7479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507166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439535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35188" y="5047801"/>
              <a:ext cx="4705719" cy="0"/>
            </a:xfrm>
            <a:custGeom>
              <a:avLst/>
              <a:pathLst>
                <a:path w="4705719" h="0">
                  <a:moveTo>
                    <a:pt x="0" y="0"/>
                  </a:moveTo>
                  <a:lnTo>
                    <a:pt x="4705719" y="0"/>
                  </a:lnTo>
                  <a:lnTo>
                    <a:pt x="47057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35188" y="4115432"/>
              <a:ext cx="4705719" cy="0"/>
            </a:xfrm>
            <a:custGeom>
              <a:avLst/>
              <a:pathLst>
                <a:path w="4705719" h="0">
                  <a:moveTo>
                    <a:pt x="0" y="0"/>
                  </a:moveTo>
                  <a:lnTo>
                    <a:pt x="4705719" y="0"/>
                  </a:lnTo>
                  <a:lnTo>
                    <a:pt x="47057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35188" y="3183064"/>
              <a:ext cx="4705719" cy="0"/>
            </a:xfrm>
            <a:custGeom>
              <a:avLst/>
              <a:pathLst>
                <a:path w="4705719" h="0">
                  <a:moveTo>
                    <a:pt x="0" y="0"/>
                  </a:moveTo>
                  <a:lnTo>
                    <a:pt x="4705719" y="0"/>
                  </a:lnTo>
                  <a:lnTo>
                    <a:pt x="47057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35188" y="2250696"/>
              <a:ext cx="4705719" cy="0"/>
            </a:xfrm>
            <a:custGeom>
              <a:avLst/>
              <a:pathLst>
                <a:path w="4705719" h="0">
                  <a:moveTo>
                    <a:pt x="0" y="0"/>
                  </a:moveTo>
                  <a:lnTo>
                    <a:pt x="4705719" y="0"/>
                  </a:lnTo>
                  <a:lnTo>
                    <a:pt x="47057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76246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108614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040982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97335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905719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35188" y="3183064"/>
              <a:ext cx="4705719" cy="0"/>
            </a:xfrm>
            <a:custGeom>
              <a:avLst/>
              <a:pathLst>
                <a:path w="4705719" h="0">
                  <a:moveTo>
                    <a:pt x="0" y="0"/>
                  </a:moveTo>
                  <a:lnTo>
                    <a:pt x="4705719" y="0"/>
                  </a:lnTo>
                  <a:lnTo>
                    <a:pt x="470571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08614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3877658" y="2681548"/>
              <a:ext cx="201910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50F15">
                      <a:alpha val="100000"/>
                    </a:srgbClr>
                  </a:solidFill>
                  <a:latin typeface="Arial"/>
                  <a:cs typeface="Arial"/>
                </a:rPr>
                <a:t>red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350640" y="2581993"/>
              <a:ext cx="434993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orange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150670" y="2825651"/>
              <a:ext cx="38819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ED6F">
                      <a:alpha val="100000"/>
                    </a:srgbClr>
                  </a:solidFill>
                  <a:latin typeface="Arial"/>
                  <a:cs typeface="Arial"/>
                </a:rPr>
                <a:t>yellow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728238" y="4141856"/>
              <a:ext cx="357299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6D2C">
                      <a:alpha val="100000"/>
                    </a:srgbClr>
                  </a:solidFill>
                  <a:latin typeface="Arial"/>
                  <a:cs typeface="Arial"/>
                </a:rPr>
                <a:t>green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706308" y="3611581"/>
              <a:ext cx="264120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8519C">
                      <a:alpha val="100000"/>
                    </a:srgbClr>
                  </a:solidFill>
                  <a:latin typeface="Arial"/>
                  <a:cs typeface="Arial"/>
                </a:rPr>
                <a:t>blue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641567" y="2315939"/>
              <a:ext cx="388335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54278F">
                      <a:alpha val="100000"/>
                    </a:srgbClr>
                  </a:solidFill>
                  <a:latin typeface="Arial"/>
                  <a:cs typeface="Arial"/>
                </a:rPr>
                <a:t>purple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451252" y="3122799"/>
              <a:ext cx="326125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E6FA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057098" y="2639871"/>
              <a:ext cx="326125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795344" y="2642099"/>
              <a:ext cx="256275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CCDE5">
                      <a:alpha val="100000"/>
                    </a:srgbClr>
                  </a:solidFill>
                  <a:latin typeface="Arial"/>
                  <a:cs typeface="Arial"/>
                </a:rPr>
                <a:t>pink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008125" y="5086906"/>
              <a:ext cx="380491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65628">
                      <a:alpha val="100000"/>
                    </a:srgbClr>
                  </a:solidFill>
                  <a:latin typeface="Arial"/>
                  <a:cs typeface="Arial"/>
                </a:rPr>
                <a:t>brown</a:t>
              </a:r>
            </a:p>
          </p:txBody>
        </p:sp>
        <p:sp>
          <p:nvSpPr>
            <p:cNvPr id="37" name="pt36"/>
            <p:cNvSpPr/>
            <p:nvPr/>
          </p:nvSpPr>
          <p:spPr>
            <a:xfrm>
              <a:off x="4021072" y="2586265"/>
              <a:ext cx="76753" cy="76753"/>
            </a:xfrm>
            <a:prstGeom prst="ellipse">
              <a:avLst/>
            </a:prstGeom>
            <a:solidFill>
              <a:srgbClr val="A50F15">
                <a:alpha val="50196"/>
              </a:srgbClr>
            </a:solidFill>
            <a:ln w="9000" cap="rnd">
              <a:solidFill>
                <a:srgbClr val="A50F1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85350" y="2712376"/>
              <a:ext cx="76753" cy="76753"/>
            </a:xfrm>
            <a:prstGeom prst="ellipse">
              <a:avLst/>
            </a:prstGeom>
            <a:solidFill>
              <a:srgbClr val="FFA500">
                <a:alpha val="50196"/>
              </a:srgbClr>
            </a:solidFill>
            <a:ln w="9000" cap="rnd">
              <a:solidFill>
                <a:srgbClr val="FFA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421284" y="2768703"/>
              <a:ext cx="76753" cy="76753"/>
            </a:xfrm>
            <a:prstGeom prst="ellipse">
              <a:avLst/>
            </a:prstGeom>
            <a:solidFill>
              <a:srgbClr val="FFED6F">
                <a:alpha val="50196"/>
              </a:srgbClr>
            </a:solidFill>
            <a:ln w="9000" cap="rnd">
              <a:solidFill>
                <a:srgbClr val="FFED6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988226" y="4058840"/>
              <a:ext cx="76753" cy="76753"/>
            </a:xfrm>
            <a:prstGeom prst="ellipse">
              <a:avLst/>
            </a:prstGeom>
            <a:solidFill>
              <a:srgbClr val="006D2C">
                <a:alpha val="50196"/>
              </a:srgbClr>
            </a:solidFill>
            <a:ln w="9000" cap="rnd">
              <a:solidFill>
                <a:srgbClr val="006D2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917914" y="3528492"/>
              <a:ext cx="76753" cy="76753"/>
            </a:xfrm>
            <a:prstGeom prst="ellipse">
              <a:avLst/>
            </a:prstGeom>
            <a:solidFill>
              <a:srgbClr val="08519C">
                <a:alpha val="50196"/>
              </a:srgbClr>
            </a:solidFill>
            <a:ln w="9000" cap="rnd">
              <a:solidFill>
                <a:srgbClr val="08519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16459" y="2259520"/>
              <a:ext cx="76753" cy="76753"/>
            </a:xfrm>
            <a:prstGeom prst="ellipse">
              <a:avLst/>
            </a:prstGeom>
            <a:solidFill>
              <a:srgbClr val="54278F">
                <a:alpha val="50196"/>
              </a:srgbClr>
            </a:solidFill>
            <a:ln w="9000" cap="rnd">
              <a:solidFill>
                <a:srgbClr val="54278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458991" y="3039239"/>
              <a:ext cx="76753" cy="76753"/>
            </a:xfrm>
            <a:prstGeom prst="ellipse">
              <a:avLst/>
            </a:prstGeom>
            <a:solidFill>
              <a:srgbClr val="E6E6FA">
                <a:alpha val="50196"/>
              </a:srgbClr>
            </a:solidFill>
            <a:ln w="9000" cap="rnd">
              <a:solidFill>
                <a:srgbClr val="E6E6F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6298219" y="2556552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007294" y="2584488"/>
              <a:ext cx="76753" cy="76753"/>
            </a:xfrm>
            <a:prstGeom prst="ellipse">
              <a:avLst/>
            </a:prstGeom>
            <a:solidFill>
              <a:srgbClr val="FCCDE5">
                <a:alpha val="50196"/>
              </a:srgbClr>
            </a:solidFill>
            <a:ln w="9000" cap="rnd">
              <a:solidFill>
                <a:srgbClr val="FCCDE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80362" y="5003132"/>
              <a:ext cx="76753" cy="76753"/>
            </a:xfrm>
            <a:prstGeom prst="ellipse">
              <a:avLst/>
            </a:prstGeom>
            <a:solidFill>
              <a:srgbClr val="A65628">
                <a:alpha val="50196"/>
              </a:srgbClr>
            </a:solidFill>
            <a:ln w="9000" cap="rnd">
              <a:solidFill>
                <a:srgbClr val="A6562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2790957" y="2507728"/>
              <a:ext cx="380355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Video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361337" y="2714687"/>
              <a:ext cx="29508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Jazz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181297" y="3775896"/>
              <a:ext cx="535471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943151" y="2266724"/>
              <a:ext cx="263915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Rap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619854" y="4389929"/>
              <a:ext cx="263847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Pop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685260" y="2399570"/>
              <a:ext cx="403752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Opera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805618" y="3198934"/>
              <a:ext cx="403479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Low.F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158905" y="2207980"/>
              <a:ext cx="434516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High.F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810557" y="4641115"/>
              <a:ext cx="56650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Middle.F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175602" y="5005137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175602" y="4072768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213665" y="314040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213665" y="220803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2400393" y="50478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00393" y="41154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400393" y="31830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00393" y="2250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176246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108614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040982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973351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6905719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3077768" y="5768374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029168" y="5768374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961536" y="5768374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893904" y="5768374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826273" y="5768374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731991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430763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508458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586084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21009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55934" y="593334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72093" y="5988509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881090" y="5918461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230681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269494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304419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39344" y="593334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455503" y="5988509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564500" y="591846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719888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89" name="tx88"/>
            <p:cNvSpPr/>
            <p:nvPr/>
          </p:nvSpPr>
          <p:spPr>
            <a:xfrm rot="-5400000">
              <a:off x="1704704" y="4454532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90" name="tx89"/>
            <p:cNvSpPr/>
            <p:nvPr/>
          </p:nvSpPr>
          <p:spPr>
            <a:xfrm rot="-5400000">
              <a:off x="2015838" y="4066894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1" name="tx90"/>
            <p:cNvSpPr/>
            <p:nvPr/>
          </p:nvSpPr>
          <p:spPr>
            <a:xfrm rot="-5400000">
              <a:off x="2059132" y="4032493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2087428" y="3983162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3" name="tx92"/>
            <p:cNvSpPr/>
            <p:nvPr/>
          </p:nvSpPr>
          <p:spPr>
            <a:xfrm rot="-5400000">
              <a:off x="2087428" y="3948237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4" name="tx93"/>
            <p:cNvSpPr/>
            <p:nvPr/>
          </p:nvSpPr>
          <p:spPr>
            <a:xfrm rot="-5400000">
              <a:off x="2019317" y="384520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95" name="tx94"/>
            <p:cNvSpPr/>
            <p:nvPr/>
          </p:nvSpPr>
          <p:spPr>
            <a:xfrm rot="-5400000">
              <a:off x="2050481" y="3760207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6" name="tx95"/>
            <p:cNvSpPr/>
            <p:nvPr/>
          </p:nvSpPr>
          <p:spPr>
            <a:xfrm rot="-5400000">
              <a:off x="1878997" y="3479726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0.193</a:t>
              </a:r>
            </a:p>
          </p:txBody>
        </p:sp>
        <p:sp>
          <p:nvSpPr>
            <p:cNvPr id="97" name="tx96"/>
            <p:cNvSpPr/>
            <p:nvPr/>
          </p:nvSpPr>
          <p:spPr>
            <a:xfrm rot="-5400000">
              <a:off x="2078539" y="332967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2087428" y="3299753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9" name="tx98"/>
            <p:cNvSpPr/>
            <p:nvPr/>
          </p:nvSpPr>
          <p:spPr>
            <a:xfrm rot="-5400000">
              <a:off x="2087428" y="326482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0" name="tx99"/>
            <p:cNvSpPr/>
            <p:nvPr/>
          </p:nvSpPr>
          <p:spPr>
            <a:xfrm rot="-5400000">
              <a:off x="2019317" y="316179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01" name="tx100"/>
            <p:cNvSpPr/>
            <p:nvPr/>
          </p:nvSpPr>
          <p:spPr>
            <a:xfrm rot="-5400000">
              <a:off x="2050481" y="3076797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1976098" y="2893417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1989998" y="275192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d002.asymMapIJ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279946" y="1600200"/>
              <a:ext cx="4584107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86306" y="1889793"/>
              <a:ext cx="4108157" cy="3817736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686306" y="4831157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86306" y="3796566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686306" y="2761974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73837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708428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743019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7761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86306" y="5348452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86306" y="4313861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86306" y="3279270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686306" y="2244679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56541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191132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225724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260315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86306" y="3279270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191132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4209577" y="2829495"/>
              <a:ext cx="201910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50F15">
                      <a:alpha val="100000"/>
                    </a:srgbClr>
                  </a:solidFill>
                  <a:latin typeface="Arial"/>
                  <a:cs typeface="Arial"/>
                </a:rPr>
                <a:t>red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681888" y="2887126"/>
              <a:ext cx="434993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orange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397066" y="3061375"/>
              <a:ext cx="38819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ED6F">
                      <a:alpha val="100000"/>
                    </a:srgbClr>
                  </a:solidFill>
                  <a:latin typeface="Arial"/>
                  <a:cs typeface="Arial"/>
                </a:rPr>
                <a:t>yellow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863185" y="3831581"/>
              <a:ext cx="357299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6D2C">
                      <a:alpha val="100000"/>
                    </a:srgbClr>
                  </a:solidFill>
                  <a:latin typeface="Arial"/>
                  <a:cs typeface="Arial"/>
                </a:rPr>
                <a:t>green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079309" y="3539886"/>
              <a:ext cx="264120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8519C">
                      <a:alpha val="100000"/>
                    </a:srgbClr>
                  </a:solidFill>
                  <a:latin typeface="Arial"/>
                  <a:cs typeface="Arial"/>
                </a:rPr>
                <a:t>blue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255468" y="2610246"/>
              <a:ext cx="388335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54278F">
                      <a:alpha val="100000"/>
                    </a:srgbClr>
                  </a:solidFill>
                  <a:latin typeface="Arial"/>
                  <a:cs typeface="Arial"/>
                </a:rPr>
                <a:t>purple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806759" y="3281034"/>
              <a:ext cx="326125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E6FA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160684" y="2999492"/>
              <a:ext cx="326125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3296730" y="2808934"/>
              <a:ext cx="256275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CCDE5">
                      <a:alpha val="100000"/>
                    </a:srgbClr>
                  </a:solidFill>
                  <a:latin typeface="Arial"/>
                  <a:cs typeface="Arial"/>
                </a:rPr>
                <a:t>pink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012369" y="4354770"/>
              <a:ext cx="380491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65628">
                      <a:alpha val="100000"/>
                    </a:srgbClr>
                  </a:solidFill>
                  <a:latin typeface="Arial"/>
                  <a:cs typeface="Arial"/>
                </a:rPr>
                <a:t>brown</a:t>
              </a:r>
            </a:p>
          </p:txBody>
        </p:sp>
        <p:sp>
          <p:nvSpPr>
            <p:cNvPr id="34" name="pt33"/>
            <p:cNvSpPr/>
            <p:nvPr/>
          </p:nvSpPr>
          <p:spPr>
            <a:xfrm>
              <a:off x="4125478" y="2931070"/>
              <a:ext cx="76753" cy="76753"/>
            </a:xfrm>
            <a:prstGeom prst="ellipse">
              <a:avLst/>
            </a:prstGeom>
            <a:solidFill>
              <a:srgbClr val="A50F15">
                <a:alpha val="50196"/>
              </a:srgbClr>
            </a:solidFill>
            <a:ln w="9000" cap="rnd">
              <a:solidFill>
                <a:srgbClr val="A50F1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828249" y="3001039"/>
              <a:ext cx="76753" cy="76753"/>
            </a:xfrm>
            <a:prstGeom prst="ellipse">
              <a:avLst/>
            </a:prstGeom>
            <a:solidFill>
              <a:srgbClr val="FFA500">
                <a:alpha val="50196"/>
              </a:srgbClr>
            </a:solidFill>
            <a:ln w="9000" cap="rnd">
              <a:solidFill>
                <a:srgbClr val="FFA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792705" y="3032290"/>
              <a:ext cx="76753" cy="76753"/>
            </a:xfrm>
            <a:prstGeom prst="ellipse">
              <a:avLst/>
            </a:prstGeom>
            <a:solidFill>
              <a:srgbClr val="FFED6F">
                <a:alpha val="50196"/>
              </a:srgbClr>
            </a:solidFill>
            <a:ln w="9000" cap="rnd">
              <a:solidFill>
                <a:srgbClr val="FFED6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07254" y="3748082"/>
              <a:ext cx="76753" cy="76753"/>
            </a:xfrm>
            <a:prstGeom prst="ellipse">
              <a:avLst/>
            </a:prstGeom>
            <a:solidFill>
              <a:srgbClr val="006D2C">
                <a:alpha val="50196"/>
              </a:srgbClr>
            </a:solidFill>
            <a:ln w="9000" cap="rnd">
              <a:solidFill>
                <a:srgbClr val="006D2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068244" y="3453835"/>
              <a:ext cx="76753" cy="76753"/>
            </a:xfrm>
            <a:prstGeom prst="ellipse">
              <a:avLst/>
            </a:prstGeom>
            <a:solidFill>
              <a:srgbClr val="08519C">
                <a:alpha val="50196"/>
              </a:srgbClr>
            </a:solidFill>
            <a:ln w="9000" cap="rnd">
              <a:solidFill>
                <a:srgbClr val="08519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512618" y="2749786"/>
              <a:ext cx="76753" cy="76753"/>
            </a:xfrm>
            <a:prstGeom prst="ellipse">
              <a:avLst/>
            </a:prstGeom>
            <a:solidFill>
              <a:srgbClr val="54278F">
                <a:alpha val="50196"/>
              </a:srgbClr>
            </a:solidFill>
            <a:ln w="9000" cap="rnd">
              <a:solidFill>
                <a:srgbClr val="54278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13625" y="3182389"/>
              <a:ext cx="76753" cy="76753"/>
            </a:xfrm>
            <a:prstGeom prst="ellipse">
              <a:avLst/>
            </a:prstGeom>
            <a:solidFill>
              <a:srgbClr val="E6E6FA">
                <a:alpha val="50196"/>
              </a:srgbClr>
            </a:solidFill>
            <a:ln w="9000" cap="rnd">
              <a:solidFill>
                <a:srgbClr val="E6E6F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388882" y="2914585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563015" y="2930084"/>
              <a:ext cx="76753" cy="76753"/>
            </a:xfrm>
            <a:prstGeom prst="ellipse">
              <a:avLst/>
            </a:prstGeom>
            <a:solidFill>
              <a:srgbClr val="FCCDE5">
                <a:alpha val="50196"/>
              </a:srgbClr>
            </a:solidFill>
            <a:ln w="9000" cap="rnd">
              <a:solidFill>
                <a:srgbClr val="FCCDE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269337" y="4271994"/>
              <a:ext cx="76753" cy="76753"/>
            </a:xfrm>
            <a:prstGeom prst="ellipse">
              <a:avLst/>
            </a:prstGeom>
            <a:solidFill>
              <a:srgbClr val="A65628">
                <a:alpha val="50196"/>
              </a:srgbClr>
            </a:solidFill>
            <a:ln w="9000" cap="rnd">
              <a:solidFill>
                <a:srgbClr val="A6562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2855855" y="2414741"/>
              <a:ext cx="380355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Video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442572" y="2676160"/>
              <a:ext cx="29508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Jazz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469420" y="3828947"/>
              <a:ext cx="535471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862897" y="2366593"/>
              <a:ext cx="263915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Rap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719365" y="4797248"/>
              <a:ext cx="263847" cy="127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Pop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640386" y="2334143"/>
              <a:ext cx="403752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Opera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725194" y="3533975"/>
              <a:ext cx="403479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Low.F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253667" y="2142450"/>
              <a:ext cx="434516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High.F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666616" y="5105525"/>
              <a:ext cx="56650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 b="1">
                  <a:solidFill>
                    <a:srgbClr val="A1A1A1">
                      <a:alpha val="100000"/>
                    </a:srgbClr>
                  </a:solidFill>
                  <a:latin typeface="Arial"/>
                  <a:cs typeface="Arial"/>
                </a:rPr>
                <a:t>Middle.F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522045" y="5307177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522045" y="4272586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2560108" y="3236606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560108" y="2203404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2651512" y="5348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651512" y="4313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651512" y="3279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651512" y="2244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156541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191132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225724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60315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3105726" y="5769763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159348" y="5768374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93940" y="576976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228531" y="576976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684328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383101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460796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538422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573347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608272" y="593334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724431" y="5988509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33428" y="5918461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183019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221832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256757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291682" y="593334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407841" y="5988509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516837" y="591846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672226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2051147" y="4454532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2362281" y="4066894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2405575" y="4032493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2433871" y="3983162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2433871" y="3948237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9" name="tx88"/>
            <p:cNvSpPr/>
            <p:nvPr/>
          </p:nvSpPr>
          <p:spPr>
            <a:xfrm rot="-5400000">
              <a:off x="2365760" y="384520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90" name="tx89"/>
            <p:cNvSpPr/>
            <p:nvPr/>
          </p:nvSpPr>
          <p:spPr>
            <a:xfrm rot="-5400000">
              <a:off x="2396924" y="3760207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1" name="tx90"/>
            <p:cNvSpPr/>
            <p:nvPr/>
          </p:nvSpPr>
          <p:spPr>
            <a:xfrm rot="-5400000">
              <a:off x="2225440" y="3479726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0.193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2424982" y="332967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93" name="tx92"/>
            <p:cNvSpPr/>
            <p:nvPr/>
          </p:nvSpPr>
          <p:spPr>
            <a:xfrm rot="-5400000">
              <a:off x="2433871" y="3299753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4" name="tx93"/>
            <p:cNvSpPr/>
            <p:nvPr/>
          </p:nvSpPr>
          <p:spPr>
            <a:xfrm rot="-5400000">
              <a:off x="2433871" y="326482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5" name="tx94"/>
            <p:cNvSpPr/>
            <p:nvPr/>
          </p:nvSpPr>
          <p:spPr>
            <a:xfrm rot="-5400000">
              <a:off x="2365760" y="316179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96" name="tx95"/>
            <p:cNvSpPr/>
            <p:nvPr/>
          </p:nvSpPr>
          <p:spPr>
            <a:xfrm rot="-5400000">
              <a:off x="2396924" y="3076797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7" name="tx96"/>
            <p:cNvSpPr/>
            <p:nvPr/>
          </p:nvSpPr>
          <p:spPr>
            <a:xfrm rot="-5400000">
              <a:off x="2322541" y="2893417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2336441" y="275192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6306" y="1633078"/>
              <a:ext cx="2623864" cy="154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color of Music Asymmetric Map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e001.asymFextra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4131800" y="2862518"/>
              <a:ext cx="49651" cy="49651"/>
            </a:xfrm>
            <a:prstGeom prst="ellipse">
              <a:avLst/>
            </a:prstGeom>
            <a:solidFill>
              <a:srgbClr val="A50F15">
                <a:alpha val="100000"/>
              </a:srgbClr>
            </a:solidFill>
            <a:ln w="9000" cap="rnd">
              <a:solidFill>
                <a:srgbClr val="A50F1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755806" y="2951028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710842" y="2990561"/>
              <a:ext cx="49651" cy="49651"/>
            </a:xfrm>
            <a:prstGeom prst="ellipse">
              <a:avLst/>
            </a:prstGeom>
            <a:solidFill>
              <a:srgbClr val="FFED6F">
                <a:alpha val="100000"/>
              </a:srgbClr>
            </a:solidFill>
            <a:ln w="9000" cap="rnd">
              <a:solidFill>
                <a:srgbClr val="FFED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108747" y="3896038"/>
              <a:ext cx="49651" cy="49651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  <a:ln w="9000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059399" y="3523815"/>
              <a:ext cx="49651" cy="49651"/>
            </a:xfrm>
            <a:prstGeom prst="ellipse">
              <a:avLst/>
            </a:prstGeom>
            <a:solidFill>
              <a:srgbClr val="08519C">
                <a:alpha val="100000"/>
              </a:srgbClr>
            </a:solidFill>
            <a:ln w="9000" cap="rnd">
              <a:solidFill>
                <a:srgbClr val="0851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356532" y="2633193"/>
              <a:ext cx="49651" cy="49651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  <a:ln w="9000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3737306" y="3180435"/>
              <a:ext cx="49651" cy="49651"/>
            </a:xfrm>
            <a:prstGeom prst="ellipse">
              <a:avLst/>
            </a:prstGeom>
            <a:solidFill>
              <a:srgbClr val="E6E6FA">
                <a:alpha val="100000"/>
              </a:srgbClr>
            </a:solidFill>
            <a:ln w="9000" cap="rnd">
              <a:solidFill>
                <a:srgbClr val="E6E6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5730006" y="284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3420284" y="2861270"/>
              <a:ext cx="49651" cy="49651"/>
            </a:xfrm>
            <a:prstGeom prst="ellipse">
              <a:avLst/>
            </a:prstGeom>
            <a:solidFill>
              <a:srgbClr val="FCCDE5">
                <a:alpha val="100000"/>
              </a:srgbClr>
            </a:solidFill>
            <a:ln w="9000" cap="rnd">
              <a:solidFill>
                <a:srgbClr val="FCCD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313781" y="4558786"/>
              <a:ext cx="49651" cy="49651"/>
            </a:xfrm>
            <a:prstGeom prst="ellipse">
              <a:avLst/>
            </a:prstGeom>
            <a:solidFill>
              <a:srgbClr val="A65628">
                <a:alpha val="100000"/>
              </a:srgbClr>
            </a:solidFill>
            <a:ln w="9000" cap="rnd">
              <a:solidFill>
                <a:srgbClr val="A656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111474" y="2842192"/>
              <a:ext cx="90303" cy="90303"/>
            </a:xfrm>
            <a:prstGeom prst="ellipse">
              <a:avLst/>
            </a:prstGeom>
            <a:solidFill>
              <a:srgbClr val="A50F15">
                <a:alpha val="100000"/>
              </a:srgbClr>
            </a:solidFill>
            <a:ln w="9000" cap="rnd">
              <a:solidFill>
                <a:srgbClr val="A50F1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735480" y="2930702"/>
              <a:ext cx="90303" cy="90303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690516" y="2970235"/>
              <a:ext cx="90303" cy="90303"/>
            </a:xfrm>
            <a:prstGeom prst="ellipse">
              <a:avLst/>
            </a:prstGeom>
            <a:solidFill>
              <a:srgbClr val="FFED6F">
                <a:alpha val="100000"/>
              </a:srgbClr>
            </a:solidFill>
            <a:ln w="9000" cap="rnd">
              <a:solidFill>
                <a:srgbClr val="FFED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088421" y="3875712"/>
              <a:ext cx="90303" cy="90303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  <a:ln w="9000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039073" y="3503489"/>
              <a:ext cx="90303" cy="90303"/>
            </a:xfrm>
            <a:prstGeom prst="ellipse">
              <a:avLst/>
            </a:prstGeom>
            <a:solidFill>
              <a:srgbClr val="08519C">
                <a:alpha val="100000"/>
              </a:srgbClr>
            </a:solidFill>
            <a:ln w="9000" cap="rnd">
              <a:solidFill>
                <a:srgbClr val="0851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336206" y="2612867"/>
              <a:ext cx="90303" cy="90303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  <a:ln w="9000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716980" y="3160109"/>
              <a:ext cx="90303" cy="90303"/>
            </a:xfrm>
            <a:prstGeom prst="ellipse">
              <a:avLst/>
            </a:prstGeom>
            <a:solidFill>
              <a:srgbClr val="E6E6FA">
                <a:alpha val="100000"/>
              </a:srgbClr>
            </a:solidFill>
            <a:ln w="9000" cap="rnd">
              <a:solidFill>
                <a:srgbClr val="E6E6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709681" y="28213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399958" y="2840945"/>
              <a:ext cx="90303" cy="90303"/>
            </a:xfrm>
            <a:prstGeom prst="ellipse">
              <a:avLst/>
            </a:prstGeom>
            <a:solidFill>
              <a:srgbClr val="FCCDE5">
                <a:alpha val="100000"/>
              </a:srgbClr>
            </a:solidFill>
            <a:ln w="9000" cap="rnd">
              <a:solidFill>
                <a:srgbClr val="FCCD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4293455" y="4538460"/>
              <a:ext cx="90303" cy="90303"/>
            </a:xfrm>
            <a:prstGeom prst="ellipse">
              <a:avLst/>
            </a:prstGeom>
            <a:solidFill>
              <a:srgbClr val="A65628">
                <a:alpha val="100000"/>
              </a:srgbClr>
            </a:solidFill>
            <a:ln w="9000" cap="rnd">
              <a:solidFill>
                <a:srgbClr val="A656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4186423" y="2738644"/>
              <a:ext cx="201910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50F15">
                      <a:alpha val="100000"/>
                    </a:srgbClr>
                  </a:solidFill>
                  <a:latin typeface="Arial"/>
                  <a:cs typeface="Arial"/>
                </a:rPr>
                <a:t>red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659464" y="2826113"/>
              <a:ext cx="434993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A500">
                      <a:alpha val="100000"/>
                    </a:srgbClr>
                  </a:solidFill>
                  <a:latin typeface="Arial"/>
                  <a:cs typeface="Arial"/>
                </a:rPr>
                <a:t>orange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301531" y="3028342"/>
              <a:ext cx="38819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ED6F">
                      <a:alpha val="100000"/>
                    </a:srgbClr>
                  </a:solidFill>
                  <a:latin typeface="Arial"/>
                  <a:cs typeface="Arial"/>
                </a:rPr>
                <a:t>yellow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848601" y="3964585"/>
              <a:ext cx="357299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6D2C">
                      <a:alpha val="100000"/>
                    </a:srgbClr>
                  </a:solidFill>
                  <a:latin typeface="Arial"/>
                  <a:cs typeface="Arial"/>
                </a:rPr>
                <a:t>green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121622" y="3400147"/>
              <a:ext cx="264120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8519C">
                      <a:alpha val="100000"/>
                    </a:srgbClr>
                  </a:solidFill>
                  <a:latin typeface="Arial"/>
                  <a:cs typeface="Arial"/>
                </a:rPr>
                <a:t>blue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173565" y="2482063"/>
              <a:ext cx="388335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54278F">
                      <a:alpha val="100000"/>
                    </a:srgbClr>
                  </a:solidFill>
                  <a:latin typeface="Arial"/>
                  <a:cs typeface="Arial"/>
                </a:rPr>
                <a:t>purple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701630" y="3249237"/>
              <a:ext cx="326125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E6FA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694797" y="2717902"/>
              <a:ext cx="326125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210079" y="2708933"/>
              <a:ext cx="256275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CCDE5">
                      <a:alpha val="100000"/>
                    </a:srgbClr>
                  </a:solidFill>
                  <a:latin typeface="Arial"/>
                  <a:cs typeface="Arial"/>
                </a:rPr>
                <a:t>pink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043434" y="4630948"/>
              <a:ext cx="380491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65628">
                      <a:alpha val="100000"/>
                    </a:srgbClr>
                  </a:solidFill>
                  <a:latin typeface="Arial"/>
                  <a:cs typeface="Arial"/>
                </a:rPr>
                <a:t>brown</a:t>
              </a:r>
            </a:p>
          </p:txBody>
        </p:sp>
        <p:sp>
          <p:nvSpPr>
            <p:cNvPr id="35" name="pl34"/>
            <p:cNvSpPr/>
            <p:nvPr/>
          </p:nvSpPr>
          <p:spPr>
            <a:xfrm>
              <a:off x="2686306" y="3279270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1132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839606" y="209077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999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3531542" y="242122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999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3449142" y="416184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999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6574295" y="205828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999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3860359" y="513812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999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3581252" y="226989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999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6483667" y="350570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999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3117239" y="202471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999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982177" y="549538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999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2799027" y="2175575"/>
              <a:ext cx="357299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Video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317187" y="2506843"/>
              <a:ext cx="287244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Jazz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136133" y="4215331"/>
              <a:ext cx="489154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374395" y="2116581"/>
              <a:ext cx="256275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Rap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3871345" y="5002654"/>
              <a:ext cx="2485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Pop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525747" y="2132649"/>
              <a:ext cx="388267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Opera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222940" y="3590149"/>
              <a:ext cx="380423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Low.F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196274" y="1906455"/>
              <a:ext cx="41146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High.F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434424" y="5560054"/>
              <a:ext cx="535675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Middle.F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2686306" y="3279270"/>
              <a:ext cx="4108157" cy="0"/>
            </a:xfrm>
            <a:custGeom>
              <a:avLst/>
              <a:pathLst>
                <a:path w="4108157" h="0">
                  <a:moveTo>
                    <a:pt x="0" y="0"/>
                  </a:moveTo>
                  <a:lnTo>
                    <a:pt x="4108157" y="0"/>
                  </a:lnTo>
                  <a:lnTo>
                    <a:pt x="41081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91132" y="1889793"/>
              <a:ext cx="0" cy="3817736"/>
            </a:xfrm>
            <a:custGeom>
              <a:avLst/>
              <a:pathLst>
                <a:path w="0" h="3817736">
                  <a:moveTo>
                    <a:pt x="0" y="38177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2522045" y="4546753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560108" y="3236606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560108" y="1929237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2651512" y="45880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651512" y="3279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651512" y="1970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882375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191132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499890" y="57075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2831559" y="5769763"/>
              <a:ext cx="101631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159348" y="5768374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468106" y="576976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684328" y="5919056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383101" y="59202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460796" y="6006766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538422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573347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608272" y="593334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724431" y="5988509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33428" y="5918461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183019" y="600676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221832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256757" y="6020656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291682" y="593334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407841" y="5988509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516837" y="5918461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672226" y="591508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2051147" y="4454532"/>
              <a:ext cx="69877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2362281" y="4066894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2405575" y="4032493"/>
              <a:ext cx="77626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2433871" y="3983162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2433871" y="3948237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9" name="tx88"/>
            <p:cNvSpPr/>
            <p:nvPr/>
          </p:nvSpPr>
          <p:spPr>
            <a:xfrm rot="-5400000">
              <a:off x="2365760" y="384520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90" name="tx89"/>
            <p:cNvSpPr/>
            <p:nvPr/>
          </p:nvSpPr>
          <p:spPr>
            <a:xfrm rot="-5400000">
              <a:off x="2396924" y="3760207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1" name="tx90"/>
            <p:cNvSpPr/>
            <p:nvPr/>
          </p:nvSpPr>
          <p:spPr>
            <a:xfrm rot="-5400000">
              <a:off x="2225440" y="3479726"/>
              <a:ext cx="349591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0.193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2424982" y="3329676"/>
              <a:ext cx="38813" cy="13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93" name="tx92"/>
            <p:cNvSpPr/>
            <p:nvPr/>
          </p:nvSpPr>
          <p:spPr>
            <a:xfrm rot="-5400000">
              <a:off x="2433871" y="3299753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4" name="tx93"/>
            <p:cNvSpPr/>
            <p:nvPr/>
          </p:nvSpPr>
          <p:spPr>
            <a:xfrm rot="-5400000">
              <a:off x="2433871" y="3264828"/>
              <a:ext cx="3492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5" name="tx94"/>
            <p:cNvSpPr/>
            <p:nvPr/>
          </p:nvSpPr>
          <p:spPr>
            <a:xfrm rot="-5400000">
              <a:off x="2365760" y="316179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96" name="tx95"/>
            <p:cNvSpPr/>
            <p:nvPr/>
          </p:nvSpPr>
          <p:spPr>
            <a:xfrm rot="-5400000">
              <a:off x="2396924" y="3076797"/>
              <a:ext cx="76671" cy="32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7" name="tx96"/>
            <p:cNvSpPr/>
            <p:nvPr/>
          </p:nvSpPr>
          <p:spPr>
            <a:xfrm rot="-5400000">
              <a:off x="2322541" y="2893417"/>
              <a:ext cx="155388" cy="102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2336441" y="2751928"/>
              <a:ext cx="124215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e1.fe.ctri.1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883509" y="5017891"/>
              <a:ext cx="7733701" cy="0"/>
            </a:xfrm>
            <a:custGeom>
              <a:avLst/>
              <a:pathLst>
                <a:path w="7733701" h="0">
                  <a:moveTo>
                    <a:pt x="0" y="0"/>
                  </a:moveTo>
                  <a:lnTo>
                    <a:pt x="7733701" y="0"/>
                  </a:lnTo>
                  <a:lnTo>
                    <a:pt x="77337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883509" y="4073099"/>
              <a:ext cx="7733701" cy="0"/>
            </a:xfrm>
            <a:custGeom>
              <a:avLst/>
              <a:pathLst>
                <a:path w="7733701" h="0">
                  <a:moveTo>
                    <a:pt x="0" y="0"/>
                  </a:moveTo>
                  <a:lnTo>
                    <a:pt x="7733701" y="0"/>
                  </a:lnTo>
                  <a:lnTo>
                    <a:pt x="77337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883509" y="3128306"/>
              <a:ext cx="7733701" cy="0"/>
            </a:xfrm>
            <a:custGeom>
              <a:avLst/>
              <a:pathLst>
                <a:path w="7733701" h="0">
                  <a:moveTo>
                    <a:pt x="0" y="0"/>
                  </a:moveTo>
                  <a:lnTo>
                    <a:pt x="7733701" y="0"/>
                  </a:lnTo>
                  <a:lnTo>
                    <a:pt x="77337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883509" y="2183514"/>
              <a:ext cx="7733701" cy="0"/>
            </a:xfrm>
            <a:custGeom>
              <a:avLst/>
              <a:pathLst>
                <a:path w="7733701" h="0">
                  <a:moveTo>
                    <a:pt x="0" y="0"/>
                  </a:moveTo>
                  <a:lnTo>
                    <a:pt x="7733701" y="0"/>
                  </a:lnTo>
                  <a:lnTo>
                    <a:pt x="77337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883509" y="5490288"/>
              <a:ext cx="7733701" cy="0"/>
            </a:xfrm>
            <a:custGeom>
              <a:avLst/>
              <a:pathLst>
                <a:path w="7733701" h="0">
                  <a:moveTo>
                    <a:pt x="0" y="0"/>
                  </a:moveTo>
                  <a:lnTo>
                    <a:pt x="7733701" y="0"/>
                  </a:lnTo>
                  <a:lnTo>
                    <a:pt x="77337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883509" y="4545495"/>
              <a:ext cx="7733701" cy="0"/>
            </a:xfrm>
            <a:custGeom>
              <a:avLst/>
              <a:pathLst>
                <a:path w="7733701" h="0">
                  <a:moveTo>
                    <a:pt x="0" y="0"/>
                  </a:moveTo>
                  <a:lnTo>
                    <a:pt x="7733701" y="0"/>
                  </a:lnTo>
                  <a:lnTo>
                    <a:pt x="77337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883509" y="3600703"/>
              <a:ext cx="7733701" cy="0"/>
            </a:xfrm>
            <a:custGeom>
              <a:avLst/>
              <a:pathLst>
                <a:path w="7733701" h="0">
                  <a:moveTo>
                    <a:pt x="0" y="0"/>
                  </a:moveTo>
                  <a:lnTo>
                    <a:pt x="7733701" y="0"/>
                  </a:lnTo>
                  <a:lnTo>
                    <a:pt x="77337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883509" y="2655910"/>
              <a:ext cx="7733701" cy="0"/>
            </a:xfrm>
            <a:custGeom>
              <a:avLst/>
              <a:pathLst>
                <a:path w="7733701" h="0">
                  <a:moveTo>
                    <a:pt x="0" y="0"/>
                  </a:moveTo>
                  <a:lnTo>
                    <a:pt x="7733701" y="0"/>
                  </a:lnTo>
                  <a:lnTo>
                    <a:pt x="77337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38433" y="1889793"/>
              <a:ext cx="0" cy="3771946"/>
            </a:xfrm>
            <a:custGeom>
              <a:avLst/>
              <a:pathLst>
                <a:path w="0" h="3771946">
                  <a:moveTo>
                    <a:pt x="0" y="37719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96639" y="1889793"/>
              <a:ext cx="0" cy="3771946"/>
            </a:xfrm>
            <a:custGeom>
              <a:avLst/>
              <a:pathLst>
                <a:path w="0" h="3771946">
                  <a:moveTo>
                    <a:pt x="0" y="37719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54845" y="1889793"/>
              <a:ext cx="0" cy="3771946"/>
            </a:xfrm>
            <a:custGeom>
              <a:avLst/>
              <a:pathLst>
                <a:path w="0" h="3771946">
                  <a:moveTo>
                    <a:pt x="0" y="37719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3051" y="1889793"/>
              <a:ext cx="0" cy="3771946"/>
            </a:xfrm>
            <a:custGeom>
              <a:avLst/>
              <a:pathLst>
                <a:path w="0" h="3771946">
                  <a:moveTo>
                    <a:pt x="0" y="37719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371257" y="1889793"/>
              <a:ext cx="0" cy="3771946"/>
            </a:xfrm>
            <a:custGeom>
              <a:avLst/>
              <a:pathLst>
                <a:path w="0" h="3771946">
                  <a:moveTo>
                    <a:pt x="0" y="37719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129463" y="1889793"/>
              <a:ext cx="0" cy="3771946"/>
            </a:xfrm>
            <a:custGeom>
              <a:avLst/>
              <a:pathLst>
                <a:path w="0" h="3771946">
                  <a:moveTo>
                    <a:pt x="0" y="37719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887669" y="1889793"/>
              <a:ext cx="0" cy="3771946"/>
            </a:xfrm>
            <a:custGeom>
              <a:avLst/>
              <a:pathLst>
                <a:path w="0" h="3771946">
                  <a:moveTo>
                    <a:pt x="0" y="37719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645875" y="1889793"/>
              <a:ext cx="0" cy="3771946"/>
            </a:xfrm>
            <a:custGeom>
              <a:avLst/>
              <a:pathLst>
                <a:path w="0" h="3771946">
                  <a:moveTo>
                    <a:pt x="0" y="37719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404081" y="1889793"/>
              <a:ext cx="0" cy="3771946"/>
            </a:xfrm>
            <a:custGeom>
              <a:avLst/>
              <a:pathLst>
                <a:path w="0" h="3771946">
                  <a:moveTo>
                    <a:pt x="0" y="37719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162287" y="1889793"/>
              <a:ext cx="0" cy="3771946"/>
            </a:xfrm>
            <a:custGeom>
              <a:avLst/>
              <a:pathLst>
                <a:path w="0" h="3771946">
                  <a:moveTo>
                    <a:pt x="0" y="37719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073061" y="2061245"/>
              <a:ext cx="530744" cy="3429042"/>
            </a:xfrm>
            <a:prstGeom prst="rect">
              <a:avLst/>
            </a:prstGeom>
            <a:solidFill>
              <a:srgbClr val="556B2F">
                <a:alpha val="50196"/>
              </a:srgbClr>
            </a:solidFill>
            <a:ln w="13550" cap="flat">
              <a:solidFill>
                <a:srgbClr val="556B2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831267" y="5078057"/>
              <a:ext cx="530744" cy="412230"/>
            </a:xfrm>
            <a:prstGeom prst="rect">
              <a:avLst/>
            </a:prstGeom>
            <a:solidFill>
              <a:srgbClr val="556B2F">
                <a:alpha val="50196"/>
              </a:srgbClr>
            </a:solidFill>
            <a:ln w="13550" cap="flat">
              <a:solidFill>
                <a:srgbClr val="556B2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589473" y="5167324"/>
              <a:ext cx="530744" cy="322963"/>
            </a:xfrm>
            <a:prstGeom prst="rect">
              <a:avLst/>
            </a:prstGeom>
            <a:solidFill>
              <a:srgbClr val="556B2F">
                <a:alpha val="50196"/>
              </a:srgbClr>
            </a:solidFill>
            <a:ln w="13550" cap="flat">
              <a:solidFill>
                <a:srgbClr val="556B2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347679" y="5239493"/>
              <a:ext cx="530744" cy="250794"/>
            </a:xfrm>
            <a:prstGeom prst="rect">
              <a:avLst/>
            </a:prstGeom>
            <a:solidFill>
              <a:srgbClr val="556B2F">
                <a:alpha val="50196"/>
              </a:srgbClr>
            </a:solidFill>
            <a:ln w="13550" cap="flat">
              <a:solidFill>
                <a:srgbClr val="556B2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105885" y="5343608"/>
              <a:ext cx="530744" cy="146679"/>
            </a:xfrm>
            <a:prstGeom prst="rect">
              <a:avLst/>
            </a:prstGeom>
            <a:solidFill>
              <a:srgbClr val="556B2F">
                <a:alpha val="50196"/>
              </a:srgbClr>
            </a:solidFill>
            <a:ln w="13550" cap="flat">
              <a:solidFill>
                <a:srgbClr val="556B2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864091" y="5365689"/>
              <a:ext cx="530744" cy="124598"/>
            </a:xfrm>
            <a:prstGeom prst="rect">
              <a:avLst/>
            </a:prstGeom>
            <a:solidFill>
              <a:srgbClr val="556B2F">
                <a:alpha val="50196"/>
              </a:srgbClr>
            </a:solidFill>
            <a:ln w="13550" cap="flat">
              <a:solidFill>
                <a:srgbClr val="556B2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622297" y="5468201"/>
              <a:ext cx="530744" cy="22086"/>
            </a:xfrm>
            <a:prstGeom prst="rect">
              <a:avLst/>
            </a:prstGeom>
            <a:solidFill>
              <a:srgbClr val="556B2F">
                <a:alpha val="50196"/>
              </a:srgbClr>
            </a:solidFill>
            <a:ln w="13550" cap="flat">
              <a:solidFill>
                <a:srgbClr val="556B2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380503" y="5479786"/>
              <a:ext cx="530744" cy="10501"/>
            </a:xfrm>
            <a:prstGeom prst="rect">
              <a:avLst/>
            </a:prstGeom>
            <a:solidFill>
              <a:srgbClr val="556B2F">
                <a:alpha val="50196"/>
              </a:srgbClr>
            </a:solidFill>
            <a:ln w="13550" cap="flat">
              <a:solidFill>
                <a:srgbClr val="556B2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138709" y="5486603"/>
              <a:ext cx="530744" cy="3684"/>
            </a:xfrm>
            <a:prstGeom prst="rect">
              <a:avLst/>
            </a:prstGeom>
            <a:solidFill>
              <a:srgbClr val="556B2F">
                <a:alpha val="50196"/>
              </a:srgbClr>
            </a:solidFill>
            <a:ln w="13550" cap="flat">
              <a:solidFill>
                <a:srgbClr val="556B2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896915" y="5488906"/>
              <a:ext cx="530744" cy="1381"/>
            </a:xfrm>
            <a:prstGeom prst="rect">
              <a:avLst/>
            </a:prstGeom>
            <a:solidFill>
              <a:srgbClr val="556B2F">
                <a:alpha val="50196"/>
              </a:srgbClr>
            </a:solidFill>
            <a:ln w="13550" cap="flat">
              <a:solidFill>
                <a:srgbClr val="556B2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883509" y="5017891"/>
              <a:ext cx="7733701" cy="0"/>
            </a:xfrm>
            <a:custGeom>
              <a:avLst/>
              <a:pathLst>
                <a:path w="7733701" h="0">
                  <a:moveTo>
                    <a:pt x="0" y="0"/>
                  </a:moveTo>
                  <a:lnTo>
                    <a:pt x="7733701" y="0"/>
                  </a:lnTo>
                  <a:lnTo>
                    <a:pt x="7733701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757311" y="5447623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93742" y="4502831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93742" y="3558039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93742" y="2613246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848714" y="5490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848714" y="4545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848714" y="3600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848714" y="2655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338433" y="56617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96639" y="56617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854845" y="56617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613051" y="56617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371257" y="56617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129463" y="56617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887669" y="56617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645875" y="56617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404081" y="56617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8162287" y="56617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 rot="-2700000">
              <a:off x="1139093" y="5805550"/>
              <a:ext cx="26683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53" name="tx52"/>
            <p:cNvSpPr/>
            <p:nvPr/>
          </p:nvSpPr>
          <p:spPr>
            <a:xfrm rot="-2700000">
              <a:off x="1846347" y="5805422"/>
              <a:ext cx="317729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purple</a:t>
              </a:r>
            </a:p>
          </p:txBody>
        </p:sp>
        <p:sp>
          <p:nvSpPr>
            <p:cNvPr id="54" name="tx53"/>
            <p:cNvSpPr/>
            <p:nvPr/>
          </p:nvSpPr>
          <p:spPr>
            <a:xfrm rot="-2700000">
              <a:off x="2696779" y="5767221"/>
              <a:ext cx="209680" cy="10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pink</a:t>
              </a:r>
            </a:p>
          </p:txBody>
        </p:sp>
        <p:sp>
          <p:nvSpPr>
            <p:cNvPr id="55" name="tx54"/>
            <p:cNvSpPr/>
            <p:nvPr/>
          </p:nvSpPr>
          <p:spPr>
            <a:xfrm rot="-2700000">
              <a:off x="3362363" y="5804197"/>
              <a:ext cx="317617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yellow</a:t>
              </a:r>
            </a:p>
          </p:txBody>
        </p:sp>
        <p:sp>
          <p:nvSpPr>
            <p:cNvPr id="56" name="tx55"/>
            <p:cNvSpPr/>
            <p:nvPr/>
          </p:nvSpPr>
          <p:spPr>
            <a:xfrm rot="-2700000">
              <a:off x="4095397" y="5835857"/>
              <a:ext cx="355903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orange</a:t>
              </a:r>
            </a:p>
          </p:txBody>
        </p:sp>
        <p:sp>
          <p:nvSpPr>
            <p:cNvPr id="57" name="tx56"/>
            <p:cNvSpPr/>
            <p:nvPr/>
          </p:nvSpPr>
          <p:spPr>
            <a:xfrm rot="-2700000">
              <a:off x="4930123" y="5805550"/>
              <a:ext cx="26683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58" name="tx57"/>
            <p:cNvSpPr/>
            <p:nvPr/>
          </p:nvSpPr>
          <p:spPr>
            <a:xfrm rot="-2700000">
              <a:off x="5650362" y="5821276"/>
              <a:ext cx="311311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brown</a:t>
              </a:r>
            </a:p>
          </p:txBody>
        </p:sp>
        <p:sp>
          <p:nvSpPr>
            <p:cNvPr id="59" name="tx58"/>
            <p:cNvSpPr/>
            <p:nvPr/>
          </p:nvSpPr>
          <p:spPr>
            <a:xfrm rot="-2700000">
              <a:off x="6489837" y="5787614"/>
              <a:ext cx="216098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blue</a:t>
              </a:r>
            </a:p>
          </p:txBody>
        </p:sp>
        <p:sp>
          <p:nvSpPr>
            <p:cNvPr id="60" name="tx59"/>
            <p:cNvSpPr/>
            <p:nvPr/>
          </p:nvSpPr>
          <p:spPr>
            <a:xfrm rot="-2700000">
              <a:off x="7182480" y="5813382"/>
              <a:ext cx="292335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green</a:t>
              </a:r>
            </a:p>
          </p:txBody>
        </p:sp>
        <p:sp>
          <p:nvSpPr>
            <p:cNvPr id="61" name="tx60"/>
            <p:cNvSpPr/>
            <p:nvPr/>
          </p:nvSpPr>
          <p:spPr>
            <a:xfrm rot="-2700000">
              <a:off x="8049695" y="5769618"/>
              <a:ext cx="165199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red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21619" y="3710183"/>
              <a:ext cx="1079196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(%)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883509" y="1665820"/>
              <a:ext cx="2137916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 of rows to Dim-1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f1.MalinvaudTable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3103759"/>
              <a:ext cx="1420640" cy="253140"/>
            </a:xfrm>
            <a:prstGeom prst="rect">
              <a:avLst/>
            </a:prstGeom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457200" y="3356900"/>
              <a:ext cx="1420640" cy="253140"/>
            </a:xfrm>
            <a:prstGeom prst="rect">
              <a:avLst/>
            </a:prstGeom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57200" y="3610041"/>
              <a:ext cx="1420640" cy="253140"/>
            </a:xfrm>
            <a:prstGeom prst="rect">
              <a:avLst/>
            </a:prstGeom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457200" y="3863181"/>
              <a:ext cx="1420640" cy="253140"/>
            </a:xfrm>
            <a:prstGeom prst="rect">
              <a:avLst/>
            </a:prstGeom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57200" y="4116322"/>
              <a:ext cx="1420640" cy="253140"/>
            </a:xfrm>
            <a:prstGeom prst="rect">
              <a:avLst/>
            </a:prstGeom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57200" y="4369462"/>
              <a:ext cx="1420640" cy="253140"/>
            </a:xfrm>
            <a:prstGeom prst="rect">
              <a:avLst/>
            </a:prstGeom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877841" y="3103759"/>
              <a:ext cx="1820399" cy="25314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698241" y="3103759"/>
              <a:ext cx="694886" cy="25314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393128" y="3103759"/>
              <a:ext cx="610129" cy="25314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003258" y="3103759"/>
              <a:ext cx="694886" cy="25314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698145" y="3103759"/>
              <a:ext cx="694886" cy="25314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393032" y="3103759"/>
              <a:ext cx="610129" cy="25314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003162" y="3103759"/>
              <a:ext cx="610129" cy="25314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613292" y="3103759"/>
              <a:ext cx="610129" cy="25314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8223421" y="3103759"/>
              <a:ext cx="463378" cy="25314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877841" y="3356900"/>
              <a:ext cx="1820399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877841" y="3610041"/>
              <a:ext cx="1820399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877841" y="3863181"/>
              <a:ext cx="1820399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877841" y="4116322"/>
              <a:ext cx="1820399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877841" y="4369462"/>
              <a:ext cx="1820399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8241" y="3356900"/>
              <a:ext cx="694886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698241" y="3610041"/>
              <a:ext cx="694886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698241" y="3863181"/>
              <a:ext cx="694886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698241" y="4116322"/>
              <a:ext cx="694886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698241" y="4369462"/>
              <a:ext cx="694886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393128" y="3356900"/>
              <a:ext cx="610129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393128" y="3610041"/>
              <a:ext cx="610129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393128" y="3863181"/>
              <a:ext cx="610129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4393128" y="4116322"/>
              <a:ext cx="610129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4393128" y="4369462"/>
              <a:ext cx="610129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003258" y="3356900"/>
              <a:ext cx="694886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003258" y="3610041"/>
              <a:ext cx="694886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003258" y="3863181"/>
              <a:ext cx="694886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003258" y="4116322"/>
              <a:ext cx="694886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003258" y="4369462"/>
              <a:ext cx="694886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698145" y="3356900"/>
              <a:ext cx="694886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698145" y="3610041"/>
              <a:ext cx="694886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698145" y="3863181"/>
              <a:ext cx="694886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698145" y="4116322"/>
              <a:ext cx="694886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698145" y="4369462"/>
              <a:ext cx="694886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393032" y="3356900"/>
              <a:ext cx="610129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393032" y="3610041"/>
              <a:ext cx="610129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393032" y="3863181"/>
              <a:ext cx="610129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393032" y="4116322"/>
              <a:ext cx="610129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393032" y="4369462"/>
              <a:ext cx="610129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7003162" y="3356900"/>
              <a:ext cx="610129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7003162" y="3610041"/>
              <a:ext cx="610129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7003162" y="3863181"/>
              <a:ext cx="610129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7003162" y="4116322"/>
              <a:ext cx="610129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7003162" y="4369462"/>
              <a:ext cx="610129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7613292" y="3356900"/>
              <a:ext cx="610129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7613292" y="3610041"/>
              <a:ext cx="610129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7613292" y="3863181"/>
              <a:ext cx="610129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613292" y="4116322"/>
              <a:ext cx="610129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7613292" y="4369462"/>
              <a:ext cx="610129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8223421" y="3356900"/>
              <a:ext cx="463378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8223421" y="3610041"/>
              <a:ext cx="463378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8223421" y="3863181"/>
              <a:ext cx="463378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8223421" y="4116322"/>
              <a:ext cx="463378" cy="25314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8223421" y="4369462"/>
              <a:ext cx="463378" cy="25314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428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1949840" y="3171989"/>
              <a:ext cx="1676400" cy="1129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M-S Test. Ho: Omnibus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554976" y="3426717"/>
              <a:ext cx="466129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0.7462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0928" y="3425328"/>
              <a:ext cx="1380678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/ sum lambda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833976" y="3175362"/>
              <a:ext cx="42341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Dim-1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512597" y="3679659"/>
              <a:ext cx="550887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147.738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488174" y="3678469"/>
              <a:ext cx="313432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486485" y="3175362"/>
              <a:ext cx="42341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Dim-2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745662" y="3932998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352666" y="3903034"/>
              <a:ext cx="448940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p-Chi2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38993" y="3173576"/>
              <a:ext cx="423416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Dim-3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703283" y="4187925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674507" y="4184750"/>
              <a:ext cx="127099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df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833880" y="3175362"/>
              <a:ext cx="42341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Dim-4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597354" y="4439279"/>
              <a:ext cx="3813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318882" y="4439478"/>
              <a:ext cx="482724" cy="111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p-perm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86389" y="3173973"/>
              <a:ext cx="423416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Dim-5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854998" y="3426717"/>
              <a:ext cx="3813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096519" y="3173576"/>
              <a:ext cx="423416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Dim-6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770240" y="3679858"/>
              <a:ext cx="55088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90.7059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706648" y="3175759"/>
              <a:ext cx="423416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Dim-7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812619" y="3932800"/>
              <a:ext cx="466129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0.0023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295421" y="3173378"/>
              <a:ext cx="423416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Dim-8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960926" y="4186139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854998" y="4439279"/>
              <a:ext cx="3813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465128" y="3426518"/>
              <a:ext cx="466129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0.1933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465128" y="3679659"/>
              <a:ext cx="466129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52.437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465128" y="3932998"/>
              <a:ext cx="466129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0.1298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613435" y="4187925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507507" y="4439279"/>
              <a:ext cx="3813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117636" y="3426518"/>
              <a:ext cx="466129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0.1383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075257" y="3679659"/>
              <a:ext cx="550887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25.0538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117636" y="3932998"/>
              <a:ext cx="466129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0.7224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265943" y="4185940"/>
              <a:ext cx="169515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160015" y="4439279"/>
              <a:ext cx="3813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812524" y="3426717"/>
              <a:ext cx="466129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0.0722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70145" y="3679659"/>
              <a:ext cx="550887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10.7653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812524" y="3932998"/>
              <a:ext cx="466129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0.9521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60831" y="4186139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854902" y="4439081"/>
              <a:ext cx="381372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465032" y="3426518"/>
              <a:ext cx="466129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0.0339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465032" y="3679858"/>
              <a:ext cx="466129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4.0471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465032" y="3932998"/>
              <a:ext cx="466129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0.9826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13339" y="4187925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07411" y="4439279"/>
              <a:ext cx="3813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0.414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075162" y="3426717"/>
              <a:ext cx="466129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0.0172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075162" y="3679659"/>
              <a:ext cx="466129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0.6322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075162" y="3932998"/>
              <a:ext cx="466129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0.9958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265848" y="4186139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117541" y="4439279"/>
              <a:ext cx="3813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0.857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727670" y="3426518"/>
              <a:ext cx="381372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685291" y="3679659"/>
              <a:ext cx="466129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0.0329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685291" y="3932800"/>
              <a:ext cx="466129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0.9837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875977" y="41879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727670" y="4439279"/>
              <a:ext cx="3813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0.865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312239" y="3426717"/>
              <a:ext cx="389780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2e-04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401275" y="3682040"/>
              <a:ext cx="211708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401275" y="3935181"/>
              <a:ext cx="211708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8464750" y="4186139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401275" y="4441462"/>
              <a:ext cx="211708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142691" y="2649772"/>
              <a:ext cx="2858616" cy="176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Malinvaud-Saporta Test for PTCA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/>
  <cp:revision>3</cp:revision>
  <dcterms:created xsi:type="dcterms:W3CDTF">2017-02-13T16:18:36Z</dcterms:created>
  <dcterms:modified xmlns:xsi="http://www.w3.org/2001/XMLSchema-instance" xmlns:dcterms="http://purl.org/dc/terms/" xsi:type="dcterms:W3CDTF">2018-10-14T14:04:49Z</dcterms:modified>
  <cp:category/>
</cp:coreProperties>
</file>