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lvl1pPr algn="ctr" defTabSz="584200">
      <a:defRPr sz="4200">
        <a:solidFill>
          <a:srgbClr val="515151"/>
        </a:solidFill>
        <a:latin typeface="+mn-lt"/>
        <a:ea typeface="+mn-ea"/>
        <a:cs typeface="+mn-cs"/>
        <a:sym typeface="Cochin"/>
      </a:defRPr>
    </a:lvl1pPr>
    <a:lvl2pPr indent="228600" algn="ctr" defTabSz="584200">
      <a:defRPr sz="4200">
        <a:solidFill>
          <a:srgbClr val="515151"/>
        </a:solidFill>
        <a:latin typeface="+mn-lt"/>
        <a:ea typeface="+mn-ea"/>
        <a:cs typeface="+mn-cs"/>
        <a:sym typeface="Cochin"/>
      </a:defRPr>
    </a:lvl2pPr>
    <a:lvl3pPr indent="457200" algn="ctr" defTabSz="584200">
      <a:defRPr sz="4200">
        <a:solidFill>
          <a:srgbClr val="515151"/>
        </a:solidFill>
        <a:latin typeface="+mn-lt"/>
        <a:ea typeface="+mn-ea"/>
        <a:cs typeface="+mn-cs"/>
        <a:sym typeface="Cochin"/>
      </a:defRPr>
    </a:lvl3pPr>
    <a:lvl4pPr indent="685800" algn="ctr" defTabSz="584200">
      <a:defRPr sz="4200">
        <a:solidFill>
          <a:srgbClr val="515151"/>
        </a:solidFill>
        <a:latin typeface="+mn-lt"/>
        <a:ea typeface="+mn-ea"/>
        <a:cs typeface="+mn-cs"/>
        <a:sym typeface="Cochin"/>
      </a:defRPr>
    </a:lvl4pPr>
    <a:lvl5pPr indent="914400" algn="ctr" defTabSz="584200">
      <a:defRPr sz="4200">
        <a:solidFill>
          <a:srgbClr val="515151"/>
        </a:solidFill>
        <a:latin typeface="+mn-lt"/>
        <a:ea typeface="+mn-ea"/>
        <a:cs typeface="+mn-cs"/>
        <a:sym typeface="Cochin"/>
      </a:defRPr>
    </a:lvl5pPr>
    <a:lvl6pPr indent="1143000" algn="ctr" defTabSz="584200">
      <a:defRPr sz="4200">
        <a:solidFill>
          <a:srgbClr val="515151"/>
        </a:solidFill>
        <a:latin typeface="+mn-lt"/>
        <a:ea typeface="+mn-ea"/>
        <a:cs typeface="+mn-cs"/>
        <a:sym typeface="Cochin"/>
      </a:defRPr>
    </a:lvl6pPr>
    <a:lvl7pPr indent="1371600" algn="ctr" defTabSz="584200">
      <a:defRPr sz="4200">
        <a:solidFill>
          <a:srgbClr val="515151"/>
        </a:solidFill>
        <a:latin typeface="+mn-lt"/>
        <a:ea typeface="+mn-ea"/>
        <a:cs typeface="+mn-cs"/>
        <a:sym typeface="Cochin"/>
      </a:defRPr>
    </a:lvl7pPr>
    <a:lvl8pPr indent="1600200" algn="ctr" defTabSz="584200">
      <a:defRPr sz="4200">
        <a:solidFill>
          <a:srgbClr val="515151"/>
        </a:solidFill>
        <a:latin typeface="+mn-lt"/>
        <a:ea typeface="+mn-ea"/>
        <a:cs typeface="+mn-cs"/>
        <a:sym typeface="Cochin"/>
      </a:defRPr>
    </a:lvl8pPr>
    <a:lvl9pPr indent="1828800" algn="ctr" defTabSz="584200">
      <a:defRPr sz="4200">
        <a:solidFill>
          <a:srgbClr val="515151"/>
        </a:solidFill>
        <a:latin typeface="+mn-lt"/>
        <a:ea typeface="+mn-ea"/>
        <a:cs typeface="+mn-cs"/>
        <a:sym typeface="Coch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noFill/>
              <a:miter lim="400000"/>
            </a:ln>
          </a:insideV>
        </a:tcBdr>
        <a:fill>
          <a:noFill/>
        </a:fill>
      </a:tcStyle>
    </a:wholeTbl>
    <a:band2H>
      <a:tcTxStyle b="def" i="def"/>
      <a:tcStyle>
        <a:tcBdr/>
        <a:fill>
          <a:solidFill>
            <a:srgbClr val="C7C7C7">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DCDEE0"/>
              </a:solidFill>
              <a:prstDash val="solid"/>
              <a:miter lim="400000"/>
            </a:ln>
          </a:top>
          <a:bottom>
            <a:ln w="12700" cap="flat">
              <a:solidFill>
                <a:srgbClr val="DCDEE0"/>
              </a:solidFill>
              <a:prstDash val="solid"/>
              <a:miter lim="400000"/>
            </a:ln>
          </a:bottom>
          <a:insideH>
            <a:ln w="12700" cap="flat">
              <a:solidFill>
                <a:srgbClr val="DCDEE0"/>
              </a:solidFill>
              <a:prstDash val="solid"/>
              <a:miter lim="400000"/>
            </a:ln>
          </a:insideH>
          <a:insideV>
            <a:ln w="12700" cap="flat">
              <a:noFill/>
              <a:miter lim="400000"/>
            </a:ln>
          </a:insideV>
        </a:tcBdr>
      </a:tcStyle>
    </a:firstCol>
    <a:lastRow>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25400" cap="flat">
              <a:solidFill>
                <a:srgbClr val="53585F"/>
              </a:solidFill>
              <a:prstDash val="solid"/>
              <a:miter lim="400000"/>
            </a:ln>
          </a:top>
          <a:bottom>
            <a:ln w="12700" cap="flat">
              <a:noFill/>
              <a:miter lim="400000"/>
            </a:ln>
          </a:bottom>
          <a:insideH>
            <a:ln w="12700" cap="flat">
              <a:solidFill>
                <a:srgbClr val="53585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53585F"/>
              </a:solidFill>
              <a:prstDash val="solid"/>
              <a:miter lim="400000"/>
            </a:ln>
          </a:bottom>
          <a:insideH>
            <a:ln w="12700" cap="flat">
              <a:solidFill>
                <a:srgbClr val="DCDEE0"/>
              </a:solidFill>
              <a:prstDash val="solid"/>
              <a:miter lim="400000"/>
            </a:ln>
          </a:insideH>
          <a:insideV>
            <a:ln w="12700" cap="flat">
              <a:noFill/>
              <a:miter lim="400000"/>
            </a:ln>
          </a:insideV>
        </a:tcBdr>
      </a:tcStyle>
    </a:firstRow>
  </a:tblStyle>
  <a:tblStyle styleId="{C7B018BB-80A7-4F77-B60F-C8B233D01FF8}" styleName="">
    <a:tblBg/>
    <a:wholeTb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12700" cap="flat">
              <a:solidFill>
                <a:srgbClr val="A2A1A6"/>
              </a:solidFill>
              <a:prstDash val="solid"/>
              <a:miter lim="400000"/>
            </a:ln>
          </a:top>
          <a:bottom>
            <a:ln w="12700" cap="flat">
              <a:solidFill>
                <a:srgbClr val="A2A1A6"/>
              </a:solidFill>
              <a:prstDash val="solid"/>
              <a:miter lim="400000"/>
            </a:ln>
          </a:bottom>
          <a:insideH>
            <a:ln w="12700" cap="flat">
              <a:solidFill>
                <a:srgbClr val="A2A1A6"/>
              </a:solidFill>
              <a:prstDash val="solid"/>
              <a:miter lim="400000"/>
            </a:ln>
          </a:insideH>
          <a:insideV>
            <a:ln w="12700" cap="flat">
              <a:noFill/>
              <a:miter lim="400000"/>
            </a:ln>
          </a:insideV>
        </a:tcBdr>
        <a:fill>
          <a:noFill/>
        </a:fill>
      </a:tcStyle>
    </a:wholeTbl>
    <a:band2H>
      <a:tcTxStyle b="def" i="def"/>
      <a:tcStyle>
        <a:tcBdr/>
        <a:fill>
          <a:solidFill>
            <a:srgbClr val="C7C7C7">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18181"/>
              </a:solidFill>
              <a:prstDash val="solid"/>
              <a:miter lim="400000"/>
            </a:ln>
          </a:insideH>
          <a:insideV>
            <a:ln w="12700" cap="flat">
              <a:noFill/>
              <a:miter lim="400000"/>
            </a:ln>
          </a:insideV>
        </a:tcBdr>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Row>
  </a:tblStyle>
  <a:tblStyle styleId="{EEE7283C-3CF3-47DC-8721-378D4A62B228}" styleName="">
    <a:tblBg/>
    <a:wholeTb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25400" cap="rnd">
              <a:solidFill>
                <a:srgbClr val="9BB4DA"/>
              </a:solidFill>
              <a:custDash>
                <a:ds d="100000" sp="200000"/>
              </a:custDash>
              <a:miter lim="400000"/>
            </a:ln>
          </a:top>
          <a:bottom>
            <a:ln w="25400" cap="rnd">
              <a:solidFill>
                <a:srgbClr val="9BB4DA"/>
              </a:solidFill>
              <a:custDash>
                <a:ds d="100000" sp="200000"/>
              </a:custDash>
              <a:miter lim="400000"/>
            </a:ln>
          </a:bottom>
          <a:insideH>
            <a:ln w="25400" cap="rnd">
              <a:solidFill>
                <a:srgbClr val="9BB4DA"/>
              </a:solidFill>
              <a:custDash>
                <a:ds d="100000" sp="200000"/>
              </a:custDash>
              <a:miter lim="400000"/>
            </a:ln>
          </a:insideH>
          <a:insideV>
            <a:ln w="12700" cap="flat">
              <a:noFill/>
              <a:miter lim="400000"/>
            </a:ln>
          </a:insideV>
        </a:tcBdr>
        <a:fill>
          <a:noFill/>
        </a:fill>
      </a:tcStyle>
    </a:wholeTbl>
    <a:band2H>
      <a:tcTxStyle b="def" i="def"/>
      <a:tcStyle>
        <a:tcBdr/>
        <a:fill>
          <a:solidFill>
            <a:srgbClr val="A6AAA9">
              <a:alpha val="11000"/>
            </a:srgbClr>
          </a:solidFill>
        </a:fill>
      </a:tcStyle>
    </a:band2H>
    <a:firstCol>
      <a:tcTxStyle b="off" i="off">
        <a:fontRef idx="minor">
          <a:srgbClr val="3D3E3F">
            <a:alpha val="90000"/>
          </a:srgbClr>
        </a:fontRef>
        <a:srgbClr val="3D3E3F">
          <a:alpha val="90000"/>
        </a:srgbClr>
      </a:tcTxStyle>
      <a:tcStyle>
        <a:tcBdr>
          <a:left>
            <a:ln w="12700" cap="flat">
              <a:noFill/>
              <a:miter lim="400000"/>
            </a:ln>
          </a:left>
          <a:right>
            <a:ln w="25400" cap="rnd">
              <a:solidFill>
                <a:srgbClr val="9BB4DA"/>
              </a:solidFill>
              <a:custDash>
                <a:ds d="100000" sp="200000"/>
              </a:custDash>
              <a:miter lim="400000"/>
            </a:ln>
          </a:right>
          <a:top>
            <a:ln w="25400" cap="rnd">
              <a:solidFill>
                <a:srgbClr val="9BB4DA"/>
              </a:solidFill>
              <a:custDash>
                <a:ds d="100000" sp="200000"/>
              </a:custDash>
              <a:miter lim="400000"/>
            </a:ln>
          </a:top>
          <a:bottom>
            <a:ln w="25400" cap="rnd">
              <a:solidFill>
                <a:srgbClr val="9BB4DA"/>
              </a:solidFill>
              <a:custDash>
                <a:ds d="100000" sp="200000"/>
              </a:custDash>
              <a:miter lim="400000"/>
            </a:ln>
          </a:bottom>
          <a:insideH>
            <a:ln w="25400" cap="rnd">
              <a:solidFill>
                <a:srgbClr val="9BB4DA"/>
              </a:solidFill>
              <a:custDash>
                <a:ds d="100000" sp="200000"/>
              </a:custDash>
              <a:miter lim="400000"/>
            </a:ln>
          </a:insideH>
          <a:insideV>
            <a:ln w="25400" cap="rnd">
              <a:solidFill>
                <a:srgbClr val="9BB4DA"/>
              </a:solidFill>
              <a:custDash>
                <a:ds d="100000" sp="200000"/>
              </a:custDash>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A6AAA9"/>
              </a:solidFill>
              <a:custDash>
                <a:ds d="100000" sp="200000"/>
              </a:custDash>
              <a:miter lim="400000"/>
            </a:ln>
          </a:top>
          <a:bottom>
            <a:ln w="12700" cap="flat">
              <a:noFill/>
              <a:miter lim="400000"/>
            </a:ln>
          </a:bottom>
          <a:insideH>
            <a:ln w="12700" cap="flat">
              <a:solidFill>
                <a:srgbClr val="9BB4DA"/>
              </a:solidFill>
              <a:custDash>
                <a:ds d="100000" sp="200000"/>
              </a:custDash>
              <a:miter lim="400000"/>
            </a:ln>
          </a:insideH>
          <a:insideV>
            <a:ln w="12700" cap="flat">
              <a:noFill/>
              <a:miter lim="400000"/>
            </a:ln>
          </a:insideV>
        </a:tcBdr>
        <a:fill>
          <a:solidFill>
            <a:srgbClr val="425F8A">
              <a:alpha val="6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rnd">
              <a:solidFill>
                <a:srgbClr val="A6AAA9"/>
              </a:solidFill>
              <a:custDash>
                <a:ds d="100000" sp="200000"/>
              </a:custDash>
              <a:miter lim="400000"/>
            </a:ln>
          </a:bottom>
          <a:insideH>
            <a:ln w="12700" cap="flat">
              <a:solidFill>
                <a:srgbClr val="9BB4DA"/>
              </a:solidFill>
              <a:custDash>
                <a:ds d="100000" sp="200000"/>
              </a:custDash>
              <a:miter lim="400000"/>
            </a:ln>
          </a:insideH>
          <a:insideV>
            <a:ln w="12700" cap="flat">
              <a:noFill/>
              <a:miter lim="400000"/>
            </a:ln>
          </a:insideV>
        </a:tcBdr>
        <a:fill>
          <a:solidFill>
            <a:srgbClr val="425F8A">
              <a:alpha val="50000"/>
            </a:srgbClr>
          </a:solidFill>
        </a:fill>
      </a:tcStyle>
    </a:firstRow>
  </a:tblStyle>
  <a:tblStyle styleId="{CF821DB8-F4EB-4A41-A1BA-3FCAFE7338EE}" styleName="">
    <a:tblBg/>
    <a:wholeTbl>
      <a:tcTxStyle b="off" i="off">
        <a:fontRef idx="minor">
          <a:srgbClr val="3D3E3F">
            <a:alpha val="90000"/>
          </a:srgbClr>
        </a:fontRef>
        <a:srgbClr val="3D3E3F">
          <a:alpha val="90000"/>
        </a:srgbClr>
      </a:tcTxStyle>
      <a:tcStyle>
        <a:tcBdr>
          <a:left>
            <a:ln w="12700" cap="flat">
              <a:solidFill>
                <a:srgbClr val="A2BB8B">
                  <a:alpha val="50000"/>
                </a:srgbClr>
              </a:solidFill>
              <a:prstDash val="solid"/>
              <a:miter lim="400000"/>
            </a:ln>
          </a:left>
          <a:right>
            <a:ln w="12700" cap="flat">
              <a:solidFill>
                <a:srgbClr val="A2BB8B">
                  <a:alpha val="50000"/>
                </a:srgbClr>
              </a:solidFill>
              <a:prstDash val="solid"/>
              <a:miter lim="400000"/>
            </a:ln>
          </a:right>
          <a:top>
            <a:ln w="12700" cap="flat">
              <a:solidFill>
                <a:srgbClr val="A2BB8B">
                  <a:alpha val="50000"/>
                </a:srgbClr>
              </a:solidFill>
              <a:prstDash val="solid"/>
              <a:miter lim="400000"/>
            </a:ln>
          </a:top>
          <a:bottom>
            <a:ln w="12700" cap="flat">
              <a:solidFill>
                <a:srgbClr val="A2BB8B">
                  <a:alpha val="50000"/>
                </a:srgbClr>
              </a:solidFill>
              <a:prstDash val="solid"/>
              <a:miter lim="400000"/>
            </a:ln>
          </a:bottom>
          <a:insideH>
            <a:ln w="12700" cap="flat">
              <a:solidFill>
                <a:srgbClr val="A2BB8B">
                  <a:alpha val="50000"/>
                </a:srgbClr>
              </a:solidFill>
              <a:prstDash val="solid"/>
              <a:miter lim="400000"/>
            </a:ln>
          </a:insideH>
          <a:insideV>
            <a:ln w="12700" cap="flat">
              <a:solidFill>
                <a:srgbClr val="A2BB8B">
                  <a:alpha val="50000"/>
                </a:srgbClr>
              </a:solidFill>
              <a:prstDash val="solid"/>
              <a:miter lim="400000"/>
            </a:ln>
          </a:insideV>
        </a:tcBdr>
        <a:fill>
          <a:noFill/>
        </a:fill>
      </a:tcStyle>
    </a:wholeTbl>
    <a:band2H>
      <a:tcTxStyle b="def" i="def"/>
      <a:tcStyle>
        <a:tcBdr/>
        <a:fill>
          <a:solidFill>
            <a:srgbClr val="A6AAA9">
              <a:alpha val="25000"/>
            </a:srgbClr>
          </a:solidFill>
        </a:fill>
      </a:tcStyle>
    </a:band2H>
    <a:firstCol>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A2BB8B">
                  <a:alpha val="50000"/>
                </a:srgbClr>
              </a:solidFill>
              <a:prstDash val="solid"/>
              <a:miter lim="400000"/>
            </a:ln>
          </a:insideV>
        </a:tcBdr>
        <a:fill>
          <a:solidFill>
            <a:srgbClr val="A2BB8B">
              <a:alpha val="3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2BB8B">
                  <a:alpha val="50000"/>
                </a:srgbClr>
              </a:solidFill>
              <a:prstDash val="solid"/>
              <a:miter lim="400000"/>
            </a:ln>
          </a:insideH>
          <a:insideV>
            <a:ln w="12700" cap="flat">
              <a:noFill/>
              <a:miter lim="400000"/>
            </a:ln>
          </a:insideV>
        </a:tcBdr>
        <a:fill>
          <a:solidFill>
            <a:srgbClr val="77965C">
              <a:alpha val="8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2BB8B">
                  <a:alpha val="50000"/>
                </a:srgbClr>
              </a:solidFill>
              <a:prstDash val="solid"/>
              <a:miter lim="400000"/>
            </a:ln>
          </a:insideH>
          <a:insideV>
            <a:ln w="12700" cap="flat">
              <a:noFill/>
              <a:miter lim="400000"/>
            </a:ln>
          </a:insideV>
        </a:tcBdr>
        <a:fill>
          <a:solidFill>
            <a:srgbClr val="77965C">
              <a:alpha val="64999"/>
            </a:srgbClr>
          </a:solidFill>
        </a:fill>
      </a:tcStyle>
    </a:firstRow>
  </a:tblStyle>
  <a:tblStyle styleId="{33BA23B1-9221-436E-865A-0063620EA4FD}" styleName="">
    <a:tblBg/>
    <a:wholeTbl>
      <a:tcTxStyle b="off" i="off">
        <a:fontRef idx="minor">
          <a:srgbClr val="3D3E3F">
            <a:alpha val="90000"/>
          </a:srgbClr>
        </a:fontRef>
        <a:srgbClr val="3D3E3F">
          <a:alpha val="90000"/>
        </a:srgbClr>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wholeTbl>
    <a:band2H>
      <a:tcTxStyle b="def" i="def"/>
      <a:tcStyle>
        <a:tcBdr/>
        <a:fill>
          <a:solidFill>
            <a:srgbClr val="A6AAA9">
              <a:alpha val="2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3585F">
              <a:alpha val="57000"/>
            </a:srgbClr>
          </a:solidFill>
        </a:fill>
      </a:tcStyle>
    </a:firstCol>
    <a:lastRow>
      <a:tcTxStyle b="off" i="off">
        <a:fontRef idx="minor">
          <a:srgbClr val="3D3E3F">
            <a:alpha val="90000"/>
          </a:srgbClr>
        </a:fontRef>
        <a:srgbClr val="3D3E3F">
          <a:alpha val="90000"/>
        </a:srgbClr>
      </a:tcTxStyle>
      <a:tcStyle>
        <a:tcBdr>
          <a:left>
            <a:ln w="12700" cap="flat">
              <a:noFill/>
              <a:miter lim="400000"/>
            </a:ln>
          </a:left>
          <a:right>
            <a:ln w="12700" cap="flat">
              <a:noFill/>
              <a:miter lim="400000"/>
            </a:ln>
          </a:right>
          <a:top>
            <a:ln w="25400" cap="flat">
              <a:solidFill>
                <a:srgbClr val="A6AAA9"/>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Row>
  </a:tblStyle>
  <a:tblStyle styleId="{2708684C-4D16-4618-839F-0558EEFCDFE6}" styleName="">
    <a:tblBg/>
    <a:wholeTbl>
      <a:tcTxStyle b="off" i="off">
        <a:fontRef idx="minor">
          <a:srgbClr val="53585F"/>
        </a:fontRef>
        <a:srgbClr val="53585F"/>
      </a:tcTxStyle>
      <a:tcStyle>
        <a:tcBdr>
          <a:left>
            <a:ln w="25400" cap="rnd">
              <a:solidFill>
                <a:srgbClr val="9BB4DA"/>
              </a:solidFill>
              <a:custDash>
                <a:ds d="100000" sp="200000"/>
              </a:custDash>
              <a:miter lim="400000"/>
            </a:ln>
          </a:left>
          <a:right>
            <a:ln w="25400" cap="rnd">
              <a:solidFill>
                <a:srgbClr val="9BB4DA"/>
              </a:solidFill>
              <a:custDash>
                <a:ds d="100000" sp="200000"/>
              </a:custDash>
              <a:miter lim="400000"/>
            </a:ln>
          </a:right>
          <a:top>
            <a:ln w="25400" cap="rnd">
              <a:solidFill>
                <a:srgbClr val="9BB4DA"/>
              </a:solidFill>
              <a:custDash>
                <a:ds d="100000" sp="200000"/>
              </a:custDash>
              <a:miter lim="400000"/>
            </a:ln>
          </a:top>
          <a:bottom>
            <a:ln w="25400" cap="rnd">
              <a:solidFill>
                <a:srgbClr val="9BB4DA"/>
              </a:solidFill>
              <a:custDash>
                <a:ds d="100000" sp="200000"/>
              </a:custDash>
              <a:miter lim="400000"/>
            </a:ln>
          </a:bottom>
          <a:insideH>
            <a:ln w="25400" cap="rnd">
              <a:solidFill>
                <a:srgbClr val="9BB4DA"/>
              </a:solidFill>
              <a:custDash>
                <a:ds d="100000" sp="200000"/>
              </a:custDash>
              <a:miter lim="400000"/>
            </a:ln>
          </a:insideH>
          <a:insideV>
            <a:ln w="25400" cap="rnd">
              <a:solidFill>
                <a:srgbClr val="9BB4DA"/>
              </a:solidFill>
              <a:custDash>
                <a:ds d="100000" sp="200000"/>
              </a:custDash>
              <a:miter lim="400000"/>
            </a:ln>
          </a:insideV>
        </a:tcBdr>
        <a:fill>
          <a:noFill/>
        </a:fill>
      </a:tcStyle>
    </a:wholeTbl>
    <a:band2H>
      <a:tcTxStyle b="def" i="def"/>
      <a:tcStyle>
        <a:tcBdr/>
        <a:fill>
          <a:solidFill>
            <a:srgbClr val="DCDEE0"/>
          </a:solidFill>
        </a:fill>
      </a:tcStyle>
    </a:band2H>
    <a:firstCol>
      <a:tcTxStyle b="off" i="off">
        <a:fontRef idx="minor">
          <a:srgbClr val="818181"/>
        </a:fontRef>
        <a:srgbClr val="818181"/>
      </a:tcTxStyle>
      <a:tcStyle>
        <a:tcBdr>
          <a:left>
            <a:ln w="12700" cap="flat">
              <a:noFill/>
              <a:miter lim="400000"/>
            </a:ln>
          </a:left>
          <a:right>
            <a:ln w="25400" cap="flat">
              <a:solidFill>
                <a:srgbClr val="9BB4DA"/>
              </a:solidFill>
              <a:prstDash val="solid"/>
              <a:miter lim="400000"/>
            </a:ln>
          </a:right>
          <a:top>
            <a:ln w="25400" cap="rnd">
              <a:solidFill>
                <a:srgbClr val="9BB4DA"/>
              </a:solidFill>
              <a:custDash>
                <a:ds d="100000" sp="200000"/>
              </a:custDash>
              <a:miter lim="400000"/>
            </a:ln>
          </a:top>
          <a:bottom>
            <a:ln w="25400" cap="rnd">
              <a:solidFill>
                <a:srgbClr val="9BB4DA"/>
              </a:solidFill>
              <a:custDash>
                <a:ds d="100000" sp="200000"/>
              </a:custDash>
              <a:miter lim="400000"/>
            </a:ln>
          </a:bottom>
          <a:insideH>
            <a:ln w="25400" cap="rnd">
              <a:solidFill>
                <a:srgbClr val="9BB4DA"/>
              </a:solidFill>
              <a:custDash>
                <a:ds d="100000" sp="200000"/>
              </a:custDash>
              <a:miter lim="400000"/>
            </a:ln>
          </a:insideH>
          <a:insideV>
            <a:ln w="25400" cap="flat">
              <a:solidFill>
                <a:srgbClr val="9BB4DA"/>
              </a:solidFill>
              <a:prstDash val="solid"/>
              <a:miter lim="400000"/>
            </a:ln>
          </a:insideV>
        </a:tcBdr>
        <a:fill>
          <a:noFill/>
        </a:fill>
      </a:tcStyle>
    </a:firstCol>
    <a:lastRow>
      <a:tcTxStyle b="off" i="off">
        <a:fontRef idx="minor">
          <a:srgbClr val="818181"/>
        </a:fontRef>
        <a:srgbClr val="818181"/>
      </a:tcTxStyle>
      <a:tcStyle>
        <a:tcBdr>
          <a:left>
            <a:ln w="25400" cap="flat">
              <a:solidFill>
                <a:srgbClr val="9BB4DA"/>
              </a:solidFill>
              <a:prstDash val="solid"/>
              <a:miter lim="400000"/>
            </a:ln>
          </a:left>
          <a:right>
            <a:ln w="25400" cap="flat">
              <a:solidFill>
                <a:srgbClr val="9BB4DA"/>
              </a:solidFill>
              <a:prstDash val="solid"/>
              <a:miter lim="400000"/>
            </a:ln>
          </a:right>
          <a:top>
            <a:ln w="25400" cap="flat">
              <a:solidFill>
                <a:srgbClr val="9BB4DA"/>
              </a:solidFill>
              <a:prstDash val="solid"/>
              <a:miter lim="400000"/>
            </a:ln>
          </a:top>
          <a:bottom>
            <a:ln w="12700" cap="flat">
              <a:noFill/>
              <a:miter lim="400000"/>
            </a:ln>
          </a:bottom>
          <a:insideH>
            <a:ln w="25400" cap="flat">
              <a:solidFill>
                <a:srgbClr val="9BB4DA"/>
              </a:solidFill>
              <a:prstDash val="solid"/>
              <a:miter lim="400000"/>
            </a:ln>
          </a:insideH>
          <a:insideV>
            <a:ln w="25400" cap="flat">
              <a:solidFill>
                <a:srgbClr val="9BB4DA"/>
              </a:solidFill>
              <a:prstDash val="solid"/>
              <a:miter lim="400000"/>
            </a:ln>
          </a:insideV>
        </a:tcBdr>
        <a:fill>
          <a:noFill/>
        </a:fill>
      </a:tcStyle>
    </a:lastRow>
    <a:firstRow>
      <a:tcTxStyle b="off" i="off">
        <a:fontRef idx="minor">
          <a:srgbClr val="6789BA"/>
        </a:fontRef>
        <a:srgbClr val="6789BA"/>
      </a:tcTxStyle>
      <a:tcStyle>
        <a:tcBdr>
          <a:left>
            <a:ln w="25400" cap="flat">
              <a:solidFill>
                <a:srgbClr val="9BB4DA"/>
              </a:solidFill>
              <a:prstDash val="solid"/>
              <a:miter lim="400000"/>
            </a:ln>
          </a:left>
          <a:right>
            <a:ln w="25400" cap="flat">
              <a:solidFill>
                <a:srgbClr val="9BB4DA"/>
              </a:solidFill>
              <a:prstDash val="solid"/>
              <a:miter lim="400000"/>
            </a:ln>
          </a:right>
          <a:top>
            <a:ln w="12700" cap="flat">
              <a:noFill/>
              <a:miter lim="400000"/>
            </a:ln>
          </a:top>
          <a:bottom>
            <a:ln w="25400" cap="flat">
              <a:solidFill>
                <a:srgbClr val="9BB4DA"/>
              </a:solidFill>
              <a:prstDash val="solid"/>
              <a:miter lim="400000"/>
            </a:ln>
          </a:bottom>
          <a:insideH>
            <a:ln w="25400" cap="flat">
              <a:solidFill>
                <a:srgbClr val="9BB4DA"/>
              </a:solidFill>
              <a:prstDash val="solid"/>
              <a:miter lim="400000"/>
            </a:ln>
          </a:insideH>
          <a:insideV>
            <a:ln w="25400" cap="flat">
              <a:solidFill>
                <a:srgbClr val="9BB4DA"/>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 name="Shape 5"/>
          <p:cNvSpPr/>
          <p:nvPr>
            <p:ph type="title"/>
          </p:nvPr>
        </p:nvSpPr>
        <p:spPr>
          <a:xfrm>
            <a:off x="787400" y="2057400"/>
            <a:ext cx="11430000" cy="3175000"/>
          </a:xfrm>
          <a:prstGeom prst="rect">
            <a:avLst/>
          </a:prstGeom>
        </p:spPr>
        <p:txBody>
          <a:bodyPr anchor="b"/>
          <a:lstStyle>
            <a:lvl1pPr>
              <a:defRPr sz="10000"/>
            </a:lvl1pPr>
          </a:lstStyle>
          <a:p>
            <a:pPr lvl="0">
              <a:defRPr sz="1800">
                <a:solidFill>
                  <a:srgbClr val="000000"/>
                </a:solidFill>
                <a:effectLst/>
              </a:defRPr>
            </a:pPr>
            <a:r>
              <a:rPr sz="10000">
                <a:solidFill>
                  <a:srgbClr val="515151"/>
                </a:solidFill>
                <a:effectLst>
                  <a:outerShdw sx="100000" sy="100000" kx="0" ky="0" algn="b" rotWithShape="0" blurRad="38100" dist="50800" dir="3000000">
                    <a:srgbClr val="FFFFFF">
                      <a:alpha val="60000"/>
                    </a:srgbClr>
                  </a:outerShdw>
                </a:effectLst>
              </a:rPr>
              <a:t>Title Text</a:t>
            </a:r>
          </a:p>
        </p:txBody>
      </p:sp>
      <p:sp>
        <p:nvSpPr>
          <p:cNvPr id="6" name="Shape 6"/>
          <p:cNvSpPr/>
          <p:nvPr>
            <p:ph type="body" idx="1"/>
          </p:nvPr>
        </p:nvSpPr>
        <p:spPr>
          <a:xfrm>
            <a:off x="787400" y="5334000"/>
            <a:ext cx="11430000" cy="1524000"/>
          </a:xfrm>
          <a:prstGeom prst="rect">
            <a:avLst/>
          </a:prstGeom>
        </p:spPr>
        <p:txBody>
          <a:bodyPr anchor="t"/>
          <a:lstStyle>
            <a:lvl1pPr marL="0" indent="0" algn="ctr">
              <a:spcBef>
                <a:spcPts val="0"/>
              </a:spcBef>
              <a:buClrTx/>
              <a:buSzTx/>
              <a:buNone/>
              <a:defRPr sz="4200">
                <a:effectLst>
                  <a:outerShdw sx="100000" sy="100000" kx="0" ky="0" algn="b" rotWithShape="0" blurRad="38100" dist="50800" dir="3000000">
                    <a:srgbClr val="FFFFFF">
                      <a:alpha val="60000"/>
                    </a:srgbClr>
                  </a:outerShdw>
                </a:effectLst>
              </a:defRPr>
            </a:lvl1pPr>
            <a:lvl2pPr marL="0" indent="228600" algn="ctr">
              <a:spcBef>
                <a:spcPts val="0"/>
              </a:spcBef>
              <a:buClrTx/>
              <a:buSzTx/>
              <a:buNone/>
              <a:defRPr sz="4200">
                <a:effectLst>
                  <a:outerShdw sx="100000" sy="100000" kx="0" ky="0" algn="b" rotWithShape="0" blurRad="38100" dist="50800" dir="3000000">
                    <a:srgbClr val="FFFFFF">
                      <a:alpha val="60000"/>
                    </a:srgbClr>
                  </a:outerShdw>
                </a:effectLst>
              </a:defRPr>
            </a:lvl2pPr>
            <a:lvl3pPr marL="0" indent="457200" algn="ctr">
              <a:spcBef>
                <a:spcPts val="0"/>
              </a:spcBef>
              <a:buClrTx/>
              <a:buSzTx/>
              <a:buNone/>
              <a:defRPr sz="4200">
                <a:effectLst>
                  <a:outerShdw sx="100000" sy="100000" kx="0" ky="0" algn="b" rotWithShape="0" blurRad="38100" dist="50800" dir="3000000">
                    <a:srgbClr val="FFFFFF">
                      <a:alpha val="60000"/>
                    </a:srgbClr>
                  </a:outerShdw>
                </a:effectLst>
              </a:defRPr>
            </a:lvl3pPr>
            <a:lvl4pPr marL="0" indent="685800" algn="ctr">
              <a:spcBef>
                <a:spcPts val="0"/>
              </a:spcBef>
              <a:buClrTx/>
              <a:buSzTx/>
              <a:buNone/>
              <a:defRPr sz="4200">
                <a:effectLst>
                  <a:outerShdw sx="100000" sy="100000" kx="0" ky="0" algn="b" rotWithShape="0" blurRad="38100" dist="50800" dir="3000000">
                    <a:srgbClr val="FFFFFF">
                      <a:alpha val="60000"/>
                    </a:srgbClr>
                  </a:outerShdw>
                </a:effectLst>
              </a:defRPr>
            </a:lvl4pPr>
            <a:lvl5pPr marL="0" indent="914400" algn="ctr">
              <a:spcBef>
                <a:spcPts val="0"/>
              </a:spcBef>
              <a:buClrTx/>
              <a:buSzTx/>
              <a:buNone/>
              <a:defRPr sz="4200">
                <a:effectLst>
                  <a:outerShdw sx="100000" sy="100000" kx="0" ky="0" algn="b" rotWithShape="0" blurRad="38100" dist="50800" dir="3000000">
                    <a:srgbClr val="FFFFFF">
                      <a:alpha val="60000"/>
                    </a:srgbClr>
                  </a:outerShdw>
                </a:effectLst>
              </a:defRPr>
            </a:lvl5pPr>
          </a:lstStyle>
          <a:p>
            <a:pPr lvl="0">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One</a:t>
            </a:r>
            <a:endParaRPr sz="4200">
              <a:solidFill>
                <a:srgbClr val="515151"/>
              </a:solidFill>
              <a:effectLst>
                <a:outerShdw sx="100000" sy="100000" kx="0" ky="0" algn="b" rotWithShape="0" blurRad="38100" dist="50800" dir="3000000">
                  <a:srgbClr val="FFFFFF">
                    <a:alpha val="60000"/>
                  </a:srgbClr>
                </a:outerShdw>
              </a:effectLst>
            </a:endParaRPr>
          </a:p>
          <a:p>
            <a:pPr lvl="1">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Two</a:t>
            </a:r>
            <a:endParaRPr sz="4200">
              <a:solidFill>
                <a:srgbClr val="515151"/>
              </a:solidFill>
              <a:effectLst>
                <a:outerShdw sx="100000" sy="100000" kx="0" ky="0" algn="b" rotWithShape="0" blurRad="38100" dist="50800" dir="3000000">
                  <a:srgbClr val="FFFFFF">
                    <a:alpha val="60000"/>
                  </a:srgbClr>
                </a:outerShdw>
              </a:effectLst>
            </a:endParaRPr>
          </a:p>
          <a:p>
            <a:pPr lvl="2">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Three</a:t>
            </a:r>
            <a:endParaRPr sz="4200">
              <a:solidFill>
                <a:srgbClr val="515151"/>
              </a:solidFill>
              <a:effectLst>
                <a:outerShdw sx="100000" sy="100000" kx="0" ky="0" algn="b" rotWithShape="0" blurRad="38100" dist="50800" dir="3000000">
                  <a:srgbClr val="FFFFFF">
                    <a:alpha val="60000"/>
                  </a:srgbClr>
                </a:outerShdw>
              </a:effectLst>
            </a:endParaRPr>
          </a:p>
          <a:p>
            <a:pPr lvl="3">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Four</a:t>
            </a:r>
            <a:endParaRPr sz="4200">
              <a:solidFill>
                <a:srgbClr val="515151"/>
              </a:solidFill>
              <a:effectLst>
                <a:outerShdw sx="100000" sy="100000" kx="0" ky="0" algn="b" rotWithShape="0" blurRad="38100" dist="50800" dir="3000000">
                  <a:srgbClr val="FFFFFF">
                    <a:alpha val="60000"/>
                  </a:srgbClr>
                </a:outerShdw>
              </a:effectLst>
            </a:endParaRPr>
          </a:p>
          <a:p>
            <a:pPr lvl="4">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 name="Shape 8"/>
          <p:cNvSpPr/>
          <p:nvPr>
            <p:ph type="title"/>
          </p:nvPr>
        </p:nvSpPr>
        <p:spPr>
          <a:xfrm>
            <a:off x="787400" y="6413500"/>
            <a:ext cx="11430000" cy="1778000"/>
          </a:xfrm>
          <a:prstGeom prst="rect">
            <a:avLst/>
          </a:prstGeom>
        </p:spPr>
        <p:txBody>
          <a:bodyPr/>
          <a:lstStyle>
            <a:lvl1pPr>
              <a:defRPr sz="10000"/>
            </a:lvl1pPr>
          </a:lstStyle>
          <a:p>
            <a:pPr lvl="0">
              <a:defRPr sz="1800">
                <a:solidFill>
                  <a:srgbClr val="000000"/>
                </a:solidFill>
                <a:effectLst/>
              </a:defRPr>
            </a:pPr>
            <a:r>
              <a:rPr sz="10000">
                <a:solidFill>
                  <a:srgbClr val="515151"/>
                </a:solidFill>
                <a:effectLst>
                  <a:outerShdw sx="100000" sy="100000" kx="0" ky="0" algn="b" rotWithShape="0" blurRad="38100" dist="50800" dir="3000000">
                    <a:srgbClr val="FFFFFF">
                      <a:alpha val="60000"/>
                    </a:srgbClr>
                  </a:outerShdw>
                </a:effectLst>
              </a:rPr>
              <a:t>Title Text</a:t>
            </a:r>
          </a:p>
        </p:txBody>
      </p:sp>
      <p:sp>
        <p:nvSpPr>
          <p:cNvPr id="9" name="Shape 9"/>
          <p:cNvSpPr/>
          <p:nvPr>
            <p:ph type="body" idx="1"/>
          </p:nvPr>
        </p:nvSpPr>
        <p:spPr>
          <a:xfrm>
            <a:off x="787400" y="8178800"/>
            <a:ext cx="11430000" cy="825500"/>
          </a:xfrm>
          <a:prstGeom prst="rect">
            <a:avLst/>
          </a:prstGeom>
        </p:spPr>
        <p:txBody>
          <a:bodyPr anchor="t"/>
          <a:lstStyle>
            <a:lvl1pPr marL="0" indent="0" algn="ctr">
              <a:spcBef>
                <a:spcPts val="0"/>
              </a:spcBef>
              <a:buClrTx/>
              <a:buSzTx/>
              <a:buNone/>
              <a:defRPr sz="4200">
                <a:effectLst>
                  <a:outerShdw sx="100000" sy="100000" kx="0" ky="0" algn="b" rotWithShape="0" blurRad="38100" dist="50800" dir="3000000">
                    <a:srgbClr val="FFFFFF">
                      <a:alpha val="60000"/>
                    </a:srgbClr>
                  </a:outerShdw>
                </a:effectLst>
              </a:defRPr>
            </a:lvl1pPr>
            <a:lvl2pPr marL="0" indent="228600" algn="ctr">
              <a:spcBef>
                <a:spcPts val="0"/>
              </a:spcBef>
              <a:buClrTx/>
              <a:buSzTx/>
              <a:buNone/>
              <a:defRPr sz="4200">
                <a:effectLst>
                  <a:outerShdw sx="100000" sy="100000" kx="0" ky="0" algn="b" rotWithShape="0" blurRad="38100" dist="50800" dir="3000000">
                    <a:srgbClr val="FFFFFF">
                      <a:alpha val="60000"/>
                    </a:srgbClr>
                  </a:outerShdw>
                </a:effectLst>
              </a:defRPr>
            </a:lvl2pPr>
            <a:lvl3pPr marL="0" indent="457200" algn="ctr">
              <a:spcBef>
                <a:spcPts val="0"/>
              </a:spcBef>
              <a:buClrTx/>
              <a:buSzTx/>
              <a:buNone/>
              <a:defRPr sz="4200">
                <a:effectLst>
                  <a:outerShdw sx="100000" sy="100000" kx="0" ky="0" algn="b" rotWithShape="0" blurRad="38100" dist="50800" dir="3000000">
                    <a:srgbClr val="FFFFFF">
                      <a:alpha val="60000"/>
                    </a:srgbClr>
                  </a:outerShdw>
                </a:effectLst>
              </a:defRPr>
            </a:lvl3pPr>
            <a:lvl4pPr marL="0" indent="685800" algn="ctr">
              <a:spcBef>
                <a:spcPts val="0"/>
              </a:spcBef>
              <a:buClrTx/>
              <a:buSzTx/>
              <a:buNone/>
              <a:defRPr sz="4200">
                <a:effectLst>
                  <a:outerShdw sx="100000" sy="100000" kx="0" ky="0" algn="b" rotWithShape="0" blurRad="38100" dist="50800" dir="3000000">
                    <a:srgbClr val="FFFFFF">
                      <a:alpha val="60000"/>
                    </a:srgbClr>
                  </a:outerShdw>
                </a:effectLst>
              </a:defRPr>
            </a:lvl4pPr>
            <a:lvl5pPr marL="0" indent="914400" algn="ctr">
              <a:spcBef>
                <a:spcPts val="0"/>
              </a:spcBef>
              <a:buClrTx/>
              <a:buSzTx/>
              <a:buNone/>
              <a:defRPr sz="4200">
                <a:effectLst>
                  <a:outerShdw sx="100000" sy="100000" kx="0" ky="0" algn="b" rotWithShape="0" blurRad="38100" dist="50800" dir="3000000">
                    <a:srgbClr val="FFFFFF">
                      <a:alpha val="60000"/>
                    </a:srgbClr>
                  </a:outerShdw>
                </a:effectLst>
              </a:defRPr>
            </a:lvl5pPr>
          </a:lstStyle>
          <a:p>
            <a:pPr lvl="0">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One</a:t>
            </a:r>
            <a:endParaRPr sz="4200">
              <a:solidFill>
                <a:srgbClr val="515151"/>
              </a:solidFill>
              <a:effectLst>
                <a:outerShdw sx="100000" sy="100000" kx="0" ky="0" algn="b" rotWithShape="0" blurRad="38100" dist="50800" dir="3000000">
                  <a:srgbClr val="FFFFFF">
                    <a:alpha val="60000"/>
                  </a:srgbClr>
                </a:outerShdw>
              </a:effectLst>
            </a:endParaRPr>
          </a:p>
          <a:p>
            <a:pPr lvl="1">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Two</a:t>
            </a:r>
            <a:endParaRPr sz="4200">
              <a:solidFill>
                <a:srgbClr val="515151"/>
              </a:solidFill>
              <a:effectLst>
                <a:outerShdw sx="100000" sy="100000" kx="0" ky="0" algn="b" rotWithShape="0" blurRad="38100" dist="50800" dir="3000000">
                  <a:srgbClr val="FFFFFF">
                    <a:alpha val="60000"/>
                  </a:srgbClr>
                </a:outerShdw>
              </a:effectLst>
            </a:endParaRPr>
          </a:p>
          <a:p>
            <a:pPr lvl="2">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Three</a:t>
            </a:r>
            <a:endParaRPr sz="4200">
              <a:solidFill>
                <a:srgbClr val="515151"/>
              </a:solidFill>
              <a:effectLst>
                <a:outerShdw sx="100000" sy="100000" kx="0" ky="0" algn="b" rotWithShape="0" blurRad="38100" dist="50800" dir="3000000">
                  <a:srgbClr val="FFFFFF">
                    <a:alpha val="60000"/>
                  </a:srgbClr>
                </a:outerShdw>
              </a:effectLst>
            </a:endParaRPr>
          </a:p>
          <a:p>
            <a:pPr lvl="3">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Four</a:t>
            </a:r>
            <a:endParaRPr sz="4200">
              <a:solidFill>
                <a:srgbClr val="515151"/>
              </a:solidFill>
              <a:effectLst>
                <a:outerShdw sx="100000" sy="100000" kx="0" ky="0" algn="b" rotWithShape="0" blurRad="38100" dist="50800" dir="3000000">
                  <a:srgbClr val="FFFFFF">
                    <a:alpha val="60000"/>
                  </a:srgbClr>
                </a:outerShdw>
              </a:effectLst>
            </a:endParaRPr>
          </a:p>
          <a:p>
            <a:pPr lvl="4">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Shape 11"/>
          <p:cNvSpPr/>
          <p:nvPr>
            <p:ph type="title"/>
          </p:nvPr>
        </p:nvSpPr>
        <p:spPr>
          <a:xfrm>
            <a:off x="787400" y="3289300"/>
            <a:ext cx="11430000" cy="3175000"/>
          </a:xfrm>
          <a:prstGeom prst="rect">
            <a:avLst/>
          </a:prstGeom>
        </p:spPr>
        <p:txBody>
          <a:bodyPr/>
          <a:lstStyle>
            <a:lvl1pPr>
              <a:defRPr sz="10000"/>
            </a:lvl1pPr>
          </a:lstStyle>
          <a:p>
            <a:pPr lvl="0">
              <a:defRPr sz="1800">
                <a:solidFill>
                  <a:srgbClr val="000000"/>
                </a:solidFill>
                <a:effectLst/>
              </a:defRPr>
            </a:pPr>
            <a:r>
              <a:rPr sz="10000">
                <a:solidFill>
                  <a:srgbClr val="515151"/>
                </a:solidFill>
                <a:effectLst>
                  <a:outerShdw sx="100000" sy="100000" kx="0" ky="0" algn="b" rotWithShape="0" blurRad="38100" dist="50800" dir="3000000">
                    <a:srgbClr val="FFFFFF">
                      <a:alpha val="60000"/>
                    </a:srgbClr>
                  </a:outerShdw>
                </a:effectLst>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 name="Shape 13"/>
          <p:cNvSpPr/>
          <p:nvPr>
            <p:ph type="title"/>
          </p:nvPr>
        </p:nvSpPr>
        <p:spPr>
          <a:xfrm>
            <a:off x="546100" y="1473200"/>
            <a:ext cx="5969000" cy="3708400"/>
          </a:xfrm>
          <a:prstGeom prst="rect">
            <a:avLst/>
          </a:prstGeom>
        </p:spPr>
        <p:txBody>
          <a:bodyPr anchor="b"/>
          <a:lstStyle/>
          <a:p>
            <a:pPr lvl="0">
              <a:defRPr sz="1800">
                <a:solidFill>
                  <a:srgbClr val="000000"/>
                </a:solidFill>
                <a:effectLst/>
              </a:defRPr>
            </a:pPr>
            <a:r>
              <a:rPr sz="7400">
                <a:solidFill>
                  <a:srgbClr val="515151"/>
                </a:solidFill>
                <a:effectLst>
                  <a:outerShdw sx="100000" sy="100000" kx="0" ky="0" algn="b" rotWithShape="0" blurRad="38100" dist="50800" dir="3000000">
                    <a:srgbClr val="FFFFFF">
                      <a:alpha val="60000"/>
                    </a:srgbClr>
                  </a:outerShdw>
                </a:effectLst>
              </a:rPr>
              <a:t>Title Text</a:t>
            </a:r>
          </a:p>
        </p:txBody>
      </p:sp>
      <p:sp>
        <p:nvSpPr>
          <p:cNvPr id="14" name="Shape 14"/>
          <p:cNvSpPr/>
          <p:nvPr>
            <p:ph type="body" idx="1"/>
          </p:nvPr>
        </p:nvSpPr>
        <p:spPr>
          <a:xfrm>
            <a:off x="546100" y="5295900"/>
            <a:ext cx="5969000" cy="3238500"/>
          </a:xfrm>
          <a:prstGeom prst="rect">
            <a:avLst/>
          </a:prstGeom>
        </p:spPr>
        <p:txBody>
          <a:bodyPr anchor="t"/>
          <a:lstStyle>
            <a:lvl1pPr marL="0" indent="0" algn="ctr">
              <a:spcBef>
                <a:spcPts val="0"/>
              </a:spcBef>
              <a:buClrTx/>
              <a:buSzTx/>
              <a:buNone/>
              <a:defRPr sz="4200">
                <a:effectLst>
                  <a:outerShdw sx="100000" sy="100000" kx="0" ky="0" algn="b" rotWithShape="0" blurRad="38100" dist="50800" dir="3000000">
                    <a:srgbClr val="FFFFFF">
                      <a:alpha val="60000"/>
                    </a:srgbClr>
                  </a:outerShdw>
                </a:effectLst>
              </a:defRPr>
            </a:lvl1pPr>
            <a:lvl2pPr marL="0" indent="228600" algn="ctr">
              <a:spcBef>
                <a:spcPts val="0"/>
              </a:spcBef>
              <a:buClrTx/>
              <a:buSzTx/>
              <a:buNone/>
              <a:defRPr sz="4200">
                <a:effectLst>
                  <a:outerShdw sx="100000" sy="100000" kx="0" ky="0" algn="b" rotWithShape="0" blurRad="38100" dist="50800" dir="3000000">
                    <a:srgbClr val="FFFFFF">
                      <a:alpha val="60000"/>
                    </a:srgbClr>
                  </a:outerShdw>
                </a:effectLst>
              </a:defRPr>
            </a:lvl2pPr>
            <a:lvl3pPr marL="0" indent="457200" algn="ctr">
              <a:spcBef>
                <a:spcPts val="0"/>
              </a:spcBef>
              <a:buClrTx/>
              <a:buSzTx/>
              <a:buNone/>
              <a:defRPr sz="4200">
                <a:effectLst>
                  <a:outerShdw sx="100000" sy="100000" kx="0" ky="0" algn="b" rotWithShape="0" blurRad="38100" dist="50800" dir="3000000">
                    <a:srgbClr val="FFFFFF">
                      <a:alpha val="60000"/>
                    </a:srgbClr>
                  </a:outerShdw>
                </a:effectLst>
              </a:defRPr>
            </a:lvl3pPr>
            <a:lvl4pPr marL="0" indent="685800" algn="ctr">
              <a:spcBef>
                <a:spcPts val="0"/>
              </a:spcBef>
              <a:buClrTx/>
              <a:buSzTx/>
              <a:buNone/>
              <a:defRPr sz="4200">
                <a:effectLst>
                  <a:outerShdw sx="100000" sy="100000" kx="0" ky="0" algn="b" rotWithShape="0" blurRad="38100" dist="50800" dir="3000000">
                    <a:srgbClr val="FFFFFF">
                      <a:alpha val="60000"/>
                    </a:srgbClr>
                  </a:outerShdw>
                </a:effectLst>
              </a:defRPr>
            </a:lvl4pPr>
            <a:lvl5pPr marL="0" indent="914400" algn="ctr">
              <a:spcBef>
                <a:spcPts val="0"/>
              </a:spcBef>
              <a:buClrTx/>
              <a:buSzTx/>
              <a:buNone/>
              <a:defRPr sz="4200">
                <a:effectLst>
                  <a:outerShdw sx="100000" sy="100000" kx="0" ky="0" algn="b" rotWithShape="0" blurRad="38100" dist="50800" dir="3000000">
                    <a:srgbClr val="FFFFFF">
                      <a:alpha val="60000"/>
                    </a:srgbClr>
                  </a:outerShdw>
                </a:effectLst>
              </a:defRPr>
            </a:lvl5pPr>
          </a:lstStyle>
          <a:p>
            <a:pPr lvl="0">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One</a:t>
            </a:r>
            <a:endParaRPr sz="4200">
              <a:solidFill>
                <a:srgbClr val="515151"/>
              </a:solidFill>
              <a:effectLst>
                <a:outerShdw sx="100000" sy="100000" kx="0" ky="0" algn="b" rotWithShape="0" blurRad="38100" dist="50800" dir="3000000">
                  <a:srgbClr val="FFFFFF">
                    <a:alpha val="60000"/>
                  </a:srgbClr>
                </a:outerShdw>
              </a:effectLst>
            </a:endParaRPr>
          </a:p>
          <a:p>
            <a:pPr lvl="1">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Two</a:t>
            </a:r>
            <a:endParaRPr sz="4200">
              <a:solidFill>
                <a:srgbClr val="515151"/>
              </a:solidFill>
              <a:effectLst>
                <a:outerShdw sx="100000" sy="100000" kx="0" ky="0" algn="b" rotWithShape="0" blurRad="38100" dist="50800" dir="3000000">
                  <a:srgbClr val="FFFFFF">
                    <a:alpha val="60000"/>
                  </a:srgbClr>
                </a:outerShdw>
              </a:effectLst>
            </a:endParaRPr>
          </a:p>
          <a:p>
            <a:pPr lvl="2">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Three</a:t>
            </a:r>
            <a:endParaRPr sz="4200">
              <a:solidFill>
                <a:srgbClr val="515151"/>
              </a:solidFill>
              <a:effectLst>
                <a:outerShdw sx="100000" sy="100000" kx="0" ky="0" algn="b" rotWithShape="0" blurRad="38100" dist="50800" dir="3000000">
                  <a:srgbClr val="FFFFFF">
                    <a:alpha val="60000"/>
                  </a:srgbClr>
                </a:outerShdw>
              </a:effectLst>
            </a:endParaRPr>
          </a:p>
          <a:p>
            <a:pPr lvl="3">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Four</a:t>
            </a:r>
            <a:endParaRPr sz="4200">
              <a:solidFill>
                <a:srgbClr val="515151"/>
              </a:solidFill>
              <a:effectLst>
                <a:outerShdw sx="100000" sy="100000" kx="0" ky="0" algn="b" rotWithShape="0" blurRad="38100" dist="50800" dir="3000000">
                  <a:srgbClr val="FFFFFF">
                    <a:alpha val="60000"/>
                  </a:srgbClr>
                </a:outerShdw>
              </a:effectLst>
            </a:endParaRPr>
          </a:p>
          <a:p>
            <a:pPr lvl="4">
              <a:defRPr sz="1800">
                <a:solidFill>
                  <a:srgbClr val="000000"/>
                </a:solidFill>
                <a:effectLst/>
              </a:defRPr>
            </a:pPr>
            <a:r>
              <a:rPr sz="4200">
                <a:solidFill>
                  <a:srgbClr val="515151"/>
                </a:solidFill>
                <a:effectLst>
                  <a:outerShdw sx="100000" sy="100000" kx="0" ky="0" algn="b" rotWithShape="0" blurRad="38100" dist="50800" dir="3000000">
                    <a:srgbClr val="FFFFFF">
                      <a:alpha val="60000"/>
                    </a:srgbClr>
                  </a:outerShdw>
                </a:effectLst>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effectLst/>
              </a:defRPr>
            </a:pPr>
            <a:r>
              <a:rPr sz="7400">
                <a:solidFill>
                  <a:srgbClr val="515151"/>
                </a:solidFill>
                <a:effectLst>
                  <a:outerShdw sx="100000" sy="100000" kx="0" ky="0" algn="b" rotWithShape="0" blurRad="38100" dist="50800" dir="3000000">
                    <a:srgbClr val="FFFFFF">
                      <a:alpha val="60000"/>
                    </a:srgbClr>
                  </a:outerShdw>
                </a:effectLst>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effectLst/>
              </a:defRPr>
            </a:pPr>
            <a:r>
              <a:rPr sz="7400">
                <a:solidFill>
                  <a:srgbClr val="515151"/>
                </a:solidFill>
                <a:effectLst>
                  <a:outerShdw sx="100000" sy="100000" kx="0" ky="0" algn="b" rotWithShape="0" blurRad="38100" dist="50800" dir="3000000">
                    <a:srgbClr val="FFFFFF">
                      <a:alpha val="60000"/>
                    </a:srgbClr>
                  </a:outerShdw>
                </a:effectLst>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4000">
                <a:solidFill>
                  <a:srgbClr val="515151"/>
                </a:solidFill>
              </a:rPr>
              <a:t>Body Level One</a:t>
            </a:r>
            <a:endParaRPr sz="4000">
              <a:solidFill>
                <a:srgbClr val="515151"/>
              </a:solidFill>
            </a:endParaRPr>
          </a:p>
          <a:p>
            <a:pPr lvl="1">
              <a:defRPr sz="1800">
                <a:solidFill>
                  <a:srgbClr val="000000"/>
                </a:solidFill>
              </a:defRPr>
            </a:pPr>
            <a:r>
              <a:rPr sz="4000">
                <a:solidFill>
                  <a:srgbClr val="515151"/>
                </a:solidFill>
              </a:rPr>
              <a:t>Body Level Two</a:t>
            </a:r>
            <a:endParaRPr sz="4000">
              <a:solidFill>
                <a:srgbClr val="515151"/>
              </a:solidFill>
            </a:endParaRPr>
          </a:p>
          <a:p>
            <a:pPr lvl="2">
              <a:defRPr sz="1800">
                <a:solidFill>
                  <a:srgbClr val="000000"/>
                </a:solidFill>
              </a:defRPr>
            </a:pPr>
            <a:r>
              <a:rPr sz="4000">
                <a:solidFill>
                  <a:srgbClr val="515151"/>
                </a:solidFill>
              </a:rPr>
              <a:t>Body Level Three</a:t>
            </a:r>
            <a:endParaRPr sz="4000">
              <a:solidFill>
                <a:srgbClr val="515151"/>
              </a:solidFill>
            </a:endParaRPr>
          </a:p>
          <a:p>
            <a:pPr lvl="3">
              <a:defRPr sz="1800">
                <a:solidFill>
                  <a:srgbClr val="000000"/>
                </a:solidFill>
              </a:defRPr>
            </a:pPr>
            <a:r>
              <a:rPr sz="4000">
                <a:solidFill>
                  <a:srgbClr val="515151"/>
                </a:solidFill>
              </a:rPr>
              <a:t>Body Level Four</a:t>
            </a:r>
            <a:endParaRPr sz="4000">
              <a:solidFill>
                <a:srgbClr val="515151"/>
              </a:solidFill>
            </a:endParaRPr>
          </a:p>
          <a:p>
            <a:pPr lvl="4">
              <a:defRPr sz="1800">
                <a:solidFill>
                  <a:srgbClr val="000000"/>
                </a:solidFill>
              </a:defRPr>
            </a:pPr>
            <a:r>
              <a:rPr sz="4000">
                <a:solidFill>
                  <a:srgbClr val="515151"/>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effectLst/>
              </a:defRPr>
            </a:pPr>
            <a:r>
              <a:rPr sz="7400">
                <a:solidFill>
                  <a:srgbClr val="515151"/>
                </a:solidFill>
                <a:effectLst>
                  <a:outerShdw sx="100000" sy="100000" kx="0" ky="0" algn="b" rotWithShape="0" blurRad="38100" dist="50800" dir="3000000">
                    <a:srgbClr val="FFFFFF">
                      <a:alpha val="60000"/>
                    </a:srgbClr>
                  </a:outerShdw>
                </a:effectLst>
              </a:rPr>
              <a:t>Title Text</a:t>
            </a:r>
          </a:p>
        </p:txBody>
      </p:sp>
      <p:sp>
        <p:nvSpPr>
          <p:cNvPr id="22" name="Shape 22"/>
          <p:cNvSpPr/>
          <p:nvPr>
            <p:ph type="body" idx="1"/>
          </p:nvPr>
        </p:nvSpPr>
        <p:spPr>
          <a:xfrm>
            <a:off x="787400" y="2794000"/>
            <a:ext cx="5715000" cy="5715000"/>
          </a:xfrm>
          <a:prstGeom prst="rect">
            <a:avLst/>
          </a:prstGeom>
        </p:spPr>
        <p:txBody>
          <a:bodyPr/>
          <a:lstStyle>
            <a:lvl1pPr marL="368300" indent="-368300">
              <a:spcBef>
                <a:spcPts val="3300"/>
              </a:spcBef>
              <a:buClrTx/>
              <a:defRPr sz="3300"/>
            </a:lvl1pPr>
            <a:lvl2pPr marL="736600" indent="-368300">
              <a:spcBef>
                <a:spcPts val="3300"/>
              </a:spcBef>
              <a:buClrTx/>
              <a:defRPr sz="3300"/>
            </a:lvl2pPr>
            <a:lvl3pPr marL="1104900" indent="-368300">
              <a:spcBef>
                <a:spcPts val="3300"/>
              </a:spcBef>
              <a:buClrTx/>
              <a:defRPr sz="3300"/>
            </a:lvl3pPr>
            <a:lvl4pPr marL="1473200" indent="-368300">
              <a:spcBef>
                <a:spcPts val="3300"/>
              </a:spcBef>
              <a:buClrTx/>
              <a:defRPr sz="3300"/>
            </a:lvl4pPr>
            <a:lvl5pPr marL="1841500" indent="-368300">
              <a:spcBef>
                <a:spcPts val="3300"/>
              </a:spcBef>
              <a:buClrTx/>
              <a:defRPr sz="3300"/>
            </a:lvl5pPr>
          </a:lstStyle>
          <a:p>
            <a:pPr lvl="0">
              <a:defRPr sz="1800">
                <a:solidFill>
                  <a:srgbClr val="000000"/>
                </a:solidFill>
              </a:defRPr>
            </a:pPr>
            <a:r>
              <a:rPr sz="3300">
                <a:solidFill>
                  <a:srgbClr val="515151"/>
                </a:solidFill>
              </a:rPr>
              <a:t>Body Level One</a:t>
            </a:r>
            <a:endParaRPr sz="3300">
              <a:solidFill>
                <a:srgbClr val="515151"/>
              </a:solidFill>
            </a:endParaRPr>
          </a:p>
          <a:p>
            <a:pPr lvl="1">
              <a:defRPr sz="1800">
                <a:solidFill>
                  <a:srgbClr val="000000"/>
                </a:solidFill>
              </a:defRPr>
            </a:pPr>
            <a:r>
              <a:rPr sz="3300">
                <a:solidFill>
                  <a:srgbClr val="515151"/>
                </a:solidFill>
              </a:rPr>
              <a:t>Body Level Two</a:t>
            </a:r>
            <a:endParaRPr sz="3300">
              <a:solidFill>
                <a:srgbClr val="515151"/>
              </a:solidFill>
            </a:endParaRPr>
          </a:p>
          <a:p>
            <a:pPr lvl="2">
              <a:defRPr sz="1800">
                <a:solidFill>
                  <a:srgbClr val="000000"/>
                </a:solidFill>
              </a:defRPr>
            </a:pPr>
            <a:r>
              <a:rPr sz="3300">
                <a:solidFill>
                  <a:srgbClr val="515151"/>
                </a:solidFill>
              </a:rPr>
              <a:t>Body Level Three</a:t>
            </a:r>
            <a:endParaRPr sz="3300">
              <a:solidFill>
                <a:srgbClr val="515151"/>
              </a:solidFill>
            </a:endParaRPr>
          </a:p>
          <a:p>
            <a:pPr lvl="3">
              <a:defRPr sz="1800">
                <a:solidFill>
                  <a:srgbClr val="000000"/>
                </a:solidFill>
              </a:defRPr>
            </a:pPr>
            <a:r>
              <a:rPr sz="3300">
                <a:solidFill>
                  <a:srgbClr val="515151"/>
                </a:solidFill>
              </a:rPr>
              <a:t>Body Level Four</a:t>
            </a:r>
            <a:endParaRPr sz="3300">
              <a:solidFill>
                <a:srgbClr val="515151"/>
              </a:solidFill>
            </a:endParaRPr>
          </a:p>
          <a:p>
            <a:pPr lvl="4">
              <a:defRPr sz="1800">
                <a:solidFill>
                  <a:srgbClr val="000000"/>
                </a:solidFill>
              </a:defRPr>
            </a:pPr>
            <a:r>
              <a:rPr sz="3300">
                <a:solidFill>
                  <a:srgbClr val="515151"/>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787400" y="1257300"/>
            <a:ext cx="11430000" cy="7239000"/>
          </a:xfrm>
          <a:prstGeom prst="rect">
            <a:avLst/>
          </a:prstGeom>
        </p:spPr>
        <p:txBody>
          <a:bodyPr/>
          <a:lstStyle/>
          <a:p>
            <a:pPr lvl="0">
              <a:defRPr sz="1800">
                <a:solidFill>
                  <a:srgbClr val="000000"/>
                </a:solidFill>
              </a:defRPr>
            </a:pPr>
            <a:r>
              <a:rPr sz="4000">
                <a:solidFill>
                  <a:srgbClr val="515151"/>
                </a:solidFill>
              </a:rPr>
              <a:t>Body Level One</a:t>
            </a:r>
            <a:endParaRPr sz="4000">
              <a:solidFill>
                <a:srgbClr val="515151"/>
              </a:solidFill>
            </a:endParaRPr>
          </a:p>
          <a:p>
            <a:pPr lvl="1">
              <a:defRPr sz="1800">
                <a:solidFill>
                  <a:srgbClr val="000000"/>
                </a:solidFill>
              </a:defRPr>
            </a:pPr>
            <a:r>
              <a:rPr sz="4000">
                <a:solidFill>
                  <a:srgbClr val="515151"/>
                </a:solidFill>
              </a:rPr>
              <a:t>Body Level Two</a:t>
            </a:r>
            <a:endParaRPr sz="4000">
              <a:solidFill>
                <a:srgbClr val="515151"/>
              </a:solidFill>
            </a:endParaRPr>
          </a:p>
          <a:p>
            <a:pPr lvl="2">
              <a:defRPr sz="1800">
                <a:solidFill>
                  <a:srgbClr val="000000"/>
                </a:solidFill>
              </a:defRPr>
            </a:pPr>
            <a:r>
              <a:rPr sz="4000">
                <a:solidFill>
                  <a:srgbClr val="515151"/>
                </a:solidFill>
              </a:rPr>
              <a:t>Body Level Three</a:t>
            </a:r>
            <a:endParaRPr sz="4000">
              <a:solidFill>
                <a:srgbClr val="515151"/>
              </a:solidFill>
            </a:endParaRPr>
          </a:p>
          <a:p>
            <a:pPr lvl="3">
              <a:defRPr sz="1800">
                <a:solidFill>
                  <a:srgbClr val="000000"/>
                </a:solidFill>
              </a:defRPr>
            </a:pPr>
            <a:r>
              <a:rPr sz="4000">
                <a:solidFill>
                  <a:srgbClr val="515151"/>
                </a:solidFill>
              </a:rPr>
              <a:t>Body Level Four</a:t>
            </a:r>
            <a:endParaRPr sz="4000">
              <a:solidFill>
                <a:srgbClr val="515151"/>
              </a:solidFill>
            </a:endParaRPr>
          </a:p>
          <a:p>
            <a:pPr lvl="4">
              <a:defRPr sz="1800">
                <a:solidFill>
                  <a:srgbClr val="000000"/>
                </a:solidFill>
              </a:defRPr>
            </a:pPr>
            <a:r>
              <a:rPr sz="4000">
                <a:solidFill>
                  <a:srgbClr val="515151"/>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787400" y="520700"/>
            <a:ext cx="114300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effectLst/>
              </a:defRPr>
            </a:pPr>
            <a:r>
              <a:rPr sz="7400">
                <a:solidFill>
                  <a:srgbClr val="515151"/>
                </a:solidFill>
                <a:effectLst>
                  <a:outerShdw sx="100000" sy="100000" kx="0" ky="0" algn="b" rotWithShape="0" blurRad="38100" dist="50800" dir="3000000">
                    <a:srgbClr val="FFFFFF">
                      <a:alpha val="60000"/>
                    </a:srgbClr>
                  </a:outerShdw>
                </a:effectLst>
              </a:rPr>
              <a:t>Title Text</a:t>
            </a:r>
          </a:p>
        </p:txBody>
      </p:sp>
      <p:sp>
        <p:nvSpPr>
          <p:cNvPr id="3" name="Shape 3"/>
          <p:cNvSpPr/>
          <p:nvPr>
            <p:ph type="body" idx="1"/>
          </p:nvPr>
        </p:nvSpPr>
        <p:spPr>
          <a:xfrm>
            <a:off x="787400" y="2794000"/>
            <a:ext cx="114300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4000">
                <a:solidFill>
                  <a:srgbClr val="515151"/>
                </a:solidFill>
              </a:rPr>
              <a:t>Body Level One</a:t>
            </a:r>
            <a:endParaRPr sz="4000">
              <a:solidFill>
                <a:srgbClr val="515151"/>
              </a:solidFill>
            </a:endParaRPr>
          </a:p>
          <a:p>
            <a:pPr lvl="1">
              <a:defRPr sz="1800">
                <a:solidFill>
                  <a:srgbClr val="000000"/>
                </a:solidFill>
              </a:defRPr>
            </a:pPr>
            <a:r>
              <a:rPr sz="4000">
                <a:solidFill>
                  <a:srgbClr val="515151"/>
                </a:solidFill>
              </a:rPr>
              <a:t>Body Level Two</a:t>
            </a:r>
            <a:endParaRPr sz="4000">
              <a:solidFill>
                <a:srgbClr val="515151"/>
              </a:solidFill>
            </a:endParaRPr>
          </a:p>
          <a:p>
            <a:pPr lvl="2">
              <a:defRPr sz="1800">
                <a:solidFill>
                  <a:srgbClr val="000000"/>
                </a:solidFill>
              </a:defRPr>
            </a:pPr>
            <a:r>
              <a:rPr sz="4000">
                <a:solidFill>
                  <a:srgbClr val="515151"/>
                </a:solidFill>
              </a:rPr>
              <a:t>Body Level Three</a:t>
            </a:r>
            <a:endParaRPr sz="4000">
              <a:solidFill>
                <a:srgbClr val="515151"/>
              </a:solidFill>
            </a:endParaRPr>
          </a:p>
          <a:p>
            <a:pPr lvl="3">
              <a:defRPr sz="1800">
                <a:solidFill>
                  <a:srgbClr val="000000"/>
                </a:solidFill>
              </a:defRPr>
            </a:pPr>
            <a:r>
              <a:rPr sz="4000">
                <a:solidFill>
                  <a:srgbClr val="515151"/>
                </a:solidFill>
              </a:rPr>
              <a:t>Body Level Four</a:t>
            </a:r>
            <a:endParaRPr sz="4000">
              <a:solidFill>
                <a:srgbClr val="515151"/>
              </a:solidFill>
            </a:endParaRPr>
          </a:p>
          <a:p>
            <a:pPr lvl="4">
              <a:defRPr sz="1800">
                <a:solidFill>
                  <a:srgbClr val="000000"/>
                </a:solidFill>
              </a:defRPr>
            </a:pPr>
            <a:r>
              <a:rPr sz="4000">
                <a:solidFill>
                  <a:srgbClr val="515151"/>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1pPr>
      <a:lvl2pPr indent="2286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2pPr>
      <a:lvl3pPr indent="4572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3pPr>
      <a:lvl4pPr indent="6858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4pPr>
      <a:lvl5pPr indent="9144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5pPr>
      <a:lvl6pPr indent="11430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6pPr>
      <a:lvl7pPr indent="13716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7pPr>
      <a:lvl8pPr indent="16002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8pPr>
      <a:lvl9pPr indent="1828800" algn="ctr" defTabSz="584200">
        <a:defRPr sz="7400">
          <a:solidFill>
            <a:srgbClr val="515151"/>
          </a:solidFill>
          <a:effectLst>
            <a:outerShdw sx="100000" sy="100000" kx="0" ky="0" algn="b" rotWithShape="0" blurRad="38100" dist="50800" dir="3000000">
              <a:srgbClr val="FFFFFF">
                <a:alpha val="60000"/>
              </a:srgbClr>
            </a:outerShdw>
          </a:effectLst>
          <a:latin typeface="+mn-lt"/>
          <a:ea typeface="+mn-ea"/>
          <a:cs typeface="+mn-cs"/>
          <a:sym typeface="Cochin"/>
        </a:defRPr>
      </a:lvl9pPr>
    </p:titleStyle>
    <p:bodyStyle>
      <a:lvl1pPr marL="431800" indent="-431800" defTabSz="584200">
        <a:spcBef>
          <a:spcPts val="4000"/>
        </a:spcBef>
        <a:buClr>
          <a:srgbClr val="515151"/>
        </a:buClr>
        <a:buSzPct val="75000"/>
        <a:buChar char="•"/>
        <a:defRPr sz="4000">
          <a:solidFill>
            <a:srgbClr val="515151"/>
          </a:solidFill>
          <a:latin typeface="+mn-lt"/>
          <a:ea typeface="+mn-ea"/>
          <a:cs typeface="+mn-cs"/>
          <a:sym typeface="Cochin"/>
        </a:defRPr>
      </a:lvl1pPr>
      <a:lvl2pPr marL="863600" indent="-431800" defTabSz="584200">
        <a:spcBef>
          <a:spcPts val="4000"/>
        </a:spcBef>
        <a:buClr>
          <a:srgbClr val="515151"/>
        </a:buClr>
        <a:buSzPct val="75000"/>
        <a:buChar char="•"/>
        <a:defRPr sz="4000">
          <a:solidFill>
            <a:srgbClr val="515151"/>
          </a:solidFill>
          <a:latin typeface="+mn-lt"/>
          <a:ea typeface="+mn-ea"/>
          <a:cs typeface="+mn-cs"/>
          <a:sym typeface="Cochin"/>
        </a:defRPr>
      </a:lvl2pPr>
      <a:lvl3pPr marL="1295400" indent="-431800" defTabSz="584200">
        <a:spcBef>
          <a:spcPts val="4000"/>
        </a:spcBef>
        <a:buClr>
          <a:srgbClr val="515151"/>
        </a:buClr>
        <a:buSzPct val="75000"/>
        <a:buChar char="•"/>
        <a:defRPr sz="4000">
          <a:solidFill>
            <a:srgbClr val="515151"/>
          </a:solidFill>
          <a:latin typeface="+mn-lt"/>
          <a:ea typeface="+mn-ea"/>
          <a:cs typeface="+mn-cs"/>
          <a:sym typeface="Cochin"/>
        </a:defRPr>
      </a:lvl3pPr>
      <a:lvl4pPr marL="1727200" indent="-431800" defTabSz="584200">
        <a:spcBef>
          <a:spcPts val="4000"/>
        </a:spcBef>
        <a:buClr>
          <a:srgbClr val="515151"/>
        </a:buClr>
        <a:buSzPct val="75000"/>
        <a:buChar char="•"/>
        <a:defRPr sz="4000">
          <a:solidFill>
            <a:srgbClr val="515151"/>
          </a:solidFill>
          <a:latin typeface="+mn-lt"/>
          <a:ea typeface="+mn-ea"/>
          <a:cs typeface="+mn-cs"/>
          <a:sym typeface="Cochin"/>
        </a:defRPr>
      </a:lvl4pPr>
      <a:lvl5pPr marL="2159000" indent="-431800" defTabSz="584200">
        <a:spcBef>
          <a:spcPts val="4000"/>
        </a:spcBef>
        <a:buClr>
          <a:srgbClr val="515151"/>
        </a:buClr>
        <a:buSzPct val="75000"/>
        <a:buChar char="•"/>
        <a:defRPr sz="4000">
          <a:solidFill>
            <a:srgbClr val="515151"/>
          </a:solidFill>
          <a:latin typeface="+mn-lt"/>
          <a:ea typeface="+mn-ea"/>
          <a:cs typeface="+mn-cs"/>
          <a:sym typeface="Cochin"/>
        </a:defRPr>
      </a:lvl5pPr>
      <a:lvl6pPr marL="2590800" indent="-431800" defTabSz="584200">
        <a:spcBef>
          <a:spcPts val="4000"/>
        </a:spcBef>
        <a:buClr>
          <a:srgbClr val="515151"/>
        </a:buClr>
        <a:buSzPct val="75000"/>
        <a:buChar char="•"/>
        <a:defRPr sz="4000">
          <a:solidFill>
            <a:srgbClr val="515151"/>
          </a:solidFill>
          <a:latin typeface="+mn-lt"/>
          <a:ea typeface="+mn-ea"/>
          <a:cs typeface="+mn-cs"/>
          <a:sym typeface="Cochin"/>
        </a:defRPr>
      </a:lvl6pPr>
      <a:lvl7pPr marL="3022600" indent="-431800" defTabSz="584200">
        <a:spcBef>
          <a:spcPts val="4000"/>
        </a:spcBef>
        <a:buClr>
          <a:srgbClr val="515151"/>
        </a:buClr>
        <a:buSzPct val="75000"/>
        <a:buChar char="•"/>
        <a:defRPr sz="4000">
          <a:solidFill>
            <a:srgbClr val="515151"/>
          </a:solidFill>
          <a:latin typeface="+mn-lt"/>
          <a:ea typeface="+mn-ea"/>
          <a:cs typeface="+mn-cs"/>
          <a:sym typeface="Cochin"/>
        </a:defRPr>
      </a:lvl7pPr>
      <a:lvl8pPr marL="3454400" indent="-431800" defTabSz="584200">
        <a:spcBef>
          <a:spcPts val="4000"/>
        </a:spcBef>
        <a:buClr>
          <a:srgbClr val="515151"/>
        </a:buClr>
        <a:buSzPct val="75000"/>
        <a:buChar char="•"/>
        <a:defRPr sz="4000">
          <a:solidFill>
            <a:srgbClr val="515151"/>
          </a:solidFill>
          <a:latin typeface="+mn-lt"/>
          <a:ea typeface="+mn-ea"/>
          <a:cs typeface="+mn-cs"/>
          <a:sym typeface="Cochin"/>
        </a:defRPr>
      </a:lvl8pPr>
      <a:lvl9pPr marL="3886200" indent="-431800" defTabSz="584200">
        <a:spcBef>
          <a:spcPts val="4000"/>
        </a:spcBef>
        <a:buClr>
          <a:srgbClr val="515151"/>
        </a:buClr>
        <a:buSzPct val="75000"/>
        <a:buChar char="•"/>
        <a:defRPr sz="4000">
          <a:solidFill>
            <a:srgbClr val="515151"/>
          </a:solidFill>
          <a:latin typeface="+mn-lt"/>
          <a:ea typeface="+mn-ea"/>
          <a:cs typeface="+mn-cs"/>
          <a:sym typeface="Cochin"/>
        </a:defRPr>
      </a:lvl9pPr>
    </p:bodyStyle>
    <p:otherStyle>
      <a:lvl1pPr algn="ctr" defTabSz="584200">
        <a:defRPr sz="2000">
          <a:solidFill>
            <a:schemeClr val="tx1"/>
          </a:solidFill>
          <a:latin typeface="+mn-lt"/>
          <a:ea typeface="+mn-ea"/>
          <a:cs typeface="+mn-cs"/>
          <a:sym typeface="Cochin"/>
        </a:defRPr>
      </a:lvl1pPr>
      <a:lvl2pPr indent="228600" algn="ctr" defTabSz="584200">
        <a:defRPr sz="2000">
          <a:solidFill>
            <a:schemeClr val="tx1"/>
          </a:solidFill>
          <a:latin typeface="+mn-lt"/>
          <a:ea typeface="+mn-ea"/>
          <a:cs typeface="+mn-cs"/>
          <a:sym typeface="Cochin"/>
        </a:defRPr>
      </a:lvl2pPr>
      <a:lvl3pPr indent="457200" algn="ctr" defTabSz="584200">
        <a:defRPr sz="2000">
          <a:solidFill>
            <a:schemeClr val="tx1"/>
          </a:solidFill>
          <a:latin typeface="+mn-lt"/>
          <a:ea typeface="+mn-ea"/>
          <a:cs typeface="+mn-cs"/>
          <a:sym typeface="Cochin"/>
        </a:defRPr>
      </a:lvl3pPr>
      <a:lvl4pPr indent="685800" algn="ctr" defTabSz="584200">
        <a:defRPr sz="2000">
          <a:solidFill>
            <a:schemeClr val="tx1"/>
          </a:solidFill>
          <a:latin typeface="+mn-lt"/>
          <a:ea typeface="+mn-ea"/>
          <a:cs typeface="+mn-cs"/>
          <a:sym typeface="Cochin"/>
        </a:defRPr>
      </a:lvl4pPr>
      <a:lvl5pPr indent="914400" algn="ctr" defTabSz="584200">
        <a:defRPr sz="2000">
          <a:solidFill>
            <a:schemeClr val="tx1"/>
          </a:solidFill>
          <a:latin typeface="+mn-lt"/>
          <a:ea typeface="+mn-ea"/>
          <a:cs typeface="+mn-cs"/>
          <a:sym typeface="Cochin"/>
        </a:defRPr>
      </a:lvl5pPr>
      <a:lvl6pPr indent="1143000" algn="ctr" defTabSz="584200">
        <a:defRPr sz="2000">
          <a:solidFill>
            <a:schemeClr val="tx1"/>
          </a:solidFill>
          <a:latin typeface="+mn-lt"/>
          <a:ea typeface="+mn-ea"/>
          <a:cs typeface="+mn-cs"/>
          <a:sym typeface="Cochin"/>
        </a:defRPr>
      </a:lvl6pPr>
      <a:lvl7pPr indent="1371600" algn="ctr" defTabSz="584200">
        <a:defRPr sz="2000">
          <a:solidFill>
            <a:schemeClr val="tx1"/>
          </a:solidFill>
          <a:latin typeface="+mn-lt"/>
          <a:ea typeface="+mn-ea"/>
          <a:cs typeface="+mn-cs"/>
          <a:sym typeface="Cochin"/>
        </a:defRPr>
      </a:lvl7pPr>
      <a:lvl8pPr indent="1600200" algn="ctr" defTabSz="584200">
        <a:defRPr sz="2000">
          <a:solidFill>
            <a:schemeClr val="tx1"/>
          </a:solidFill>
          <a:latin typeface="+mn-lt"/>
          <a:ea typeface="+mn-ea"/>
          <a:cs typeface="+mn-cs"/>
          <a:sym typeface="Cochin"/>
        </a:defRPr>
      </a:lvl8pPr>
      <a:lvl9pPr indent="1828800" algn="ctr" defTabSz="584200">
        <a:defRPr sz="2000">
          <a:solidFill>
            <a:schemeClr val="tx1"/>
          </a:solidFill>
          <a:latin typeface="+mn-lt"/>
          <a:ea typeface="+mn-ea"/>
          <a:cs typeface="+mn-cs"/>
          <a:sym typeface="Cochi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body" idx="1"/>
          </p:nvPr>
        </p:nvSpPr>
        <p:spPr>
          <a:xfrm>
            <a:off x="787400" y="3136900"/>
            <a:ext cx="11430000" cy="1524000"/>
          </a:xfrm>
          <a:prstGeom prst="rect">
            <a:avLst/>
          </a:prstGeom>
        </p:spPr>
        <p:txBody>
          <a:bodyPr/>
          <a:lstStyle/>
          <a:p>
            <a:pPr lvl="0" defTabSz="479044">
              <a:defRPr sz="1800">
                <a:solidFill>
                  <a:srgbClr val="000000"/>
                </a:solidFill>
                <a:effectLst/>
              </a:defRPr>
            </a:pPr>
            <a:r>
              <a:rPr sz="3280">
                <a:solidFill>
                  <a:srgbClr val="091614"/>
                </a:solidFill>
                <a:effectLst>
                  <a:outerShdw sx="100000" sy="100000" kx="0" ky="0" algn="b" rotWithShape="0" blurRad="31242" dist="41656" dir="3000000">
                    <a:srgbClr val="FFFFFF">
                      <a:alpha val="60000"/>
                    </a:srgbClr>
                  </a:outerShdw>
                </a:effectLst>
                <a:latin typeface="Times New Roman"/>
                <a:ea typeface="Times New Roman"/>
                <a:cs typeface="Times New Roman"/>
                <a:sym typeface="Times New Roman"/>
              </a:rPr>
              <a:t>Richa Singh</a:t>
            </a:r>
            <a:endParaRPr sz="3280">
              <a:solidFill>
                <a:srgbClr val="091614"/>
              </a:solidFill>
              <a:effectLst>
                <a:outerShdw sx="100000" sy="100000" kx="0" ky="0" algn="b" rotWithShape="0" blurRad="31242" dist="41656" dir="3000000">
                  <a:srgbClr val="FFFFFF">
                    <a:alpha val="60000"/>
                  </a:srgbClr>
                </a:outerShdw>
              </a:effectLst>
              <a:latin typeface="Times New Roman"/>
              <a:ea typeface="Times New Roman"/>
              <a:cs typeface="Times New Roman"/>
              <a:sym typeface="Times New Roman"/>
            </a:endParaRPr>
          </a:p>
          <a:p>
            <a:pPr lvl="0" defTabSz="479044">
              <a:defRPr sz="1800">
                <a:solidFill>
                  <a:srgbClr val="000000"/>
                </a:solidFill>
                <a:effectLst/>
              </a:defRPr>
            </a:pPr>
            <a:r>
              <a:rPr sz="3280">
                <a:solidFill>
                  <a:srgbClr val="091614"/>
                </a:solidFill>
                <a:effectLst>
                  <a:outerShdw sx="100000" sy="100000" kx="0" ky="0" algn="b" rotWithShape="0" blurRad="31242" dist="41656" dir="3000000">
                    <a:srgbClr val="FFFFFF">
                      <a:alpha val="60000"/>
                    </a:srgbClr>
                  </a:outerShdw>
                </a:effectLst>
                <a:latin typeface="Times New Roman"/>
                <a:ea typeface="Times New Roman"/>
                <a:cs typeface="Times New Roman"/>
                <a:sym typeface="Times New Roman"/>
              </a:rPr>
              <a:t>Prediction of Apply Rate </a:t>
            </a:r>
            <a:endParaRPr sz="3280">
              <a:solidFill>
                <a:srgbClr val="091614"/>
              </a:solidFill>
              <a:effectLst>
                <a:outerShdw sx="100000" sy="100000" kx="0" ky="0" algn="b" rotWithShape="0" blurRad="31242" dist="41656" dir="3000000">
                  <a:srgbClr val="FFFFFF">
                    <a:alpha val="60000"/>
                  </a:srgbClr>
                </a:outerShdw>
              </a:effectLst>
              <a:latin typeface="Times New Roman"/>
              <a:ea typeface="Times New Roman"/>
              <a:cs typeface="Times New Roman"/>
              <a:sym typeface="Times New Roman"/>
            </a:endParaRPr>
          </a:p>
          <a:p>
            <a:pPr lvl="0" defTabSz="479044">
              <a:defRPr sz="1800">
                <a:solidFill>
                  <a:srgbClr val="000000"/>
                </a:solidFill>
                <a:effectLst/>
              </a:defRPr>
            </a:pPr>
            <a:r>
              <a:rPr sz="3280">
                <a:solidFill>
                  <a:srgbClr val="091614"/>
                </a:solidFill>
                <a:effectLst>
                  <a:outerShdw sx="100000" sy="100000" kx="0" ky="0" algn="b" rotWithShape="0" blurRad="31242" dist="41656" dir="3000000">
                    <a:srgbClr val="FFFFFF">
                      <a:alpha val="60000"/>
                    </a:srgbClr>
                  </a:outerShdw>
                </a:effectLst>
                <a:latin typeface="Times New Roman"/>
                <a:ea typeface="Times New Roman"/>
                <a:cs typeface="Times New Roman"/>
                <a:sym typeface="Times New Roman"/>
              </a:rPr>
              <a:t>02-19-2019</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xfrm>
            <a:off x="384717" y="-144310"/>
            <a:ext cx="11430001" cy="1905001"/>
          </a:xfrm>
          <a:prstGeom prst="rect">
            <a:avLst/>
          </a:prstGeom>
        </p:spPr>
        <p:txBody>
          <a:bodyPr/>
          <a:lstStyle>
            <a:lvl1pPr>
              <a:defRPr b="1" sz="4000">
                <a:solidFill>
                  <a:srgbClr val="091414"/>
                </a:solidFill>
              </a:defRPr>
            </a:lvl1pPr>
          </a:lstStyle>
          <a:p>
            <a:pPr lvl="0">
              <a:defRPr b="0" sz="1800">
                <a:solidFill>
                  <a:srgbClr val="000000"/>
                </a:solidFill>
                <a:effectLst/>
              </a:defRPr>
            </a:pPr>
            <a:r>
              <a:rPr b="1" sz="4000">
                <a:solidFill>
                  <a:srgbClr val="091414"/>
                </a:solidFill>
                <a:effectLst>
                  <a:outerShdw sx="100000" sy="100000" kx="0" ky="0" algn="b" rotWithShape="0" blurRad="38100" dist="50800" dir="3000000">
                    <a:srgbClr val="FFFFFF">
                      <a:alpha val="60000"/>
                    </a:srgbClr>
                  </a:outerShdw>
                </a:effectLst>
              </a:rPr>
              <a:t>Dataset</a:t>
            </a:r>
          </a:p>
        </p:txBody>
      </p:sp>
      <p:sp>
        <p:nvSpPr>
          <p:cNvPr id="35" name="Shape 35"/>
          <p:cNvSpPr/>
          <p:nvPr>
            <p:ph type="body" idx="1"/>
          </p:nvPr>
        </p:nvSpPr>
        <p:spPr>
          <a:xfrm>
            <a:off x="749746" y="1514699"/>
            <a:ext cx="9992681" cy="2814033"/>
          </a:xfrm>
          <a:prstGeom prst="rect">
            <a:avLst/>
          </a:prstGeom>
        </p:spPr>
        <p:txBody>
          <a:bodyPr/>
          <a:lstStyle/>
          <a:p>
            <a:pPr lvl="0" marL="410209" indent="-410209" defTabSz="554990">
              <a:spcBef>
                <a:spcPts val="3800"/>
              </a:spcBef>
              <a:defRPr sz="1800">
                <a:solidFill>
                  <a:srgbClr val="000000"/>
                </a:solidFill>
              </a:defRPr>
            </a:pPr>
            <a:r>
              <a:rPr sz="2185">
                <a:solidFill>
                  <a:srgbClr val="070D0D"/>
                </a:solidFill>
              </a:rPr>
              <a:t>This Click through rate dataset contains 1200890 observations and 10 variables</a:t>
            </a:r>
            <a:endParaRPr sz="2185">
              <a:solidFill>
                <a:srgbClr val="070D0D"/>
              </a:solidFill>
            </a:endParaRPr>
          </a:p>
          <a:p>
            <a:pPr lvl="0" marL="410209" indent="-410209" defTabSz="554990">
              <a:spcBef>
                <a:spcPts val="3800"/>
              </a:spcBef>
              <a:defRPr sz="1800">
                <a:solidFill>
                  <a:srgbClr val="000000"/>
                </a:solidFill>
              </a:defRPr>
            </a:pPr>
            <a:r>
              <a:rPr sz="2185">
                <a:solidFill>
                  <a:srgbClr val="070D0D"/>
                </a:solidFill>
              </a:rPr>
              <a:t>Aim: To classify the Test data correctly    </a:t>
            </a:r>
            <a:endParaRPr sz="2185">
              <a:solidFill>
                <a:srgbClr val="070D0D"/>
              </a:solidFill>
            </a:endParaRPr>
          </a:p>
          <a:p>
            <a:pPr lvl="0" marL="410209" indent="-410209" defTabSz="554990">
              <a:spcBef>
                <a:spcPts val="3800"/>
              </a:spcBef>
              <a:defRPr sz="1800">
                <a:solidFill>
                  <a:srgbClr val="000000"/>
                </a:solidFill>
              </a:defRPr>
            </a:pPr>
            <a:r>
              <a:rPr sz="2185">
                <a:solidFill>
                  <a:srgbClr val="070D0D"/>
                </a:solidFill>
              </a:rPr>
              <a:t>Their are 9 Quantitative and 1 Qualitative Variables </a:t>
            </a:r>
            <a:endParaRPr sz="2185">
              <a:solidFill>
                <a:srgbClr val="070D0D"/>
              </a:solidFill>
            </a:endParaRPr>
          </a:p>
          <a:p>
            <a:pPr lvl="0" marL="410209" indent="-410209" defTabSz="554990">
              <a:spcBef>
                <a:spcPts val="3800"/>
              </a:spcBef>
              <a:defRPr sz="1800">
                <a:solidFill>
                  <a:srgbClr val="000000"/>
                </a:solidFill>
              </a:defRPr>
            </a:pPr>
            <a:r>
              <a:rPr sz="2185">
                <a:solidFill>
                  <a:srgbClr val="070D0D"/>
                </a:solidFill>
              </a:rPr>
              <a:t>Challenge: To find the model that best classifies the test data</a:t>
            </a:r>
          </a:p>
        </p:txBody>
      </p:sp>
      <p:pic>
        <p:nvPicPr>
          <p:cNvPr id="36" name="Screen Shot 2019-02-19 at 2.49.49 PM.png"/>
          <p:cNvPicPr/>
          <p:nvPr/>
        </p:nvPicPr>
        <p:blipFill>
          <a:blip r:embed="rId2">
            <a:extLst/>
          </a:blip>
          <a:stretch>
            <a:fillRect/>
          </a:stretch>
        </p:blipFill>
        <p:spPr>
          <a:xfrm>
            <a:off x="537117" y="4882024"/>
            <a:ext cx="11125201" cy="3289301"/>
          </a:xfrm>
          <a:prstGeom prst="rect">
            <a:avLst/>
          </a:prstGeom>
          <a:ln w="25400">
            <a:solidFill/>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Screen Shot 2019-02-19 at 1.55.31 PM.png"/>
          <p:cNvPicPr/>
          <p:nvPr/>
        </p:nvPicPr>
        <p:blipFill>
          <a:blip r:embed="rId2">
            <a:extLst/>
          </a:blip>
          <a:stretch>
            <a:fillRect/>
          </a:stretch>
        </p:blipFill>
        <p:spPr>
          <a:xfrm>
            <a:off x="526526" y="1899900"/>
            <a:ext cx="12207784" cy="2215083"/>
          </a:xfrm>
          <a:prstGeom prst="rect">
            <a:avLst/>
          </a:prstGeom>
          <a:ln w="25400">
            <a:solidFill/>
            <a:miter lim="400000"/>
          </a:ln>
        </p:spPr>
      </p:pic>
      <p:sp>
        <p:nvSpPr>
          <p:cNvPr id="39" name="Shape 39"/>
          <p:cNvSpPr/>
          <p:nvPr/>
        </p:nvSpPr>
        <p:spPr>
          <a:xfrm>
            <a:off x="4271250" y="705058"/>
            <a:ext cx="3828323"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000">
                <a:solidFill>
                  <a:srgbClr val="080D0D"/>
                </a:solidFill>
              </a:defRPr>
            </a:lvl1pPr>
          </a:lstStyle>
          <a:p>
            <a:pPr lvl="0">
              <a:defRPr b="0" sz="1800">
                <a:solidFill>
                  <a:srgbClr val="000000"/>
                </a:solidFill>
              </a:defRPr>
            </a:pPr>
            <a:r>
              <a:rPr b="1" sz="4000">
                <a:solidFill>
                  <a:srgbClr val="080D0D"/>
                </a:solidFill>
              </a:rPr>
              <a:t>Correlation Plot</a:t>
            </a:r>
          </a:p>
        </p:txBody>
      </p:sp>
      <p:sp>
        <p:nvSpPr>
          <p:cNvPr id="40" name="Shape 40"/>
          <p:cNvSpPr/>
          <p:nvPr>
            <p:ph type="body" idx="1"/>
          </p:nvPr>
        </p:nvSpPr>
        <p:spPr>
          <a:xfrm>
            <a:off x="495947" y="4212252"/>
            <a:ext cx="11583166" cy="3849172"/>
          </a:xfrm>
          <a:prstGeom prst="rect">
            <a:avLst/>
          </a:prstGeom>
        </p:spPr>
        <p:txBody>
          <a:bodyPr/>
          <a:lstStyle/>
          <a:p>
            <a:pPr lvl="0">
              <a:defRPr sz="1800">
                <a:solidFill>
                  <a:srgbClr val="000000"/>
                </a:solidFill>
              </a:defRPr>
            </a:pPr>
            <a:r>
              <a:rPr sz="2300">
                <a:solidFill>
                  <a:srgbClr val="060708"/>
                </a:solidFill>
              </a:rPr>
              <a:t>Correlation plot only captures linear relationship between quantitative data and it ranges from 0 to 1. 1 being the highest correlation. </a:t>
            </a:r>
            <a:endParaRPr sz="2300">
              <a:solidFill>
                <a:srgbClr val="060708"/>
              </a:solidFill>
            </a:endParaRPr>
          </a:p>
          <a:p>
            <a:pPr lvl="0">
              <a:defRPr sz="1800">
                <a:solidFill>
                  <a:srgbClr val="000000"/>
                </a:solidFill>
              </a:defRPr>
            </a:pPr>
            <a:r>
              <a:rPr sz="2300">
                <a:solidFill>
                  <a:srgbClr val="060708"/>
                </a:solidFill>
              </a:rPr>
              <a:t>From the plot you can see that their is high correlation between main_query_tfidf and title_proximity_tfidf , query_title_score and title_proximity_tfidf etc. </a:t>
            </a:r>
            <a:endParaRPr sz="2300">
              <a:solidFill>
                <a:srgbClr val="060708"/>
              </a:solidFill>
            </a:endParaRPr>
          </a:p>
          <a:p>
            <a:pPr lvl="0">
              <a:defRPr sz="1800">
                <a:solidFill>
                  <a:srgbClr val="000000"/>
                </a:solidFill>
              </a:defRPr>
            </a:pPr>
            <a:r>
              <a:rPr sz="2300">
                <a:solidFill>
                  <a:srgbClr val="060708"/>
                </a:solidFill>
              </a:rPr>
              <a:t>Possibility of performing some feature Engineering here like adding the first three columns to create a new feature known as average_tfidf_value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body" idx="1"/>
          </p:nvPr>
        </p:nvSpPr>
        <p:spPr>
          <a:xfrm>
            <a:off x="371197" y="312741"/>
            <a:ext cx="11507318" cy="6764824"/>
          </a:xfrm>
          <a:prstGeom prst="rect">
            <a:avLst/>
          </a:prstGeom>
        </p:spPr>
        <p:txBody>
          <a:bodyPr/>
          <a:lstStyle/>
          <a:p>
            <a:pPr lvl="0" marL="248285" indent="-248285" algn="just">
              <a:spcBef>
                <a:spcPts val="0"/>
              </a:spcBef>
              <a:defRPr sz="1800">
                <a:solidFill>
                  <a:srgbClr val="000000"/>
                </a:solidFill>
              </a:defRPr>
            </a:pPr>
            <a:r>
              <a:rPr sz="2300">
                <a:solidFill>
                  <a:srgbClr val="060708"/>
                </a:solidFill>
              </a:rPr>
              <a:t>When we run the baseline Random forest classification model initially on the dataset the AUC-ROC score comes out to be 0.5 and in the confusion-matrix groups are misclassified indicating that the dataset is</a:t>
            </a:r>
            <a:r>
              <a:rPr b="1" sz="2300">
                <a:solidFill>
                  <a:srgbClr val="060708"/>
                </a:solidFill>
              </a:rPr>
              <a:t> IMBALANCED</a:t>
            </a:r>
            <a:r>
              <a:rPr sz="2300">
                <a:solidFill>
                  <a:srgbClr val="060708"/>
                </a:solidFill>
              </a:rPr>
              <a:t>.</a:t>
            </a:r>
            <a:endParaRPr sz="2300">
              <a:solidFill>
                <a:srgbClr val="060708"/>
              </a:solidFill>
            </a:endParaRPr>
          </a:p>
          <a:p>
            <a:pPr lvl="0" marL="0" indent="0" algn="just">
              <a:spcBef>
                <a:spcPts val="0"/>
              </a:spcBef>
              <a:buClrTx/>
              <a:buSzTx/>
              <a:buNone/>
              <a:defRPr sz="1800">
                <a:solidFill>
                  <a:srgbClr val="000000"/>
                </a:solidFill>
              </a:defRPr>
            </a:pPr>
            <a:endParaRPr sz="2300">
              <a:solidFill>
                <a:srgbClr val="080F0E"/>
              </a:solidFill>
            </a:endParaRPr>
          </a:p>
          <a:p>
            <a:pPr lvl="0" marL="248285" indent="-248285" algn="just">
              <a:spcBef>
                <a:spcPts val="0"/>
              </a:spcBef>
              <a:defRPr sz="1800">
                <a:solidFill>
                  <a:srgbClr val="000000"/>
                </a:solidFill>
              </a:defRPr>
            </a:pPr>
            <a:r>
              <a:rPr sz="2300">
                <a:solidFill>
                  <a:srgbClr val="080F0E"/>
                </a:solidFill>
              </a:rPr>
              <a:t>CHALLENGES: Our first challenge is to balance the dataset else due to the imbalance the model will never show proper classification. Out of 1200890 people who viewed the Job description on Glassdoor only 108003 actually applied on the website which is approximately 8% of the total dataset which means that the  dataset is heavily imbalanced. So, even if we try to model the dataset without balancing, the precision would come out to be higher because of the </a:t>
            </a:r>
            <a:r>
              <a:rPr b="1" sz="2300">
                <a:solidFill>
                  <a:srgbClr val="080F0E"/>
                </a:solidFill>
              </a:rPr>
              <a:t>Accuracy Paradox.</a:t>
            </a:r>
            <a:endParaRPr sz="2300">
              <a:solidFill>
                <a:srgbClr val="080F0E"/>
              </a:solidFill>
            </a:endParaRPr>
          </a:p>
          <a:p>
            <a:pPr lvl="0" marL="248285" indent="-248285" algn="just">
              <a:spcBef>
                <a:spcPts val="0"/>
              </a:spcBef>
              <a:defRPr sz="1800">
                <a:solidFill>
                  <a:srgbClr val="000000"/>
                </a:solidFill>
              </a:defRPr>
            </a:pPr>
            <a:endParaRPr sz="2300">
              <a:solidFill>
                <a:srgbClr val="070C07"/>
              </a:solidFill>
            </a:endParaRPr>
          </a:p>
          <a:p>
            <a:pPr lvl="0" marL="0" indent="0" algn="just">
              <a:spcBef>
                <a:spcPts val="0"/>
              </a:spcBef>
              <a:buClrTx/>
              <a:buSzTx/>
              <a:buNone/>
              <a:defRPr sz="1800">
                <a:solidFill>
                  <a:srgbClr val="000000"/>
                </a:solidFill>
              </a:defRPr>
            </a:pPr>
            <a:endParaRPr sz="2300">
              <a:solidFill>
                <a:srgbClr val="515151"/>
              </a:solidFill>
            </a:endParaRPr>
          </a:p>
          <a:p>
            <a:pPr lvl="0" marL="0" indent="0" algn="just">
              <a:spcBef>
                <a:spcPts val="0"/>
              </a:spcBef>
              <a:buClrTx/>
              <a:buSzTx/>
              <a:buNone/>
              <a:defRPr sz="1800">
                <a:solidFill>
                  <a:srgbClr val="000000"/>
                </a:solidFill>
              </a:defRPr>
            </a:pPr>
            <a:endParaRPr sz="2300">
              <a:solidFill>
                <a:srgbClr val="515151"/>
              </a:solidFill>
            </a:endParaRPr>
          </a:p>
          <a:p>
            <a:pPr lvl="0" marL="0" indent="0" algn="just">
              <a:spcBef>
                <a:spcPts val="0"/>
              </a:spcBef>
              <a:buClrTx/>
              <a:buSzTx/>
              <a:buNone/>
              <a:defRPr sz="1800">
                <a:solidFill>
                  <a:srgbClr val="000000"/>
                </a:solidFill>
              </a:defRPr>
            </a:pPr>
            <a:endParaRPr sz="2300">
              <a:solidFill>
                <a:srgbClr val="515151"/>
              </a:solidFill>
            </a:endParaRPr>
          </a:p>
          <a:p>
            <a:pPr lvl="0" marL="0" indent="0" algn="just">
              <a:spcBef>
                <a:spcPts val="0"/>
              </a:spcBef>
              <a:buClrTx/>
              <a:buSzTx/>
              <a:buNone/>
              <a:defRPr sz="1800">
                <a:solidFill>
                  <a:srgbClr val="000000"/>
                </a:solidFill>
              </a:defRPr>
            </a:pPr>
            <a:endParaRPr sz="2300">
              <a:solidFill>
                <a:srgbClr val="515151"/>
              </a:solidFill>
            </a:endParaRPr>
          </a:p>
          <a:p>
            <a:pPr lvl="0" marL="0" indent="0" algn="just">
              <a:spcBef>
                <a:spcPts val="0"/>
              </a:spcBef>
              <a:buClrTx/>
              <a:buSzTx/>
              <a:buNone/>
              <a:defRPr sz="1800">
                <a:solidFill>
                  <a:srgbClr val="000000"/>
                </a:solidFill>
              </a:defRPr>
            </a:pPr>
            <a:endParaRPr sz="2300">
              <a:solidFill>
                <a:srgbClr val="515151"/>
              </a:solidFill>
            </a:endParaRPr>
          </a:p>
          <a:p>
            <a:pPr lvl="0" marL="0" indent="0" algn="just">
              <a:spcBef>
                <a:spcPts val="0"/>
              </a:spcBef>
              <a:buClrTx/>
              <a:buSzTx/>
              <a:buNone/>
              <a:defRPr sz="1800">
                <a:solidFill>
                  <a:srgbClr val="000000"/>
                </a:solidFill>
              </a:defRPr>
            </a:pPr>
            <a:endParaRPr sz="2300">
              <a:solidFill>
                <a:srgbClr val="515151"/>
              </a:solidFill>
            </a:endParaRPr>
          </a:p>
        </p:txBody>
      </p:sp>
      <p:pic>
        <p:nvPicPr>
          <p:cNvPr id="43" name="download.png"/>
          <p:cNvPicPr/>
          <p:nvPr/>
        </p:nvPicPr>
        <p:blipFill>
          <a:blip r:embed="rId2">
            <a:extLst/>
          </a:blip>
          <a:stretch>
            <a:fillRect/>
          </a:stretch>
        </p:blipFill>
        <p:spPr>
          <a:xfrm>
            <a:off x="3298897" y="4636556"/>
            <a:ext cx="5651918" cy="4157866"/>
          </a:xfrm>
          <a:prstGeom prst="rect">
            <a:avLst/>
          </a:prstGeom>
          <a:ln w="25400">
            <a:solidFill/>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body" idx="1"/>
          </p:nvPr>
        </p:nvSpPr>
        <p:spPr>
          <a:xfrm>
            <a:off x="301638" y="240064"/>
            <a:ext cx="11937748" cy="1774973"/>
          </a:xfrm>
          <a:prstGeom prst="rect">
            <a:avLst/>
          </a:prstGeom>
        </p:spPr>
        <p:txBody>
          <a:bodyPr/>
          <a:lstStyle>
            <a:lvl1pPr marL="248285" indent="-248285" algn="just">
              <a:spcBef>
                <a:spcPts val="0"/>
              </a:spcBef>
              <a:defRPr sz="2300">
                <a:solidFill>
                  <a:srgbClr val="080F0E"/>
                </a:solidFill>
              </a:defRPr>
            </a:lvl1pPr>
          </a:lstStyle>
          <a:p>
            <a:pPr lvl="0">
              <a:defRPr sz="1800">
                <a:solidFill>
                  <a:srgbClr val="000000"/>
                </a:solidFill>
              </a:defRPr>
            </a:pPr>
            <a:r>
              <a:rPr sz="2300">
                <a:solidFill>
                  <a:srgbClr val="080F0E"/>
                </a:solidFill>
              </a:rPr>
              <a:t>OVERCOME THE CHALLENGES : We can use different techniques to balance the dataset like: UPSAMPLING , DOWNSAMPLING, SMOTE (Synthetic Minority Oversampling Technique ) . The one that I am using here is SMOTE technique which uses KNN to generate synthetic samples of the minority class</a:t>
            </a:r>
          </a:p>
        </p:txBody>
      </p:sp>
      <p:sp>
        <p:nvSpPr>
          <p:cNvPr id="46" name="Shape 46"/>
          <p:cNvSpPr/>
          <p:nvPr/>
        </p:nvSpPr>
        <p:spPr>
          <a:xfrm>
            <a:off x="753013" y="2142256"/>
            <a:ext cx="140817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60809"/>
                </a:solidFill>
              </a:defRPr>
            </a:lvl1pPr>
          </a:lstStyle>
          <a:p>
            <a:pPr lvl="0">
              <a:defRPr sz="1800">
                <a:solidFill>
                  <a:srgbClr val="000000"/>
                </a:solidFill>
              </a:defRPr>
            </a:pPr>
            <a:r>
              <a:rPr sz="4000">
                <a:solidFill>
                  <a:srgbClr val="060809"/>
                </a:solidFill>
              </a:rPr>
              <a:t>Part 1</a:t>
            </a:r>
          </a:p>
        </p:txBody>
      </p:sp>
      <p:sp>
        <p:nvSpPr>
          <p:cNvPr id="47" name="Shape 47"/>
          <p:cNvSpPr/>
          <p:nvPr/>
        </p:nvSpPr>
        <p:spPr>
          <a:xfrm>
            <a:off x="331814" y="2540638"/>
            <a:ext cx="12099980" cy="212079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marL="431800" indent="-431800" algn="l">
              <a:spcBef>
                <a:spcPts val="4000"/>
              </a:spcBef>
              <a:buClr>
                <a:srgbClr val="515151"/>
              </a:buClr>
              <a:buSzPct val="75000"/>
              <a:buChar char="•"/>
              <a:defRPr sz="2300">
                <a:solidFill>
                  <a:srgbClr val="060808"/>
                </a:solidFill>
              </a:defRPr>
            </a:lvl1pPr>
          </a:lstStyle>
          <a:p>
            <a:pPr lvl="0">
              <a:defRPr sz="1800">
                <a:solidFill>
                  <a:srgbClr val="000000"/>
                </a:solidFill>
              </a:defRPr>
            </a:pPr>
            <a:r>
              <a:rPr sz="2300">
                <a:solidFill>
                  <a:srgbClr val="060808"/>
                </a:solidFill>
              </a:rPr>
              <a:t>Splitting the data according to the timestamps mentioned. SMOTE technique used for balancing the dataset. The model is not performing well on the test dataset, ROC comes out to be 0.55 . The model used here for classification is lightGBM. </a:t>
            </a:r>
          </a:p>
        </p:txBody>
      </p:sp>
      <p:pic>
        <p:nvPicPr>
          <p:cNvPr id="48" name="download (1).png"/>
          <p:cNvPicPr/>
          <p:nvPr/>
        </p:nvPicPr>
        <p:blipFill>
          <a:blip r:embed="rId2">
            <a:extLst/>
          </a:blip>
          <a:stretch>
            <a:fillRect/>
          </a:stretch>
        </p:blipFill>
        <p:spPr>
          <a:xfrm>
            <a:off x="3283003" y="4781279"/>
            <a:ext cx="6197601" cy="4559301"/>
          </a:xfrm>
          <a:prstGeom prst="rect">
            <a:avLst/>
          </a:prstGeom>
          <a:ln w="25400">
            <a:solidFill/>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xfrm>
            <a:off x="544868" y="-92011"/>
            <a:ext cx="11430001" cy="1905001"/>
          </a:xfrm>
          <a:prstGeom prst="rect">
            <a:avLst/>
          </a:prstGeom>
        </p:spPr>
        <p:txBody>
          <a:bodyPr/>
          <a:lstStyle>
            <a:lvl1pPr>
              <a:defRPr sz="4000">
                <a:solidFill>
                  <a:srgbClr val="050706"/>
                </a:solidFill>
              </a:defRPr>
            </a:lvl1pPr>
          </a:lstStyle>
          <a:p>
            <a:pPr lvl="0">
              <a:defRPr sz="1800">
                <a:solidFill>
                  <a:srgbClr val="000000"/>
                </a:solidFill>
                <a:effectLst/>
              </a:defRPr>
            </a:pPr>
            <a:r>
              <a:rPr sz="4000">
                <a:solidFill>
                  <a:srgbClr val="050706"/>
                </a:solidFill>
                <a:effectLst>
                  <a:outerShdw sx="100000" sy="100000" kx="0" ky="0" algn="b" rotWithShape="0" blurRad="38100" dist="50800" dir="3000000">
                    <a:srgbClr val="FFFFFF">
                      <a:alpha val="60000"/>
                    </a:srgbClr>
                  </a:outerShdw>
                </a:effectLst>
              </a:rPr>
              <a:t>LightGBM Model</a:t>
            </a:r>
          </a:p>
        </p:txBody>
      </p:sp>
      <p:sp>
        <p:nvSpPr>
          <p:cNvPr id="51" name="Shape 51"/>
          <p:cNvSpPr/>
          <p:nvPr>
            <p:ph type="body" idx="1"/>
          </p:nvPr>
        </p:nvSpPr>
        <p:spPr>
          <a:xfrm>
            <a:off x="698046" y="1281818"/>
            <a:ext cx="11430001" cy="3561812"/>
          </a:xfrm>
          <a:prstGeom prst="rect">
            <a:avLst/>
          </a:prstGeom>
        </p:spPr>
        <p:txBody>
          <a:bodyPr/>
          <a:lstStyle/>
          <a:p>
            <a:pPr lvl="0" marL="405891" indent="-405891" defTabSz="549148">
              <a:spcBef>
                <a:spcPts val="3700"/>
              </a:spcBef>
              <a:defRPr sz="1800">
                <a:solidFill>
                  <a:srgbClr val="000000"/>
                </a:solidFill>
              </a:defRPr>
            </a:pPr>
            <a:r>
              <a:rPr sz="2162">
                <a:solidFill>
                  <a:srgbClr val="060808"/>
                </a:solidFill>
              </a:rPr>
              <a:t>Light GBM is a gradient boosting framework that uses tree based learning algorithm.</a:t>
            </a:r>
            <a:endParaRPr sz="2162">
              <a:solidFill>
                <a:srgbClr val="060808"/>
              </a:solidFill>
            </a:endParaRPr>
          </a:p>
          <a:p>
            <a:pPr lvl="0" marL="405891" indent="-405891" defTabSz="549148">
              <a:spcBef>
                <a:spcPts val="3700"/>
              </a:spcBef>
              <a:defRPr sz="1800">
                <a:solidFill>
                  <a:srgbClr val="000000"/>
                </a:solidFill>
              </a:defRPr>
            </a:pPr>
            <a:r>
              <a:rPr sz="2162">
                <a:solidFill>
                  <a:srgbClr val="050404"/>
                </a:solidFill>
              </a:rPr>
              <a:t>Light GBM grows tree vertically while other algorithm grows trees horizontally meaning that Light GBM grows tree leaf-wise while other algorithm grows level-wise. It will choose the leaf with max delta loss to grow. When growing the same leaf, Leaf-wise algorithm can reduce more loss than a level-wise algorithm.</a:t>
            </a:r>
            <a:endParaRPr sz="2162">
              <a:solidFill>
                <a:srgbClr val="050404"/>
              </a:solidFill>
            </a:endParaRPr>
          </a:p>
          <a:p>
            <a:pPr lvl="0" marL="405891" indent="-405891" defTabSz="549148">
              <a:spcBef>
                <a:spcPts val="3700"/>
              </a:spcBef>
              <a:defRPr sz="1800">
                <a:solidFill>
                  <a:srgbClr val="000000"/>
                </a:solidFill>
              </a:defRPr>
            </a:pPr>
            <a:r>
              <a:rPr sz="2162">
                <a:solidFill>
                  <a:srgbClr val="050404"/>
                </a:solidFill>
              </a:rPr>
              <a:t>Light GBM is prefixed as ‘Light’ because of its high speed. Light GBM can handle the large size of data and takes lower memory to run. Another reason of why Light GBM is popular is because it focuses on accuracy of results.</a:t>
            </a:r>
          </a:p>
        </p:txBody>
      </p:sp>
      <p:pic>
        <p:nvPicPr>
          <p:cNvPr id="52" name="1_AZsSoXb8lc5N6mnhqX5JCg.png"/>
          <p:cNvPicPr/>
          <p:nvPr/>
        </p:nvPicPr>
        <p:blipFill>
          <a:blip r:embed="rId2">
            <a:extLst/>
          </a:blip>
          <a:stretch>
            <a:fillRect/>
          </a:stretch>
        </p:blipFill>
        <p:spPr>
          <a:xfrm>
            <a:off x="1635036" y="5160567"/>
            <a:ext cx="9249665" cy="3536413"/>
          </a:xfrm>
          <a:prstGeom prst="rect">
            <a:avLst/>
          </a:prstGeom>
          <a:ln w="25400">
            <a:solidFill/>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body" idx="1"/>
          </p:nvPr>
        </p:nvSpPr>
        <p:spPr>
          <a:xfrm>
            <a:off x="264816" y="127486"/>
            <a:ext cx="11430001" cy="1513191"/>
          </a:xfrm>
          <a:prstGeom prst="rect">
            <a:avLst/>
          </a:prstGeom>
        </p:spPr>
        <p:txBody>
          <a:bodyPr/>
          <a:lstStyle>
            <a:lvl1pPr>
              <a:defRPr sz="2300">
                <a:solidFill>
                  <a:srgbClr val="070D0D"/>
                </a:solidFill>
              </a:defRPr>
            </a:lvl1pPr>
          </a:lstStyle>
          <a:p>
            <a:pPr lvl="0">
              <a:defRPr sz="1800">
                <a:solidFill>
                  <a:srgbClr val="000000"/>
                </a:solidFill>
              </a:defRPr>
            </a:pPr>
            <a:r>
              <a:rPr sz="2300">
                <a:solidFill>
                  <a:srgbClr val="070D0D"/>
                </a:solidFill>
              </a:rPr>
              <a:t>When splitting is not done via timestamp and is done with train_test_split from Model Selection sklearn (test_size=0.2) , ROC value increases to 0.81 . SMOTE technique used for balancing the dataset. The model used here for classification is lightGBM. </a:t>
            </a:r>
          </a:p>
        </p:txBody>
      </p:sp>
      <p:pic>
        <p:nvPicPr>
          <p:cNvPr id="55" name="download (2).png"/>
          <p:cNvPicPr/>
          <p:nvPr/>
        </p:nvPicPr>
        <p:blipFill>
          <a:blip r:embed="rId2">
            <a:extLst/>
          </a:blip>
          <a:stretch>
            <a:fillRect/>
          </a:stretch>
        </p:blipFill>
        <p:spPr>
          <a:xfrm>
            <a:off x="2352651" y="2024281"/>
            <a:ext cx="6197601" cy="4559301"/>
          </a:xfrm>
          <a:prstGeom prst="rect">
            <a:avLst/>
          </a:prstGeom>
          <a:ln w="25400">
            <a:solidFill/>
            <a:miter lim="400000"/>
          </a:ln>
        </p:spPr>
      </p:pic>
      <p:sp>
        <p:nvSpPr>
          <p:cNvPr id="56" name="Shape 56"/>
          <p:cNvSpPr/>
          <p:nvPr/>
        </p:nvSpPr>
        <p:spPr>
          <a:xfrm>
            <a:off x="264816" y="6967187"/>
            <a:ext cx="11430001" cy="151319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marL="431800" indent="-431800" algn="l">
              <a:spcBef>
                <a:spcPts val="4000"/>
              </a:spcBef>
              <a:buClr>
                <a:srgbClr val="515151"/>
              </a:buClr>
              <a:buSzPct val="75000"/>
              <a:buChar char="•"/>
              <a:defRPr sz="2300">
                <a:solidFill>
                  <a:srgbClr val="070D0D"/>
                </a:solidFill>
              </a:defRPr>
            </a:lvl1pPr>
          </a:lstStyle>
          <a:p>
            <a:pPr lvl="0">
              <a:defRPr sz="1800">
                <a:solidFill>
                  <a:srgbClr val="000000"/>
                </a:solidFill>
              </a:defRPr>
            </a:pPr>
            <a:r>
              <a:rPr sz="2300">
                <a:solidFill>
                  <a:srgbClr val="070D0D"/>
                </a:solidFill>
              </a:rPr>
              <a:t>So, the reason why the model is not working so well/under fitting on mentioned date train-test split is not so clear. The test data on 27th Feb is just 9.7% of the whole data which performs poorly and on the contrary the same model is performing moderately well on test-train split of 20%. </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nvSpPr>
        <p:spPr>
          <a:xfrm>
            <a:off x="778543" y="138181"/>
            <a:ext cx="140817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60809"/>
                </a:solidFill>
              </a:defRPr>
            </a:lvl1pPr>
          </a:lstStyle>
          <a:p>
            <a:pPr lvl="0">
              <a:defRPr sz="1800">
                <a:solidFill>
                  <a:srgbClr val="000000"/>
                </a:solidFill>
              </a:defRPr>
            </a:pPr>
            <a:r>
              <a:rPr sz="4000">
                <a:solidFill>
                  <a:srgbClr val="060809"/>
                </a:solidFill>
              </a:rPr>
              <a:t>Part 2</a:t>
            </a:r>
          </a:p>
        </p:txBody>
      </p:sp>
      <p:sp>
        <p:nvSpPr>
          <p:cNvPr id="59" name="Shape 59"/>
          <p:cNvSpPr/>
          <p:nvPr/>
        </p:nvSpPr>
        <p:spPr>
          <a:xfrm>
            <a:off x="404581" y="882547"/>
            <a:ext cx="11430001" cy="151319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marL="431800" indent="-431800" algn="l">
              <a:spcBef>
                <a:spcPts val="4000"/>
              </a:spcBef>
              <a:buClr>
                <a:srgbClr val="515151"/>
              </a:buClr>
              <a:buSzPct val="75000"/>
              <a:buChar char="•"/>
              <a:defRPr sz="2300">
                <a:solidFill>
                  <a:srgbClr val="070D0D"/>
                </a:solidFill>
              </a:defRPr>
            </a:lvl1pPr>
          </a:lstStyle>
          <a:p>
            <a:pPr lvl="0">
              <a:defRPr sz="1800">
                <a:solidFill>
                  <a:srgbClr val="000000"/>
                </a:solidFill>
              </a:defRPr>
            </a:pPr>
            <a:r>
              <a:rPr sz="2300">
                <a:solidFill>
                  <a:srgbClr val="070D0D"/>
                </a:solidFill>
              </a:rPr>
              <a:t>When class_id is added to the feature set and the splitting is done with train_test_split from Model Selection sklearn (test_size=0.2), the classification performance increases and the ROC value comes out to be 0.89 . SMOTE technique used for balancing the dataset. The model used here for classification is lightGBM. </a:t>
            </a:r>
          </a:p>
        </p:txBody>
      </p:sp>
      <p:pic>
        <p:nvPicPr>
          <p:cNvPr id="60" name="download (3).png"/>
          <p:cNvPicPr/>
          <p:nvPr/>
        </p:nvPicPr>
        <p:blipFill>
          <a:blip r:embed="rId2">
            <a:extLst/>
          </a:blip>
          <a:stretch>
            <a:fillRect/>
          </a:stretch>
        </p:blipFill>
        <p:spPr>
          <a:xfrm>
            <a:off x="2115624" y="2890098"/>
            <a:ext cx="6197601" cy="4559301"/>
          </a:xfrm>
          <a:prstGeom prst="rect">
            <a:avLst/>
          </a:prstGeom>
          <a:ln w="25400">
            <a:solidFill/>
            <a:miter lim="400000"/>
          </a:ln>
        </p:spPr>
      </p:pic>
      <p:sp>
        <p:nvSpPr>
          <p:cNvPr id="61" name="Shape 61"/>
          <p:cNvSpPr/>
          <p:nvPr>
            <p:ph type="body" idx="1"/>
          </p:nvPr>
        </p:nvSpPr>
        <p:spPr>
          <a:xfrm>
            <a:off x="421708" y="7074150"/>
            <a:ext cx="11727381" cy="2375956"/>
          </a:xfrm>
          <a:prstGeom prst="rect">
            <a:avLst/>
          </a:prstGeom>
        </p:spPr>
        <p:txBody>
          <a:bodyPr/>
          <a:lstStyle>
            <a:lvl1pPr marL="750956" indent="-750956">
              <a:defRPr sz="2300">
                <a:solidFill>
                  <a:srgbClr val="050605"/>
                </a:solidFill>
              </a:defRPr>
            </a:lvl1pPr>
          </a:lstStyle>
          <a:p>
            <a:pPr lvl="0">
              <a:defRPr sz="1800">
                <a:solidFill>
                  <a:srgbClr val="000000"/>
                </a:solidFill>
              </a:defRPr>
            </a:pPr>
            <a:r>
              <a:rPr sz="2300">
                <a:solidFill>
                  <a:srgbClr val="050605"/>
                </a:solidFill>
              </a:rPr>
              <a:t>In class_id their are 157 unique Job types. Since, they are not unique id’s I can’t use class_id as a metric for splitting the dataset. So, I made a split normally using model selection under sklearn.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787400" y="-270032"/>
            <a:ext cx="11430001" cy="1905001"/>
          </a:xfrm>
          <a:prstGeom prst="rect">
            <a:avLst/>
          </a:prstGeom>
        </p:spPr>
        <p:txBody>
          <a:bodyPr/>
          <a:lstStyle>
            <a:lvl1pPr>
              <a:defRPr b="1" sz="4000">
                <a:solidFill>
                  <a:srgbClr val="07050E"/>
                </a:solidFill>
              </a:defRPr>
            </a:lvl1pPr>
          </a:lstStyle>
          <a:p>
            <a:pPr lvl="0">
              <a:defRPr b="0" sz="1800">
                <a:solidFill>
                  <a:srgbClr val="000000"/>
                </a:solidFill>
                <a:effectLst/>
              </a:defRPr>
            </a:pPr>
            <a:r>
              <a:rPr b="1" sz="4000">
                <a:solidFill>
                  <a:srgbClr val="07050E"/>
                </a:solidFill>
                <a:effectLst>
                  <a:outerShdw sx="100000" sy="100000" kx="0" ky="0" algn="b" rotWithShape="0" blurRad="38100" dist="50800" dir="3000000">
                    <a:srgbClr val="FFFFFF">
                      <a:alpha val="60000"/>
                    </a:srgbClr>
                  </a:outerShdw>
                </a:effectLst>
              </a:rPr>
              <a:t>Improvement</a:t>
            </a:r>
          </a:p>
        </p:txBody>
      </p:sp>
      <p:sp>
        <p:nvSpPr>
          <p:cNvPr id="64" name="Shape 64"/>
          <p:cNvSpPr/>
          <p:nvPr>
            <p:ph type="body" idx="1"/>
          </p:nvPr>
        </p:nvSpPr>
        <p:spPr>
          <a:xfrm>
            <a:off x="685281" y="1225538"/>
            <a:ext cx="11430001" cy="7302524"/>
          </a:xfrm>
          <a:prstGeom prst="rect">
            <a:avLst/>
          </a:prstGeom>
        </p:spPr>
        <p:txBody>
          <a:bodyPr/>
          <a:lstStyle/>
          <a:p>
            <a:pPr lvl="0" marL="410209" indent="-410209" defTabSz="554990">
              <a:spcBef>
                <a:spcPts val="3800"/>
              </a:spcBef>
              <a:defRPr sz="1800">
                <a:solidFill>
                  <a:srgbClr val="000000"/>
                </a:solidFill>
              </a:defRPr>
            </a:pPr>
            <a:r>
              <a:rPr sz="2185">
                <a:solidFill>
                  <a:srgbClr val="070B0B"/>
                </a:solidFill>
              </a:rPr>
              <a:t>Test split of 25% would give an improved accuracy I assume, also some more balanced data would make the model perform better as more training data would be available. </a:t>
            </a:r>
            <a:endParaRPr sz="2185">
              <a:solidFill>
                <a:srgbClr val="070B0B"/>
              </a:solidFill>
            </a:endParaRPr>
          </a:p>
          <a:p>
            <a:pPr lvl="0" marL="410209" indent="-410209" defTabSz="554990">
              <a:spcBef>
                <a:spcPts val="3800"/>
              </a:spcBef>
              <a:defRPr sz="1800">
                <a:solidFill>
                  <a:srgbClr val="000000"/>
                </a:solidFill>
              </a:defRPr>
            </a:pPr>
            <a:r>
              <a:rPr sz="2185">
                <a:solidFill>
                  <a:srgbClr val="070B0B"/>
                </a:solidFill>
              </a:rPr>
              <a:t>Could perform an EDA on the timestamped training data(from 21st-26th) to see why the model is not learning the training data so well. Is there any different trend for test data on 27th. </a:t>
            </a:r>
            <a:endParaRPr sz="2185">
              <a:solidFill>
                <a:srgbClr val="070B0B"/>
              </a:solidFill>
            </a:endParaRPr>
          </a:p>
          <a:p>
            <a:pPr lvl="0" marL="410209" indent="-410209" defTabSz="554990">
              <a:spcBef>
                <a:spcPts val="3800"/>
              </a:spcBef>
              <a:defRPr sz="1800">
                <a:solidFill>
                  <a:srgbClr val="000000"/>
                </a:solidFill>
              </a:defRPr>
            </a:pPr>
            <a:r>
              <a:rPr sz="2185">
                <a:solidFill>
                  <a:srgbClr val="070B0B"/>
                </a:solidFill>
              </a:rPr>
              <a:t>Could do an ensemble learning of different models/algorithm by dividing the train data into equal number of test data and averaging the performance.</a:t>
            </a:r>
            <a:endParaRPr sz="2185">
              <a:solidFill>
                <a:srgbClr val="070B0B"/>
              </a:solidFill>
            </a:endParaRPr>
          </a:p>
          <a:p>
            <a:pPr lvl="0" marL="410209" indent="-410209" defTabSz="554990">
              <a:spcBef>
                <a:spcPts val="3800"/>
              </a:spcBef>
              <a:defRPr sz="1800">
                <a:solidFill>
                  <a:srgbClr val="000000"/>
                </a:solidFill>
              </a:defRPr>
            </a:pPr>
            <a:r>
              <a:rPr sz="2185">
                <a:solidFill>
                  <a:srgbClr val="070B0B"/>
                </a:solidFill>
              </a:rPr>
              <a:t>Could apply different technique for balancing the dataset like Upsampling, Downsampling etc.</a:t>
            </a:r>
            <a:endParaRPr sz="2185">
              <a:solidFill>
                <a:srgbClr val="070B0B"/>
              </a:solidFill>
            </a:endParaRPr>
          </a:p>
          <a:p>
            <a:pPr lvl="0" marL="410209" indent="-410209" defTabSz="554990">
              <a:spcBef>
                <a:spcPts val="3800"/>
              </a:spcBef>
              <a:defRPr sz="1800">
                <a:solidFill>
                  <a:srgbClr val="000000"/>
                </a:solidFill>
              </a:defRPr>
            </a:pPr>
            <a:r>
              <a:rPr sz="2185">
                <a:solidFill>
                  <a:srgbClr val="070B0B"/>
                </a:solidFill>
              </a:rPr>
              <a:t>Could estimate a DGP( Data Generating Process) function which matches the current dataset closely by Maximum likelihood estimation, assuming that the data comes from a particular Gaussian distribution/or any other distribution. </a:t>
            </a:r>
            <a:endParaRPr sz="2185">
              <a:solidFill>
                <a:srgbClr val="070B0B"/>
              </a:solidFill>
            </a:endParaRPr>
          </a:p>
          <a:p>
            <a:pPr lvl="0" marL="410209" indent="-410209" defTabSz="554990">
              <a:spcBef>
                <a:spcPts val="3800"/>
              </a:spcBef>
              <a:defRPr sz="1800">
                <a:solidFill>
                  <a:srgbClr val="000000"/>
                </a:solidFill>
              </a:defRPr>
            </a:pPr>
            <a:r>
              <a:rPr sz="2185">
                <a:solidFill>
                  <a:srgbClr val="070B0B"/>
                </a:solidFill>
              </a:rPr>
              <a:t>Perform some more feature engineering if want improved accuracy by digging in the research papers/articles of calculating click through rate/apply rate and devising new features accordingly. </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Formal">
  <a:themeElements>
    <a:clrScheme name="Formal">
      <a:dk1>
        <a:srgbClr val="515151"/>
      </a:dk1>
      <a:lt1>
        <a:srgbClr val="002951"/>
      </a:lt1>
      <a:dk2>
        <a:srgbClr val="53585F"/>
      </a:dk2>
      <a:lt2>
        <a:srgbClr val="DCDEE0"/>
      </a:lt2>
      <a:accent1>
        <a:srgbClr val="6789BA"/>
      </a:accent1>
      <a:accent2>
        <a:srgbClr val="77965C"/>
      </a:accent2>
      <a:accent3>
        <a:srgbClr val="E3B43D"/>
      </a:accent3>
      <a:accent4>
        <a:srgbClr val="D77B43"/>
      </a:accent4>
      <a:accent5>
        <a:srgbClr val="C25756"/>
      </a:accent5>
      <a:accent6>
        <a:srgbClr val="876390"/>
      </a:accent6>
      <a:hlink>
        <a:srgbClr val="0000FF"/>
      </a:hlink>
      <a:folHlink>
        <a:srgbClr val="FF00FF"/>
      </a:folHlink>
    </a:clrScheme>
    <a:fontScheme name="Formal">
      <a:majorFont>
        <a:latin typeface="Cochin"/>
        <a:ea typeface="Cochin"/>
        <a:cs typeface="Cochin"/>
      </a:majorFont>
      <a:minorFont>
        <a:latin typeface="Cochin"/>
        <a:ea typeface="Cochin"/>
        <a:cs typeface="Cochin"/>
      </a:minorFont>
    </a:fontScheme>
    <a:fmtScheme name="Fo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D3E3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515151"/>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rmal">
  <a:themeElements>
    <a:clrScheme name="Formal">
      <a:dk1>
        <a:srgbClr val="000000"/>
      </a:dk1>
      <a:lt1>
        <a:srgbClr val="FFFFFF"/>
      </a:lt1>
      <a:dk2>
        <a:srgbClr val="53585F"/>
      </a:dk2>
      <a:lt2>
        <a:srgbClr val="DCDEE0"/>
      </a:lt2>
      <a:accent1>
        <a:srgbClr val="6789BA"/>
      </a:accent1>
      <a:accent2>
        <a:srgbClr val="77965C"/>
      </a:accent2>
      <a:accent3>
        <a:srgbClr val="E3B43D"/>
      </a:accent3>
      <a:accent4>
        <a:srgbClr val="D77B43"/>
      </a:accent4>
      <a:accent5>
        <a:srgbClr val="C25756"/>
      </a:accent5>
      <a:accent6>
        <a:srgbClr val="876390"/>
      </a:accent6>
      <a:hlink>
        <a:srgbClr val="0000FF"/>
      </a:hlink>
      <a:folHlink>
        <a:srgbClr val="FF00FF"/>
      </a:folHlink>
    </a:clrScheme>
    <a:fontScheme name="Formal">
      <a:majorFont>
        <a:latin typeface="Cochin"/>
        <a:ea typeface="Cochin"/>
        <a:cs typeface="Cochin"/>
      </a:majorFont>
      <a:minorFont>
        <a:latin typeface="Cochin"/>
        <a:ea typeface="Cochin"/>
        <a:cs typeface="Cochin"/>
      </a:minorFont>
    </a:fontScheme>
    <a:fmtScheme name="Fo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D3E3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515151"/>
            </a:solidFill>
            <a:effectLst/>
            <a:uFillTx/>
            <a:latin typeface="+mn-lt"/>
            <a:ea typeface="+mn-ea"/>
            <a:cs typeface="+mn-cs"/>
            <a:sym typeface="Coch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