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28e9384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d28e9384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28e9384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28e9384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28e938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28e938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28e938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28e938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d28e938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d28e938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28e938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28e938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28e9384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28e9384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vs cattle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28e9384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28e9384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28e938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28e938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28e9384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28e9384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Contenedores, docker y compose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Pequeño taller y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Orquestadores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hacerlo más fácil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de ellos son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básicos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contenedor es una unidad de software que empaqueta el código y todas sus dependencias para garantizar la consistencia en diferentes entornos de ejecución.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Aisla procesos y recursos al solo utilizar el kernel del host </a:t>
            </a:r>
            <a:r>
              <a:rPr b="1" lang="en"/>
              <a:t>#namespaces</a:t>
            </a:r>
            <a:r>
              <a:rPr lang="en"/>
              <a:t> </a:t>
            </a:r>
            <a:r>
              <a:rPr b="1" lang="en"/>
              <a:t>#cnames</a:t>
            </a:r>
            <a:r>
              <a:rPr lang="en"/>
              <a:t> </a:t>
            </a:r>
            <a:r>
              <a:rPr b="1" lang="en"/>
              <a:t>#cgroups</a:t>
            </a:r>
            <a:endParaRPr b="1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24" y="3340299"/>
            <a:ext cx="1492127" cy="11934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36575" y="3706150"/>
            <a:ext cx="26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Malcolm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McLean , 1956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 Máquinas virtuales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75" y="1791975"/>
            <a:ext cx="6030226" cy="30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y beneficios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engine </a:t>
            </a:r>
            <a:r>
              <a:rPr b="1" lang="en"/>
              <a:t>#docker #podman #CRI-O #containerd #CNCF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Portabilidad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Catalizador para adoptar arquitecturas de microservicios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de algunos motores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CRI-O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75" y="2187906"/>
            <a:ext cx="2867969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309" y="1356175"/>
            <a:ext cx="1605890" cy="13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221" y="2855621"/>
            <a:ext cx="3777475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125" y="3181075"/>
            <a:ext cx="2730426" cy="1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datos relevantes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el 2022 se reportó que al menos un 75% de las organizaciones globales </a:t>
            </a:r>
            <a:r>
              <a:rPr lang="en"/>
              <a:t>están</a:t>
            </a:r>
            <a:r>
              <a:rPr lang="en"/>
              <a:t> ejecutando aplicaciones productivas sobre contenedores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adopción de arquitecturas de microservicios sigue aumentando en dichas organizaciones a la par de orquestadores como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contenedores se están convirtiendo en un componente clave de las estrategias de transformación digital de las empresas, permitiéndoles ser más ágiles y responder rápidamente a las necesidades del mercado.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basics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Preparen su terminal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y contenedores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Plantilla inmutable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Tiene un sistema de archivos, librerias, código y recursos necesarios para ejecutar un aplicativo o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 origen de los contenedores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Contenedor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 una instancia en ejecución de una imágen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conceptos más especializados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