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1" r:id="rId4"/>
    <p:sldId id="276" r:id="rId5"/>
    <p:sldId id="275" r:id="rId6"/>
    <p:sldId id="265" r:id="rId7"/>
    <p:sldId id="266" r:id="rId8"/>
    <p:sldId id="270" r:id="rId9"/>
    <p:sldId id="267" r:id="rId10"/>
    <p:sldId id="271" r:id="rId11"/>
    <p:sldId id="268" r:id="rId12"/>
    <p:sldId id="269" r:id="rId13"/>
    <p:sldId id="277" r:id="rId14"/>
    <p:sldId id="278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yaan" initials="A" lastIdx="1" clrIdx="0">
    <p:extLst>
      <p:ext uri="{19B8F6BF-5375-455C-9EA6-DF929625EA0E}">
        <p15:presenceInfo xmlns:p15="http://schemas.microsoft.com/office/powerpoint/2012/main" userId="Avya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FF"/>
    <a:srgbClr val="4267B2"/>
    <a:srgbClr val="4472C4"/>
    <a:srgbClr val="E9EBEE"/>
    <a:srgbClr val="007FFF"/>
    <a:srgbClr val="6D8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33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B4EAD-5331-4F68-A776-C9FC783CD86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45688-4C01-47AB-B675-25BE1CAD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0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911E-EE8E-4ECA-9575-80B0A2AC6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1D820-D9D7-4836-B42B-76D90A2A0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60130-947B-4BF6-AF06-E0896BE8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BF6F-E1DA-4892-A0C4-058F3BBA657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B1F5F-D477-4747-864D-DE52506A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91AEC-0FFB-4196-9552-708632BB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C809-9FA1-4D67-ADB0-16044268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6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E42D-CB82-4502-8AC9-B64AF6F7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61125-670B-46A0-83FD-82CEB4884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18568-D22A-4088-B4D4-74D3AABE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BF6F-E1DA-4892-A0C4-058F3BBA657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E54F0-BB75-4C1B-ADF3-8DB1702C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E1BAF-D1A0-4B19-8DA9-85F8C02A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C809-9FA1-4D67-ADB0-16044268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5FB68-50AF-4615-9E0B-062265EF7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61439-9CA9-46AC-BF00-C64C462B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21FD8-9FA7-4EAC-B9BD-C1E6CD74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BF6F-E1DA-4892-A0C4-058F3BBA657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9E70-8D0A-4BF9-9362-BC389E0D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9AE20-00B9-40E3-A1A1-A87E8B64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C809-9FA1-4D67-ADB0-16044268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5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7EB9-CC9E-48FA-89EA-937200B8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23EFA-B828-44B2-8FF1-5DCC5C6CE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7EB58-0233-4A40-B0E7-FD92C38F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BF6F-E1DA-4892-A0C4-058F3BBA657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52D31-B631-4245-86BB-85809EDC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DF3CE-43E3-4B09-9093-E2198CCE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C809-9FA1-4D67-ADB0-16044268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5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AF6D-92C2-4541-A86F-75930FF4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9047-30FC-48DC-BEB9-44A39BD7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CEEA-781E-40D4-8AC0-62E4935D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BF6F-E1DA-4892-A0C4-058F3BBA657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556E-5892-4244-BD54-5A0041BC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75DF-9B76-4EFB-9371-1374A2CC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C809-9FA1-4D67-ADB0-16044268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71F2-F867-4B9C-8C39-DABC58C1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D0F5-8BA6-43D4-A787-33572362A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3EE8-C145-469A-A3C7-70EEE8E29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BC5A6-EB60-444D-A2CA-DFD4AFB6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BF6F-E1DA-4892-A0C4-058F3BBA657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7B60-6EE0-4E75-9A6C-1EE33FBA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292F-70EA-4BF1-BD1D-97587458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C809-9FA1-4D67-ADB0-16044268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0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E838-DE2C-4EA7-8637-D50BB957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E7FAE-40B7-48CF-BCCF-0CA3E4A3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FF5B4-9898-4561-BCEC-FAAF4FB42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DA4FD-5764-4BE4-8569-F8D6242CC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8FEF6-251E-435A-BC5A-67C7A4879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174E5-3E5F-4723-BFF7-F0C5E55B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BF6F-E1DA-4892-A0C4-058F3BBA657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6F416-2CA7-4305-8748-B3A5091D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0FCFA-0693-41BC-A57B-E358E723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C809-9FA1-4D67-ADB0-16044268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D45B-6F86-4C64-B6CB-1C9143DB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B9D4B-2CD5-48E4-886C-0BD2F2B9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BF6F-E1DA-4892-A0C4-058F3BBA657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7FFF9-52C9-4678-B9A4-E412CEA4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CEEB1-BC09-4388-B823-B7CECCF4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C809-9FA1-4D67-ADB0-16044268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456EA-07B8-4D82-A2C0-369664ED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BF6F-E1DA-4892-A0C4-058F3BBA657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38027-E8C1-4352-978B-D7249139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1ABAB-6A61-48C7-8D00-2DC93FF8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C809-9FA1-4D67-ADB0-16044268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7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213C-E199-4D92-8B07-C0FC9C72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4AA9-A457-4408-AB0F-C9A1E58B0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7A8C1-BE78-4B0F-89F7-9CDCC771A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37613-FA3F-4516-9BA3-33D55560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BF6F-E1DA-4892-A0C4-058F3BBA657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0BCA-DB77-42D1-B879-1A5C327F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4B7AC-505E-4618-98FD-774FD938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C809-9FA1-4D67-ADB0-16044268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8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B953-CC96-4F76-BCA2-E2641A4D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4498D-6497-433C-BEC9-995554170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23DC2-839A-41B2-8F88-C780912D9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99ACA-C06B-40FA-AD51-B26B7D06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BF6F-E1DA-4892-A0C4-058F3BBA657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910FF-DF91-4366-938C-6474430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3C817-785B-4BD4-B181-32D1A757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C809-9FA1-4D67-ADB0-16044268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5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D6C19-E1F6-49F4-81AC-613EC993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B7319-75B9-440A-80DD-66FF00D5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15CD2-E9A9-420F-B724-EF9E8DB13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1BF6F-E1DA-4892-A0C4-058F3BBA657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FF33-5A3F-4849-9EF5-AE86A17C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AADBA-4221-4D58-A061-6E0FFA1ED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5C809-9FA1-4D67-ADB0-16044268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9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8.xml"/><Relationship Id="rId3" Type="http://schemas.openxmlformats.org/officeDocument/2006/relationships/image" Target="../media/image12.png"/><Relationship Id="rId7" Type="http://schemas.openxmlformats.org/officeDocument/2006/relationships/slide" Target="slide2.xml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5.png"/><Relationship Id="rId4" Type="http://schemas.openxmlformats.org/officeDocument/2006/relationships/slide" Target="slide11.xml"/><Relationship Id="rId9" Type="http://schemas.openxmlformats.org/officeDocument/2006/relationships/image" Target="../media/image24.jpe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2.png"/><Relationship Id="rId7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19.png"/><Relationship Id="rId4" Type="http://schemas.openxmlformats.org/officeDocument/2006/relationships/slide" Target="slide12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2.png"/><Relationship Id="rId7" Type="http://schemas.openxmlformats.org/officeDocument/2006/relationships/slide" Target="slid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2.png"/><Relationship Id="rId7" Type="http://schemas.openxmlformats.org/officeDocument/2006/relationships/slide" Target="slid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3.jpeg"/><Relationship Id="rId9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12.png"/><Relationship Id="rId7" Type="http://schemas.openxmlformats.org/officeDocument/2006/relationships/slide" Target="slid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2.png"/><Relationship Id="rId7" Type="http://schemas.openxmlformats.org/officeDocument/2006/relationships/slide" Target="slide2.xml"/><Relationship Id="rId12" Type="http://schemas.openxmlformats.org/officeDocument/2006/relationships/image" Target="../media/image2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jpeg"/><Relationship Id="rId10" Type="http://schemas.openxmlformats.org/officeDocument/2006/relationships/image" Target="../media/image19.png"/><Relationship Id="rId4" Type="http://schemas.openxmlformats.org/officeDocument/2006/relationships/slide" Target="slide16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2.png"/><Relationship Id="rId7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19.png"/><Relationship Id="rId4" Type="http://schemas.openxmlformats.org/officeDocument/2006/relationships/slide" Target="slide17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slide" Target="slid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8.xml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jpe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slide" Target="slid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slide" Target="slide8.xml"/><Relationship Id="rId4" Type="http://schemas.openxmlformats.org/officeDocument/2006/relationships/image" Target="../media/image13.jpeg"/><Relationship Id="rId9" Type="http://schemas.openxmlformats.org/officeDocument/2006/relationships/image" Target="../media/image17.png"/><Relationship Id="rId1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slide" Target="slide6.xml"/><Relationship Id="rId12" Type="http://schemas.openxmlformats.org/officeDocument/2006/relationships/slide" Target="slide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jpe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slide" Target="slide7.xml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9.xml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13.jpeg"/><Relationship Id="rId9" Type="http://schemas.openxmlformats.org/officeDocument/2006/relationships/image" Target="../media/image16.png"/><Relationship Id="rId1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jpeg"/><Relationship Id="rId3" Type="http://schemas.openxmlformats.org/officeDocument/2006/relationships/image" Target="../media/image12.png"/><Relationship Id="rId7" Type="http://schemas.openxmlformats.org/officeDocument/2006/relationships/slide" Target="slide6.xml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13.jpeg"/><Relationship Id="rId9" Type="http://schemas.openxmlformats.org/officeDocument/2006/relationships/image" Target="../media/image16.png"/><Relationship Id="rId1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slide" Target="slide2.xml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jpeg"/><Relationship Id="rId15" Type="http://schemas.openxmlformats.org/officeDocument/2006/relationships/image" Target="../media/image18.png"/><Relationship Id="rId10" Type="http://schemas.openxmlformats.org/officeDocument/2006/relationships/image" Target="../media/image16.png"/><Relationship Id="rId4" Type="http://schemas.openxmlformats.org/officeDocument/2006/relationships/slide" Target="slide9.xml"/><Relationship Id="rId9" Type="http://schemas.openxmlformats.org/officeDocument/2006/relationships/image" Target="../media/image15.png"/><Relationship Id="rId1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slide" Target="slide8.xml"/><Relationship Id="rId3" Type="http://schemas.openxmlformats.org/officeDocument/2006/relationships/image" Target="../media/image12.png"/><Relationship Id="rId7" Type="http://schemas.openxmlformats.org/officeDocument/2006/relationships/slide" Target="slide6.xml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10.xm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 descr="1&#10;">
            <a:extLst>
              <a:ext uri="{FF2B5EF4-FFF2-40B4-BE49-F238E27FC236}">
                <a16:creationId xmlns:a16="http://schemas.microsoft.com/office/drawing/2014/main" id="{CEA802C4-6602-4910-AD8C-A54269987158}"/>
              </a:ext>
            </a:extLst>
          </p:cNvPr>
          <p:cNvGrpSpPr/>
          <p:nvPr/>
        </p:nvGrpSpPr>
        <p:grpSpPr>
          <a:xfrm>
            <a:off x="0" y="0"/>
            <a:ext cx="12192000" cy="8345118"/>
            <a:chOff x="0" y="0"/>
            <a:chExt cx="12192000" cy="834511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2837E93-1ED4-45AC-9099-C1A6378F5268}"/>
                </a:ext>
              </a:extLst>
            </p:cNvPr>
            <p:cNvGrpSpPr/>
            <p:nvPr/>
          </p:nvGrpSpPr>
          <p:grpSpPr>
            <a:xfrm>
              <a:off x="0" y="0"/>
              <a:ext cx="12192000" cy="8345118"/>
              <a:chOff x="0" y="-15976"/>
              <a:chExt cx="12192000" cy="8345118"/>
            </a:xfrm>
            <a:solidFill>
              <a:srgbClr val="4267B2"/>
            </a:solidFill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6273D1E-72B2-4CAD-A919-00348D17B389}"/>
                  </a:ext>
                </a:extLst>
              </p:cNvPr>
              <p:cNvGrpSpPr/>
              <p:nvPr/>
            </p:nvGrpSpPr>
            <p:grpSpPr>
              <a:xfrm>
                <a:off x="0" y="-15976"/>
                <a:ext cx="12192000" cy="8345118"/>
                <a:chOff x="0" y="0"/>
                <a:chExt cx="12192000" cy="8345118"/>
              </a:xfrm>
              <a:grpFill/>
            </p:grpSpPr>
            <p:pic>
              <p:nvPicPr>
                <p:cNvPr id="5" name="Picture 4" descr="A screenshot of a social media post&#10;&#10;Description automatically generated">
                  <a:extLst>
                    <a:ext uri="{FF2B5EF4-FFF2-40B4-BE49-F238E27FC236}">
                      <a16:creationId xmlns:a16="http://schemas.microsoft.com/office/drawing/2014/main" id="{BE5E43BB-757D-4A96-99CC-1A740C611B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2192000" cy="8345118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3C47221-FEFA-49CC-8C2B-7A32AA69196B}"/>
                    </a:ext>
                  </a:extLst>
                </p:cNvPr>
                <p:cNvSpPr/>
                <p:nvPr/>
              </p:nvSpPr>
              <p:spPr>
                <a:xfrm>
                  <a:off x="663771" y="671284"/>
                  <a:ext cx="1719532" cy="218536"/>
                </a:xfrm>
                <a:prstGeom prst="rect">
                  <a:avLst/>
                </a:prstGeom>
                <a:solidFill>
                  <a:srgbClr val="E9EB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Brian</a:t>
                  </a:r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9A33096F-C619-4B49-8612-C492013A9B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8985" y="2309118"/>
                  <a:ext cx="2212120" cy="368907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662D9681-E4EA-494C-B59A-C4E4711C76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3585" y="2154498"/>
                  <a:ext cx="2118037" cy="4642087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05EC7A9-6A59-4052-93C4-4E7A97A89D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724" y="2154498"/>
                <a:ext cx="2257640" cy="3264231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11B9C6-E827-484D-922D-9158C8FABBFD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647012" y="1946821"/>
                <a:ext cx="1276066" cy="261610"/>
              </a:xfrm>
              <a:prstGeom prst="rect">
                <a:avLst/>
              </a:prstGeom>
              <a:solidFill>
                <a:srgbClr val="E9EBEE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hlinkClick r:id="rId6" action="ppaction://hlinksldjump"/>
                  </a:rPr>
                  <a:t>Music Buddy</a:t>
                </a:r>
                <a:endPara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2348E41-4B88-430E-9AFF-3722B260B7C3}"/>
                  </a:ext>
                </a:extLst>
              </p:cNvPr>
              <p:cNvSpPr/>
              <p:nvPr/>
            </p:nvSpPr>
            <p:spPr>
              <a:xfrm>
                <a:off x="433272" y="1977548"/>
                <a:ext cx="220564" cy="205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F339282-B2EA-4379-BBF0-3A720A7721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9714" y="2006119"/>
                <a:ext cx="149501" cy="13578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504E38-404D-48E2-BCBF-58A16BB241F0}"/>
                </a:ext>
              </a:extLst>
            </p:cNvPr>
            <p:cNvSpPr/>
            <p:nvPr/>
          </p:nvSpPr>
          <p:spPr>
            <a:xfrm>
              <a:off x="7260609" y="92122"/>
              <a:ext cx="689212" cy="21495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Brian</a:t>
              </a:r>
              <a:endParaRPr lang="en-US" sz="1200" b="1" dirty="0"/>
            </a:p>
          </p:txBody>
        </p:sp>
        <p:pic>
          <p:nvPicPr>
            <p:cNvPr id="24" name="Picture 23" descr="Music Budddy - PowerPoint">
              <a:extLst>
                <a:ext uri="{FF2B5EF4-FFF2-40B4-BE49-F238E27FC236}">
                  <a16:creationId xmlns:a16="http://schemas.microsoft.com/office/drawing/2014/main" id="{D29FBD11-056E-4219-9EF1-D1304F0B06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75" t="31649" r="12272" b="44577"/>
            <a:stretch/>
          </p:blipFill>
          <p:spPr>
            <a:xfrm>
              <a:off x="6995515" y="41251"/>
              <a:ext cx="265094" cy="316694"/>
            </a:xfrm>
            <a:prstGeom prst="rect">
              <a:avLst/>
            </a:prstGeom>
          </p:spPr>
        </p:pic>
        <p:pic>
          <p:nvPicPr>
            <p:cNvPr id="27" name="Picture 26" descr="Music Budddy - PowerPoint">
              <a:extLst>
                <a:ext uri="{FF2B5EF4-FFF2-40B4-BE49-F238E27FC236}">
                  <a16:creationId xmlns:a16="http://schemas.microsoft.com/office/drawing/2014/main" id="{56C02B76-38DE-430A-822D-84128F55D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75" t="31649" r="12272" b="44577"/>
            <a:stretch/>
          </p:blipFill>
          <p:spPr>
            <a:xfrm>
              <a:off x="388742" y="635610"/>
              <a:ext cx="265094" cy="316694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9775FB6-C40F-46EF-A946-BECAB727AC0C}"/>
              </a:ext>
            </a:extLst>
          </p:cNvPr>
          <p:cNvSpPr/>
          <p:nvPr/>
        </p:nvSpPr>
        <p:spPr>
          <a:xfrm>
            <a:off x="433272" y="1968248"/>
            <a:ext cx="1471589" cy="2434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1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B64957-4A88-4EDF-AD9B-0E6432BC2957}"/>
              </a:ext>
            </a:extLst>
          </p:cNvPr>
          <p:cNvGrpSpPr/>
          <p:nvPr/>
        </p:nvGrpSpPr>
        <p:grpSpPr>
          <a:xfrm>
            <a:off x="0" y="0"/>
            <a:ext cx="12192000" cy="6881959"/>
            <a:chOff x="0" y="0"/>
            <a:chExt cx="12192000" cy="6881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806DE-8CF0-4AC3-83EF-F7B44C69AB06}"/>
                </a:ext>
              </a:extLst>
            </p:cNvPr>
            <p:cNvSpPr/>
            <p:nvPr/>
          </p:nvSpPr>
          <p:spPr>
            <a:xfrm>
              <a:off x="0" y="0"/>
              <a:ext cx="12192000" cy="65314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8C9CBB-688D-4428-8906-423DC7FC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14" y="72197"/>
              <a:ext cx="419677" cy="4434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94C81-8F6E-41FA-A585-CBF3C582BDF6}"/>
                </a:ext>
              </a:extLst>
            </p:cNvPr>
            <p:cNvSpPr/>
            <p:nvPr/>
          </p:nvSpPr>
          <p:spPr>
            <a:xfrm>
              <a:off x="1029661" y="137992"/>
              <a:ext cx="3142770" cy="353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5768B9-C554-4D35-BE37-5F11E84E2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55" t="25148" r="43220" b="36029"/>
            <a:stretch/>
          </p:blipFill>
          <p:spPr>
            <a:xfrm>
              <a:off x="3716512" y="191941"/>
              <a:ext cx="371395" cy="2535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9B70C-48CC-4772-8965-7A2708875910}"/>
                </a:ext>
              </a:extLst>
            </p:cNvPr>
            <p:cNvSpPr/>
            <p:nvPr/>
          </p:nvSpPr>
          <p:spPr>
            <a:xfrm>
              <a:off x="0" y="677102"/>
              <a:ext cx="2681728" cy="6204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BUDDY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Music for you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Charts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my friends are hearing now 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heard among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Shared by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songs in my group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Personal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Shared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Artists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Albums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Favorites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Followers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Following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groups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4" action="ppaction://hlinksldjump"/>
                </a:rPr>
                <a:t>EXPLORE</a:t>
              </a:r>
              <a:endParaRPr lang="en-US" sz="12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Featured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Recently heard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Genres/Moods ..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DOWNLOADS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 listen Ad free music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SETTINGS</a:t>
              </a:r>
            </a:p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E3CF6-7573-4DE9-9475-DAFC00FD6FC5}"/>
                </a:ext>
              </a:extLst>
            </p:cNvPr>
            <p:cNvSpPr/>
            <p:nvPr/>
          </p:nvSpPr>
          <p:spPr>
            <a:xfrm>
              <a:off x="2681728" y="653143"/>
              <a:ext cx="6270171" cy="929762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ADVERTISEMENT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A4A86-23AF-4CAD-A547-B92F5874B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36"/>
            <a:stretch/>
          </p:blipFill>
          <p:spPr>
            <a:xfrm>
              <a:off x="10322511" y="48025"/>
              <a:ext cx="1527402" cy="615634"/>
            </a:xfrm>
            <a:prstGeom prst="rect">
              <a:avLst/>
            </a:prstGeom>
          </p:spPr>
        </p:pic>
        <p:sp>
          <p:nvSpPr>
            <p:cNvPr id="13" name="Action Button: Go to Beginning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7A5C5-0384-4C0E-9C89-089B95CDECBE}"/>
                </a:ext>
              </a:extLst>
            </p:cNvPr>
            <p:cNvSpPr/>
            <p:nvPr/>
          </p:nvSpPr>
          <p:spPr>
            <a:xfrm>
              <a:off x="5057052" y="191940"/>
              <a:ext cx="461041" cy="253574"/>
            </a:xfrm>
            <a:prstGeom prst="actionButtonBeginning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ction Button: Go Forward or Next 1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32EA29-CE76-4F40-9BE2-BF1A2E30FB19}"/>
                </a:ext>
              </a:extLst>
            </p:cNvPr>
            <p:cNvSpPr/>
            <p:nvPr/>
          </p:nvSpPr>
          <p:spPr>
            <a:xfrm>
              <a:off x="5518093" y="194366"/>
              <a:ext cx="461041" cy="253574"/>
            </a:xfrm>
            <a:prstGeom prst="actionButtonForwardNex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ction Button: Go to End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8F89947-2C53-4C30-8D0D-CB1857FFD026}"/>
                </a:ext>
              </a:extLst>
            </p:cNvPr>
            <p:cNvSpPr/>
            <p:nvPr/>
          </p:nvSpPr>
          <p:spPr>
            <a:xfrm>
              <a:off x="5904994" y="193812"/>
              <a:ext cx="461041" cy="251702"/>
            </a:xfrm>
            <a:prstGeom prst="actionButtonEnd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B848B7-3AFA-4BFB-A36C-E94CDFD25072}"/>
                </a:ext>
              </a:extLst>
            </p:cNvPr>
            <p:cNvCxnSpPr/>
            <p:nvPr/>
          </p:nvCxnSpPr>
          <p:spPr>
            <a:xfrm>
              <a:off x="5116669" y="517205"/>
              <a:ext cx="5371197" cy="0"/>
            </a:xfrm>
            <a:prstGeom prst="line">
              <a:avLst/>
            </a:prstGeom>
            <a:ln w="31750">
              <a:solidFill>
                <a:schemeClr val="bg2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FDA0E9-1293-4944-8AD7-86674609730E}"/>
                </a:ext>
              </a:extLst>
            </p:cNvPr>
            <p:cNvCxnSpPr/>
            <p:nvPr/>
          </p:nvCxnSpPr>
          <p:spPr>
            <a:xfrm>
              <a:off x="5116669" y="517205"/>
              <a:ext cx="1358411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A859E1-8AC0-447B-932A-F85CB3D4C361}"/>
                </a:ext>
              </a:extLst>
            </p:cNvPr>
            <p:cNvSpPr/>
            <p:nvPr/>
          </p:nvSpPr>
          <p:spPr>
            <a:xfrm>
              <a:off x="6440175" y="399832"/>
              <a:ext cx="188373" cy="194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838D5B-23AB-4A31-BF4A-3FA919EF32C9}"/>
                </a:ext>
              </a:extLst>
            </p:cNvPr>
            <p:cNvSpPr/>
            <p:nvPr/>
          </p:nvSpPr>
          <p:spPr>
            <a:xfrm>
              <a:off x="6681895" y="24354"/>
              <a:ext cx="3811746" cy="468497"/>
            </a:xfrm>
            <a:prstGeom prst="rec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Perfect                                                 .                                                </a:t>
              </a:r>
            </a:p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 Sheeran                                     0.43/4.12  .   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Action Button: Return 24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E64E3A2F-7CB3-49B9-96ED-AEF1A23DA86A}"/>
                </a:ext>
              </a:extLst>
            </p:cNvPr>
            <p:cNvSpPr/>
            <p:nvPr/>
          </p:nvSpPr>
          <p:spPr>
            <a:xfrm>
              <a:off x="138663" y="89325"/>
              <a:ext cx="349727" cy="402132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ction Button: Blank 25">
              <a:hlinkClick r:id="rId8" action="ppaction://hlinksldjump" highlightClick="1"/>
              <a:extLst>
                <a:ext uri="{FF2B5EF4-FFF2-40B4-BE49-F238E27FC236}">
                  <a16:creationId xmlns:a16="http://schemas.microsoft.com/office/drawing/2014/main" id="{85B0FD7F-8109-4E07-B5CD-A27BCA910978}"/>
                </a:ext>
              </a:extLst>
            </p:cNvPr>
            <p:cNvSpPr/>
            <p:nvPr/>
          </p:nvSpPr>
          <p:spPr>
            <a:xfrm>
              <a:off x="9950436" y="119053"/>
              <a:ext cx="372075" cy="268941"/>
            </a:xfrm>
            <a:prstGeom prst="actionButtonBlank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/>
                <a:t>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88517-3D70-4D38-BC78-11195F3B2D87}"/>
                </a:ext>
              </a:extLst>
            </p:cNvPr>
            <p:cNvSpPr/>
            <p:nvPr/>
          </p:nvSpPr>
          <p:spPr>
            <a:xfrm>
              <a:off x="2671672" y="1572389"/>
              <a:ext cx="6296077" cy="5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MY MUSIC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Personal Playlists     </a:t>
              </a:r>
              <a:r>
                <a:rPr lang="en-US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r>
                <a:rPr lang="en-US" b="1" dirty="0">
                  <a:solidFill>
                    <a:schemeClr val="tx1"/>
                  </a:solidFill>
                </a:rPr>
                <a:t>      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Imported Playlists     </a:t>
              </a:r>
              <a:r>
                <a:rPr lang="en-US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My Artist                    </a:t>
              </a:r>
              <a:r>
                <a:rPr lang="en-US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r>
                <a:rPr lang="en-US" b="1" dirty="0">
                  <a:solidFill>
                    <a:schemeClr val="tx1"/>
                  </a:solidFill>
                </a:rPr>
                <a:t>            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My Albums                 </a:t>
              </a:r>
              <a:r>
                <a:rPr lang="en-US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My fav                         </a:t>
              </a:r>
              <a:r>
                <a:rPr lang="en-US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My List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Action Button: Blank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9670E26-FEC0-4143-B95A-D7A855416642}"/>
                </a:ext>
              </a:extLst>
            </p:cNvPr>
            <p:cNvSpPr/>
            <p:nvPr/>
          </p:nvSpPr>
          <p:spPr>
            <a:xfrm>
              <a:off x="2761498" y="2241878"/>
              <a:ext cx="514830" cy="258724"/>
            </a:xfrm>
            <a:prstGeom prst="actionButtonBlank">
              <a:avLst/>
            </a:prstGeom>
            <a:blipFill>
              <a:blip r:embed="rId9">
                <a:alphaModFix amt="29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9" name="Action Button: Blank 2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C0217BE-56A8-4BF4-B617-4C6B3E12CD35}"/>
                </a:ext>
              </a:extLst>
            </p:cNvPr>
            <p:cNvSpPr/>
            <p:nvPr/>
          </p:nvSpPr>
          <p:spPr>
            <a:xfrm>
              <a:off x="3472847" y="2236024"/>
              <a:ext cx="514830" cy="265178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ction Button: Blank 2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A71DA7E-805C-4F17-8443-6B488AF96FE8}"/>
                </a:ext>
              </a:extLst>
            </p:cNvPr>
            <p:cNvSpPr/>
            <p:nvPr/>
          </p:nvSpPr>
          <p:spPr>
            <a:xfrm>
              <a:off x="4183771" y="2241168"/>
              <a:ext cx="514830" cy="260271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ction Button: Blank 3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84B574-E269-405F-A962-3926392518B9}"/>
                </a:ext>
              </a:extLst>
            </p:cNvPr>
            <p:cNvSpPr/>
            <p:nvPr/>
          </p:nvSpPr>
          <p:spPr>
            <a:xfrm>
              <a:off x="4894695" y="2241878"/>
              <a:ext cx="514830" cy="260271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021505-7921-43A8-8920-993AC138B9D0}"/>
                </a:ext>
              </a:extLst>
            </p:cNvPr>
            <p:cNvCxnSpPr/>
            <p:nvPr/>
          </p:nvCxnSpPr>
          <p:spPr>
            <a:xfrm>
              <a:off x="2703289" y="1936376"/>
              <a:ext cx="593207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1E96D9E-35B8-4EEF-806B-7CAB2579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708855" y="107336"/>
              <a:ext cx="464169" cy="407716"/>
            </a:xfrm>
            <a:prstGeom prst="rect">
              <a:avLst/>
            </a:prstGeom>
          </p:spPr>
        </p:pic>
      </p:grpSp>
      <p:sp>
        <p:nvSpPr>
          <p:cNvPr id="157" name="Action Button: Blank 1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2EC112E-59B6-4D90-B456-62B565A8DBB3}"/>
              </a:ext>
            </a:extLst>
          </p:cNvPr>
          <p:cNvSpPr/>
          <p:nvPr/>
        </p:nvSpPr>
        <p:spPr>
          <a:xfrm>
            <a:off x="3472847" y="2757182"/>
            <a:ext cx="514830" cy="265178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ction Button: Blank 1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31A3B4-9D2D-46E8-AD2F-6D7C316CA75D}"/>
              </a:ext>
            </a:extLst>
          </p:cNvPr>
          <p:cNvSpPr/>
          <p:nvPr/>
        </p:nvSpPr>
        <p:spPr>
          <a:xfrm>
            <a:off x="4183771" y="2762326"/>
            <a:ext cx="514830" cy="260271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ction Button: Blank 15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22770C-4A2C-48D1-B7FA-C30FC1D01030}"/>
              </a:ext>
            </a:extLst>
          </p:cNvPr>
          <p:cNvSpPr/>
          <p:nvPr/>
        </p:nvSpPr>
        <p:spPr>
          <a:xfrm>
            <a:off x="4894695" y="2763036"/>
            <a:ext cx="514830" cy="260271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ction Button: Blank 16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F022884-CD91-4C48-802B-65B99C866A45}"/>
              </a:ext>
            </a:extLst>
          </p:cNvPr>
          <p:cNvSpPr/>
          <p:nvPr/>
        </p:nvSpPr>
        <p:spPr>
          <a:xfrm>
            <a:off x="3472847" y="3349158"/>
            <a:ext cx="514830" cy="265178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ction Button: Blank 1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821DC0-EBC0-4447-842E-D7FE7712F614}"/>
              </a:ext>
            </a:extLst>
          </p:cNvPr>
          <p:cNvSpPr/>
          <p:nvPr/>
        </p:nvSpPr>
        <p:spPr>
          <a:xfrm>
            <a:off x="4183771" y="3354302"/>
            <a:ext cx="514830" cy="260271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ction Button: Blank 1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161D283-39D9-46D5-8B53-9391A542EB1C}"/>
              </a:ext>
            </a:extLst>
          </p:cNvPr>
          <p:cNvSpPr/>
          <p:nvPr/>
        </p:nvSpPr>
        <p:spPr>
          <a:xfrm>
            <a:off x="4894695" y="3355012"/>
            <a:ext cx="514830" cy="260271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Action Button: Blank 1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80C5BE9-6712-4662-BAD5-928ADF6ABEDF}"/>
              </a:ext>
            </a:extLst>
          </p:cNvPr>
          <p:cNvSpPr/>
          <p:nvPr/>
        </p:nvSpPr>
        <p:spPr>
          <a:xfrm>
            <a:off x="3541790" y="3836458"/>
            <a:ext cx="514830" cy="265178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ction Button: Blank 16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D54135D-EB6C-4C6B-AB3C-C99810F84943}"/>
              </a:ext>
            </a:extLst>
          </p:cNvPr>
          <p:cNvSpPr/>
          <p:nvPr/>
        </p:nvSpPr>
        <p:spPr>
          <a:xfrm>
            <a:off x="4322083" y="3833147"/>
            <a:ext cx="514830" cy="260271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ction Button: Blank 16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6E2536C-B173-45D7-8627-BEF74E509AFE}"/>
              </a:ext>
            </a:extLst>
          </p:cNvPr>
          <p:cNvSpPr/>
          <p:nvPr/>
        </p:nvSpPr>
        <p:spPr>
          <a:xfrm>
            <a:off x="3472847" y="4583870"/>
            <a:ext cx="514830" cy="265178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Action Button: Blank 16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9D50025-EF6B-4578-9B3E-019D18FF2815}"/>
              </a:ext>
            </a:extLst>
          </p:cNvPr>
          <p:cNvSpPr/>
          <p:nvPr/>
        </p:nvSpPr>
        <p:spPr>
          <a:xfrm>
            <a:off x="4183771" y="4589014"/>
            <a:ext cx="514830" cy="26027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ction Button: Blank 1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49CC7E-D501-4DA8-A11A-83C1DA713F25}"/>
              </a:ext>
            </a:extLst>
          </p:cNvPr>
          <p:cNvSpPr/>
          <p:nvPr/>
        </p:nvSpPr>
        <p:spPr>
          <a:xfrm>
            <a:off x="4894695" y="4589724"/>
            <a:ext cx="514830" cy="26027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C33A901-B565-44D4-B2A8-EC720C83A9F2}"/>
              </a:ext>
            </a:extLst>
          </p:cNvPr>
          <p:cNvSpPr/>
          <p:nvPr/>
        </p:nvSpPr>
        <p:spPr>
          <a:xfrm>
            <a:off x="8977805" y="663659"/>
            <a:ext cx="3240101" cy="62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1" name="Picture 180">
            <a:hlinkClick r:id="rId8" action="ppaction://hlinksldjump"/>
            <a:extLst>
              <a:ext uri="{FF2B5EF4-FFF2-40B4-BE49-F238E27FC236}">
                <a16:creationId xmlns:a16="http://schemas.microsoft.com/office/drawing/2014/main" id="{DDEA56DD-D325-4799-B157-42D7F28AD9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0892" y="172949"/>
            <a:ext cx="367319" cy="36109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EC9604F-F3E4-4033-9B31-CC3028CA516F}"/>
              </a:ext>
            </a:extLst>
          </p:cNvPr>
          <p:cNvSpPr/>
          <p:nvPr/>
        </p:nvSpPr>
        <p:spPr>
          <a:xfrm>
            <a:off x="6307448" y="1969595"/>
            <a:ext cx="1736076" cy="2587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 Create Playlist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0DE2F8-0817-412E-A083-63FF220FEC41}"/>
              </a:ext>
            </a:extLst>
          </p:cNvPr>
          <p:cNvSpPr/>
          <p:nvPr/>
        </p:nvSpPr>
        <p:spPr>
          <a:xfrm>
            <a:off x="9016142" y="653143"/>
            <a:ext cx="3156882" cy="61804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GROUPS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FOLLOWERS          </a:t>
            </a:r>
            <a:r>
              <a:rPr lang="en-US" sz="1200" b="1" u="sng" dirty="0">
                <a:solidFill>
                  <a:srgbClr val="009D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ALL</a:t>
            </a:r>
          </a:p>
          <a:p>
            <a:endParaRPr lang="en-US" sz="1200" b="1" u="sng" dirty="0">
              <a:solidFill>
                <a:srgbClr val="009D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b="1" u="sng" dirty="0">
              <a:solidFill>
                <a:srgbClr val="009D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b="1" u="sng" dirty="0">
              <a:solidFill>
                <a:srgbClr val="009D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FOLLOWING </a:t>
            </a:r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sz="1200" b="1" u="sng" dirty="0">
                <a:solidFill>
                  <a:srgbClr val="009D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A0B0627-1CF8-4FD8-B737-D3EF571106D9}"/>
              </a:ext>
            </a:extLst>
          </p:cNvPr>
          <p:cNvSpPr/>
          <p:nvPr/>
        </p:nvSpPr>
        <p:spPr>
          <a:xfrm>
            <a:off x="9167214" y="1054129"/>
            <a:ext cx="514830" cy="258724"/>
          </a:xfrm>
          <a:prstGeom prst="actionButtonBlank">
            <a:avLst/>
          </a:prstGeom>
          <a:blipFill>
            <a:blip r:embed="rId9">
              <a:alphaModFix amt="29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7" name="Action Button: Blank 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5A2644F-C2B7-43BB-89BA-3212719EECE6}"/>
              </a:ext>
            </a:extLst>
          </p:cNvPr>
          <p:cNvSpPr/>
          <p:nvPr/>
        </p:nvSpPr>
        <p:spPr>
          <a:xfrm>
            <a:off x="9878563" y="1048275"/>
            <a:ext cx="514830" cy="265178"/>
          </a:xfrm>
          <a:prstGeom prst="actionButtonBlank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5C3BB5-6229-4DD7-BE51-89D70C16CD13}"/>
              </a:ext>
            </a:extLst>
          </p:cNvPr>
          <p:cNvSpPr/>
          <p:nvPr/>
        </p:nvSpPr>
        <p:spPr>
          <a:xfrm>
            <a:off x="10589487" y="1053419"/>
            <a:ext cx="514830" cy="260271"/>
          </a:xfrm>
          <a:prstGeom prst="actionButtonBlank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5A4A87-4B18-453D-9C4C-5B7AF4551509}"/>
              </a:ext>
            </a:extLst>
          </p:cNvPr>
          <p:cNvSpPr/>
          <p:nvPr/>
        </p:nvSpPr>
        <p:spPr>
          <a:xfrm>
            <a:off x="10436948" y="764672"/>
            <a:ext cx="1736076" cy="2587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 Create Group</a:t>
            </a:r>
          </a:p>
        </p:txBody>
      </p:sp>
      <p:sp>
        <p:nvSpPr>
          <p:cNvPr id="64" name="Action Button: Blank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34DA7D0-2D53-4C75-A8BE-DDDA11F0F023}"/>
              </a:ext>
            </a:extLst>
          </p:cNvPr>
          <p:cNvSpPr/>
          <p:nvPr/>
        </p:nvSpPr>
        <p:spPr>
          <a:xfrm>
            <a:off x="9878563" y="1860622"/>
            <a:ext cx="514830" cy="265178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ction Button: Blank 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88D5E2-35EF-4EC3-A864-6B290F1E7FE1}"/>
              </a:ext>
            </a:extLst>
          </p:cNvPr>
          <p:cNvSpPr/>
          <p:nvPr/>
        </p:nvSpPr>
        <p:spPr>
          <a:xfrm>
            <a:off x="10589487" y="1855468"/>
            <a:ext cx="514830" cy="260271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ction Button: Blank 6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2F8B458-26C0-4473-A1F5-73D56964742F}"/>
              </a:ext>
            </a:extLst>
          </p:cNvPr>
          <p:cNvSpPr/>
          <p:nvPr/>
        </p:nvSpPr>
        <p:spPr>
          <a:xfrm>
            <a:off x="9878563" y="2652374"/>
            <a:ext cx="514830" cy="265178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ction Button: Blank 6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8CCE96E-27F2-4EBE-9D05-562C870BCAF4}"/>
              </a:ext>
            </a:extLst>
          </p:cNvPr>
          <p:cNvSpPr/>
          <p:nvPr/>
        </p:nvSpPr>
        <p:spPr>
          <a:xfrm>
            <a:off x="10589487" y="2657518"/>
            <a:ext cx="514830" cy="260271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ction Button: Blank 7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C4974C7-2422-400F-9517-48930E84C89A}"/>
              </a:ext>
            </a:extLst>
          </p:cNvPr>
          <p:cNvSpPr/>
          <p:nvPr/>
        </p:nvSpPr>
        <p:spPr>
          <a:xfrm>
            <a:off x="9163843" y="1863302"/>
            <a:ext cx="514830" cy="258724"/>
          </a:xfrm>
          <a:prstGeom prst="actionButtonBlank">
            <a:avLst/>
          </a:prstGeom>
          <a:blipFill>
            <a:blip r:embed="rId9">
              <a:alphaModFix amt="29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3" name="Action Button: Blank 7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93DE359-0443-4374-A62A-A0D2120DF88E}"/>
              </a:ext>
            </a:extLst>
          </p:cNvPr>
          <p:cNvSpPr/>
          <p:nvPr/>
        </p:nvSpPr>
        <p:spPr>
          <a:xfrm>
            <a:off x="9173087" y="2666449"/>
            <a:ext cx="514830" cy="258724"/>
          </a:xfrm>
          <a:prstGeom prst="actionButtonBlank">
            <a:avLst/>
          </a:prstGeom>
          <a:blipFill>
            <a:blip r:embed="rId9">
              <a:alphaModFix amt="29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D60C25-C167-4005-87E5-1E2CC35768F8}"/>
              </a:ext>
            </a:extLst>
          </p:cNvPr>
          <p:cNvSpPr/>
          <p:nvPr/>
        </p:nvSpPr>
        <p:spPr>
          <a:xfrm>
            <a:off x="6307448" y="2477537"/>
            <a:ext cx="1736076" cy="2587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 Import Playlist</a:t>
            </a:r>
          </a:p>
        </p:txBody>
      </p:sp>
      <p:sp>
        <p:nvSpPr>
          <p:cNvPr id="77" name="Action Button: Blank 7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71C8F37-41F5-4419-B2A3-C519C1F567E4}"/>
              </a:ext>
            </a:extLst>
          </p:cNvPr>
          <p:cNvSpPr/>
          <p:nvPr/>
        </p:nvSpPr>
        <p:spPr>
          <a:xfrm>
            <a:off x="2754937" y="2763636"/>
            <a:ext cx="514830" cy="258724"/>
          </a:xfrm>
          <a:prstGeom prst="actionButtonBlank">
            <a:avLst/>
          </a:prstGeom>
          <a:blipFill>
            <a:blip r:embed="rId9">
              <a:alphaModFix amt="29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8" name="Action Button: Blank 7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481D8F2-1565-4C0C-909A-C5D32C91D4A3}"/>
              </a:ext>
            </a:extLst>
          </p:cNvPr>
          <p:cNvSpPr/>
          <p:nvPr/>
        </p:nvSpPr>
        <p:spPr>
          <a:xfrm>
            <a:off x="2745971" y="3349158"/>
            <a:ext cx="514830" cy="258724"/>
          </a:xfrm>
          <a:prstGeom prst="actionButtonBlank">
            <a:avLst/>
          </a:prstGeom>
          <a:blipFill>
            <a:blip r:embed="rId9">
              <a:alphaModFix amt="29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9" name="Action Button: Blank 7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9119A1C-599A-48AE-AB58-0B92D4BAF698}"/>
              </a:ext>
            </a:extLst>
          </p:cNvPr>
          <p:cNvSpPr/>
          <p:nvPr/>
        </p:nvSpPr>
        <p:spPr>
          <a:xfrm>
            <a:off x="2737424" y="3846266"/>
            <a:ext cx="514830" cy="258724"/>
          </a:xfrm>
          <a:prstGeom prst="actionButtonBlank">
            <a:avLst/>
          </a:prstGeom>
          <a:blipFill>
            <a:blip r:embed="rId9">
              <a:alphaModFix amt="29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0" name="Action Button: Blank 7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88A41A6-1A5F-470C-BC98-4E8CD39424DD}"/>
              </a:ext>
            </a:extLst>
          </p:cNvPr>
          <p:cNvSpPr/>
          <p:nvPr/>
        </p:nvSpPr>
        <p:spPr>
          <a:xfrm>
            <a:off x="2737424" y="4590561"/>
            <a:ext cx="514830" cy="258724"/>
          </a:xfrm>
          <a:prstGeom prst="actionButtonBlank">
            <a:avLst/>
          </a:prstGeom>
          <a:blipFill>
            <a:blip r:embed="rId9">
              <a:alphaModFix amt="29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1D091D0-D04B-46B3-8CC5-077831F047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7862" y="2236024"/>
            <a:ext cx="1123217" cy="1628382"/>
          </a:xfrm>
          <a:prstGeom prst="rect">
            <a:avLst/>
          </a:prstGeom>
        </p:spPr>
      </p:pic>
      <p:pic>
        <p:nvPicPr>
          <p:cNvPr id="61" name="Picture 60">
            <a:hlinkClick r:id="rId13" action="ppaction://hlinksldjump"/>
            <a:extLst>
              <a:ext uri="{FF2B5EF4-FFF2-40B4-BE49-F238E27FC236}">
                <a16:creationId xmlns:a16="http://schemas.microsoft.com/office/drawing/2014/main" id="{303C1679-61B0-4391-85C8-3ABB908DD3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78380" y="2219085"/>
            <a:ext cx="314325" cy="161925"/>
          </a:xfrm>
          <a:prstGeom prst="rect">
            <a:avLst/>
          </a:prstGeom>
        </p:spPr>
      </p:pic>
      <p:pic>
        <p:nvPicPr>
          <p:cNvPr id="62" name="Picture 61">
            <a:hlinkClick r:id="rId13" action="ppaction://hlinksldjump"/>
            <a:extLst>
              <a:ext uri="{FF2B5EF4-FFF2-40B4-BE49-F238E27FC236}">
                <a16:creationId xmlns:a16="http://schemas.microsoft.com/office/drawing/2014/main" id="{29EA250A-5AD5-4D88-9A47-3BEB56CA9E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1257" y="2240106"/>
            <a:ext cx="314325" cy="161925"/>
          </a:xfrm>
          <a:prstGeom prst="rect">
            <a:avLst/>
          </a:prstGeom>
        </p:spPr>
      </p:pic>
      <p:pic>
        <p:nvPicPr>
          <p:cNvPr id="63" name="Picture 62">
            <a:hlinkClick r:id="rId13" action="ppaction://hlinksldjump"/>
            <a:extLst>
              <a:ext uri="{FF2B5EF4-FFF2-40B4-BE49-F238E27FC236}">
                <a16:creationId xmlns:a16="http://schemas.microsoft.com/office/drawing/2014/main" id="{51B64681-E879-4734-92C5-CE1611F718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37153" y="2243593"/>
            <a:ext cx="314325" cy="161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B368E5-C9DF-47BA-A67F-B37035362C69}"/>
              </a:ext>
            </a:extLst>
          </p:cNvPr>
          <p:cNvSpPr/>
          <p:nvPr/>
        </p:nvSpPr>
        <p:spPr>
          <a:xfrm>
            <a:off x="18976" y="3953992"/>
            <a:ext cx="973615" cy="252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B64957-4A88-4EDF-AD9B-0E6432BC2957}"/>
              </a:ext>
            </a:extLst>
          </p:cNvPr>
          <p:cNvGrpSpPr/>
          <p:nvPr/>
        </p:nvGrpSpPr>
        <p:grpSpPr>
          <a:xfrm>
            <a:off x="0" y="0"/>
            <a:ext cx="12192000" cy="6881959"/>
            <a:chOff x="0" y="0"/>
            <a:chExt cx="12192000" cy="6881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806DE-8CF0-4AC3-83EF-F7B44C69AB06}"/>
                </a:ext>
              </a:extLst>
            </p:cNvPr>
            <p:cNvSpPr/>
            <p:nvPr/>
          </p:nvSpPr>
          <p:spPr>
            <a:xfrm>
              <a:off x="0" y="0"/>
              <a:ext cx="12192000" cy="65314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8C9CBB-688D-4428-8906-423DC7FC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14" y="72197"/>
              <a:ext cx="419677" cy="4434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94C81-8F6E-41FA-A585-CBF3C582BDF6}"/>
                </a:ext>
              </a:extLst>
            </p:cNvPr>
            <p:cNvSpPr/>
            <p:nvPr/>
          </p:nvSpPr>
          <p:spPr>
            <a:xfrm>
              <a:off x="1029661" y="137992"/>
              <a:ext cx="3142770" cy="353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5768B9-C554-4D35-BE37-5F11E84E2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55" t="25148" r="43220" b="36029"/>
            <a:stretch/>
          </p:blipFill>
          <p:spPr>
            <a:xfrm>
              <a:off x="3716512" y="191941"/>
              <a:ext cx="371395" cy="2535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9B70C-48CC-4772-8965-7A2708875910}"/>
                </a:ext>
              </a:extLst>
            </p:cNvPr>
            <p:cNvSpPr/>
            <p:nvPr/>
          </p:nvSpPr>
          <p:spPr>
            <a:xfrm>
              <a:off x="0" y="677102"/>
              <a:ext cx="2681728" cy="6204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BUDDY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Music for you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Charts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my friends are hearing now 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heard among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Shared by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songs in my group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Personal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Shared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Artists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Albums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Favorites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Followers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Following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groups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EXPLORE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Featured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Recently heard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Genres/Moods ..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4" action="ppaction://hlinksldjump"/>
                </a:rPr>
                <a:t>MY DOWNLOADS</a:t>
              </a:r>
              <a:endParaRPr lang="en-US" sz="12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 listen Ad free music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SETTINGS</a:t>
              </a:r>
            </a:p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E3CF6-7573-4DE9-9475-DAFC00FD6FC5}"/>
                </a:ext>
              </a:extLst>
            </p:cNvPr>
            <p:cNvSpPr/>
            <p:nvPr/>
          </p:nvSpPr>
          <p:spPr>
            <a:xfrm>
              <a:off x="2681728" y="653143"/>
              <a:ext cx="6270171" cy="929762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ADVERTISEMENT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A4A86-23AF-4CAD-A547-B92F5874B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36"/>
            <a:stretch/>
          </p:blipFill>
          <p:spPr>
            <a:xfrm>
              <a:off x="10322511" y="48025"/>
              <a:ext cx="1527402" cy="615634"/>
            </a:xfrm>
            <a:prstGeom prst="rect">
              <a:avLst/>
            </a:prstGeom>
          </p:spPr>
        </p:pic>
        <p:sp>
          <p:nvSpPr>
            <p:cNvPr id="13" name="Action Button: Go to Beginning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7A5C5-0384-4C0E-9C89-089B95CDECBE}"/>
                </a:ext>
              </a:extLst>
            </p:cNvPr>
            <p:cNvSpPr/>
            <p:nvPr/>
          </p:nvSpPr>
          <p:spPr>
            <a:xfrm>
              <a:off x="5057052" y="191940"/>
              <a:ext cx="461041" cy="253574"/>
            </a:xfrm>
            <a:prstGeom prst="actionButtonBeginning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ction Button: Go Forward or Next 1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32EA29-CE76-4F40-9BE2-BF1A2E30FB19}"/>
                </a:ext>
              </a:extLst>
            </p:cNvPr>
            <p:cNvSpPr/>
            <p:nvPr/>
          </p:nvSpPr>
          <p:spPr>
            <a:xfrm>
              <a:off x="5518093" y="194366"/>
              <a:ext cx="461041" cy="253574"/>
            </a:xfrm>
            <a:prstGeom prst="actionButtonForwardNex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ction Button: Go to End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8F89947-2C53-4C30-8D0D-CB1857FFD026}"/>
                </a:ext>
              </a:extLst>
            </p:cNvPr>
            <p:cNvSpPr/>
            <p:nvPr/>
          </p:nvSpPr>
          <p:spPr>
            <a:xfrm>
              <a:off x="5904994" y="193812"/>
              <a:ext cx="461041" cy="251702"/>
            </a:xfrm>
            <a:prstGeom prst="actionButtonEnd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B848B7-3AFA-4BFB-A36C-E94CDFD25072}"/>
                </a:ext>
              </a:extLst>
            </p:cNvPr>
            <p:cNvCxnSpPr/>
            <p:nvPr/>
          </p:nvCxnSpPr>
          <p:spPr>
            <a:xfrm>
              <a:off x="5116669" y="517205"/>
              <a:ext cx="5371197" cy="0"/>
            </a:xfrm>
            <a:prstGeom prst="line">
              <a:avLst/>
            </a:prstGeom>
            <a:ln w="31750">
              <a:solidFill>
                <a:schemeClr val="bg2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FDA0E9-1293-4944-8AD7-86674609730E}"/>
                </a:ext>
              </a:extLst>
            </p:cNvPr>
            <p:cNvCxnSpPr/>
            <p:nvPr/>
          </p:nvCxnSpPr>
          <p:spPr>
            <a:xfrm>
              <a:off x="5116669" y="517205"/>
              <a:ext cx="1358411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A859E1-8AC0-447B-932A-F85CB3D4C361}"/>
                </a:ext>
              </a:extLst>
            </p:cNvPr>
            <p:cNvSpPr/>
            <p:nvPr/>
          </p:nvSpPr>
          <p:spPr>
            <a:xfrm>
              <a:off x="6440175" y="399832"/>
              <a:ext cx="188373" cy="194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838D5B-23AB-4A31-BF4A-3FA919EF32C9}"/>
                </a:ext>
              </a:extLst>
            </p:cNvPr>
            <p:cNvSpPr/>
            <p:nvPr/>
          </p:nvSpPr>
          <p:spPr>
            <a:xfrm>
              <a:off x="6681895" y="24354"/>
              <a:ext cx="3811746" cy="468497"/>
            </a:xfrm>
            <a:prstGeom prst="rec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Perfect                                                 .                                                </a:t>
              </a:r>
            </a:p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 Sheeran                                     0.43/4.12  .   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Action Button: Return 24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E64E3A2F-7CB3-49B9-96ED-AEF1A23DA86A}"/>
                </a:ext>
              </a:extLst>
            </p:cNvPr>
            <p:cNvSpPr/>
            <p:nvPr/>
          </p:nvSpPr>
          <p:spPr>
            <a:xfrm>
              <a:off x="138663" y="89325"/>
              <a:ext cx="349727" cy="402132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ction Button: Blank 25">
              <a:hlinkClick r:id="rId8" action="ppaction://hlinksldjump" highlightClick="1"/>
              <a:extLst>
                <a:ext uri="{FF2B5EF4-FFF2-40B4-BE49-F238E27FC236}">
                  <a16:creationId xmlns:a16="http://schemas.microsoft.com/office/drawing/2014/main" id="{85B0FD7F-8109-4E07-B5CD-A27BCA910978}"/>
                </a:ext>
              </a:extLst>
            </p:cNvPr>
            <p:cNvSpPr/>
            <p:nvPr/>
          </p:nvSpPr>
          <p:spPr>
            <a:xfrm>
              <a:off x="9950436" y="119053"/>
              <a:ext cx="372075" cy="268941"/>
            </a:xfrm>
            <a:prstGeom prst="actionButtonBlank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/>
                <a:t>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88517-3D70-4D38-BC78-11195F3B2D87}"/>
                </a:ext>
              </a:extLst>
            </p:cNvPr>
            <p:cNvSpPr/>
            <p:nvPr/>
          </p:nvSpPr>
          <p:spPr>
            <a:xfrm>
              <a:off x="2671672" y="1572389"/>
              <a:ext cx="6296077" cy="5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EXPLORE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Featured Music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Top Charts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Recently Heard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Genres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Hip Hop	Jazz            Pop	            Metal           And SO ON…..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Moods                           </a:t>
              </a:r>
              <a:r>
                <a:rPr lang="en-US" sz="1100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Party           Workout     Wellness     Romance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Action Button: Blank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9670E26-FEC0-4143-B95A-D7A855416642}"/>
                </a:ext>
              </a:extLst>
            </p:cNvPr>
            <p:cNvSpPr/>
            <p:nvPr/>
          </p:nvSpPr>
          <p:spPr>
            <a:xfrm>
              <a:off x="2761498" y="2236024"/>
              <a:ext cx="514830" cy="264578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ction Button: Blank 2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C0217BE-56A8-4BF4-B617-4C6B3E12CD35}"/>
                </a:ext>
              </a:extLst>
            </p:cNvPr>
            <p:cNvSpPr/>
            <p:nvPr/>
          </p:nvSpPr>
          <p:spPr>
            <a:xfrm>
              <a:off x="3472847" y="2236024"/>
              <a:ext cx="514830" cy="265178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ction Button: Blank 2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A71DA7E-805C-4F17-8443-6B488AF96FE8}"/>
                </a:ext>
              </a:extLst>
            </p:cNvPr>
            <p:cNvSpPr/>
            <p:nvPr/>
          </p:nvSpPr>
          <p:spPr>
            <a:xfrm>
              <a:off x="4183771" y="2241168"/>
              <a:ext cx="514830" cy="260271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ction Button: Blank 3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84B574-E269-405F-A962-3926392518B9}"/>
                </a:ext>
              </a:extLst>
            </p:cNvPr>
            <p:cNvSpPr/>
            <p:nvPr/>
          </p:nvSpPr>
          <p:spPr>
            <a:xfrm>
              <a:off x="4894695" y="2241878"/>
              <a:ext cx="514830" cy="260271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021505-7921-43A8-8920-993AC138B9D0}"/>
                </a:ext>
              </a:extLst>
            </p:cNvPr>
            <p:cNvCxnSpPr/>
            <p:nvPr/>
          </p:nvCxnSpPr>
          <p:spPr>
            <a:xfrm>
              <a:off x="2703289" y="1936376"/>
              <a:ext cx="593207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1E96D9E-35B8-4EEF-806B-7CAB2579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08855" y="107336"/>
              <a:ext cx="464169" cy="407716"/>
            </a:xfrm>
            <a:prstGeom prst="rect">
              <a:avLst/>
            </a:prstGeom>
          </p:spPr>
        </p:pic>
      </p:grpSp>
      <p:sp>
        <p:nvSpPr>
          <p:cNvPr id="156" name="Action Button: Blank 15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D6623F2-78CD-4A20-8F2C-8A8DDD9A68E2}"/>
              </a:ext>
            </a:extLst>
          </p:cNvPr>
          <p:cNvSpPr/>
          <p:nvPr/>
        </p:nvSpPr>
        <p:spPr>
          <a:xfrm>
            <a:off x="2761498" y="2757182"/>
            <a:ext cx="514830" cy="264578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ction Button: Blank 1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2EC112E-59B6-4D90-B456-62B565A8DBB3}"/>
              </a:ext>
            </a:extLst>
          </p:cNvPr>
          <p:cNvSpPr/>
          <p:nvPr/>
        </p:nvSpPr>
        <p:spPr>
          <a:xfrm>
            <a:off x="3472847" y="2757182"/>
            <a:ext cx="514830" cy="265178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ction Button: Blank 1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31A3B4-9D2D-46E8-AD2F-6D7C316CA75D}"/>
              </a:ext>
            </a:extLst>
          </p:cNvPr>
          <p:cNvSpPr/>
          <p:nvPr/>
        </p:nvSpPr>
        <p:spPr>
          <a:xfrm>
            <a:off x="4183771" y="2762326"/>
            <a:ext cx="514830" cy="260271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ction Button: Blank 15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22770C-4A2C-48D1-B7FA-C30FC1D01030}"/>
              </a:ext>
            </a:extLst>
          </p:cNvPr>
          <p:cNvSpPr/>
          <p:nvPr/>
        </p:nvSpPr>
        <p:spPr>
          <a:xfrm>
            <a:off x="4894695" y="2763036"/>
            <a:ext cx="514830" cy="260271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ction Button: Blank 15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9646638-5358-48BF-8AA8-2CBB4ACF3DB8}"/>
              </a:ext>
            </a:extLst>
          </p:cNvPr>
          <p:cNvSpPr/>
          <p:nvPr/>
        </p:nvSpPr>
        <p:spPr>
          <a:xfrm>
            <a:off x="2761498" y="3349158"/>
            <a:ext cx="514830" cy="264578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ction Button: Blank 16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F022884-CD91-4C48-802B-65B99C866A45}"/>
              </a:ext>
            </a:extLst>
          </p:cNvPr>
          <p:cNvSpPr/>
          <p:nvPr/>
        </p:nvSpPr>
        <p:spPr>
          <a:xfrm>
            <a:off x="3472847" y="3349158"/>
            <a:ext cx="514830" cy="265178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ction Button: Blank 1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821DC0-EBC0-4447-842E-D7FE7712F614}"/>
              </a:ext>
            </a:extLst>
          </p:cNvPr>
          <p:cNvSpPr/>
          <p:nvPr/>
        </p:nvSpPr>
        <p:spPr>
          <a:xfrm>
            <a:off x="4183771" y="3354302"/>
            <a:ext cx="514830" cy="260271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ction Button: Blank 1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161D283-39D9-46D5-8B53-9391A542EB1C}"/>
              </a:ext>
            </a:extLst>
          </p:cNvPr>
          <p:cNvSpPr/>
          <p:nvPr/>
        </p:nvSpPr>
        <p:spPr>
          <a:xfrm>
            <a:off x="4894695" y="3355012"/>
            <a:ext cx="514830" cy="260271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ction Button: Blank 1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102440F-420C-4B4C-AA1B-C696DE62222C}"/>
              </a:ext>
            </a:extLst>
          </p:cNvPr>
          <p:cNvSpPr/>
          <p:nvPr/>
        </p:nvSpPr>
        <p:spPr>
          <a:xfrm>
            <a:off x="2761498" y="3828840"/>
            <a:ext cx="514830" cy="264578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Action Button: Blank 1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80C5BE9-6712-4662-BAD5-928ADF6ABEDF}"/>
              </a:ext>
            </a:extLst>
          </p:cNvPr>
          <p:cNvSpPr/>
          <p:nvPr/>
        </p:nvSpPr>
        <p:spPr>
          <a:xfrm>
            <a:off x="3541790" y="3836458"/>
            <a:ext cx="514830" cy="265178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ction Button: Blank 16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D54135D-EB6C-4C6B-AB3C-C99810F84943}"/>
              </a:ext>
            </a:extLst>
          </p:cNvPr>
          <p:cNvSpPr/>
          <p:nvPr/>
        </p:nvSpPr>
        <p:spPr>
          <a:xfrm>
            <a:off x="4322083" y="3833147"/>
            <a:ext cx="514830" cy="260271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ction Button: Blank 16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DF59AB7-6472-49F1-AD29-53EC779035C5}"/>
              </a:ext>
            </a:extLst>
          </p:cNvPr>
          <p:cNvSpPr/>
          <p:nvPr/>
        </p:nvSpPr>
        <p:spPr>
          <a:xfrm>
            <a:off x="2761498" y="4583870"/>
            <a:ext cx="514830" cy="264578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ction Button: Blank 16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6E2536C-B173-45D7-8627-BEF74E509AFE}"/>
              </a:ext>
            </a:extLst>
          </p:cNvPr>
          <p:cNvSpPr/>
          <p:nvPr/>
        </p:nvSpPr>
        <p:spPr>
          <a:xfrm>
            <a:off x="3472847" y="4583870"/>
            <a:ext cx="514830" cy="265178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Action Button: Blank 16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9D50025-EF6B-4578-9B3E-019D18FF2815}"/>
              </a:ext>
            </a:extLst>
          </p:cNvPr>
          <p:cNvSpPr/>
          <p:nvPr/>
        </p:nvSpPr>
        <p:spPr>
          <a:xfrm>
            <a:off x="4183771" y="4589014"/>
            <a:ext cx="514830" cy="26027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ction Button: Blank 1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49CC7E-D501-4DA8-A11A-83C1DA713F25}"/>
              </a:ext>
            </a:extLst>
          </p:cNvPr>
          <p:cNvSpPr/>
          <p:nvPr/>
        </p:nvSpPr>
        <p:spPr>
          <a:xfrm>
            <a:off x="4894695" y="4589724"/>
            <a:ext cx="514830" cy="26027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C33A901-B565-44D4-B2A8-EC720C83A9F2}"/>
              </a:ext>
            </a:extLst>
          </p:cNvPr>
          <p:cNvSpPr/>
          <p:nvPr/>
        </p:nvSpPr>
        <p:spPr>
          <a:xfrm>
            <a:off x="8977805" y="663659"/>
            <a:ext cx="3240101" cy="62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1" name="Picture 180">
            <a:hlinkClick r:id="rId8" action="ppaction://hlinksldjump"/>
            <a:extLst>
              <a:ext uri="{FF2B5EF4-FFF2-40B4-BE49-F238E27FC236}">
                <a16:creationId xmlns:a16="http://schemas.microsoft.com/office/drawing/2014/main" id="{DDEA56DD-D325-4799-B157-42D7F28AD9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0892" y="172949"/>
            <a:ext cx="367319" cy="361094"/>
          </a:xfrm>
          <a:prstGeom prst="rect">
            <a:avLst/>
          </a:prstGeom>
        </p:spPr>
      </p:pic>
      <p:sp>
        <p:nvSpPr>
          <p:cNvPr id="49" name="Action Button: Blank 4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1F6F967-A3DC-4A4A-B485-21CF0DE66279}"/>
              </a:ext>
            </a:extLst>
          </p:cNvPr>
          <p:cNvSpPr/>
          <p:nvPr/>
        </p:nvSpPr>
        <p:spPr>
          <a:xfrm>
            <a:off x="4998572" y="3838911"/>
            <a:ext cx="514830" cy="260271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ction Button: Blank 4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ADAB78-9884-489A-9188-A86A5F4AC149}"/>
              </a:ext>
            </a:extLst>
          </p:cNvPr>
          <p:cNvSpPr/>
          <p:nvPr/>
        </p:nvSpPr>
        <p:spPr>
          <a:xfrm>
            <a:off x="5748613" y="3841365"/>
            <a:ext cx="514830" cy="260271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A62178-0C1E-43EC-A8FC-C7390BBD2AF4}"/>
              </a:ext>
            </a:extLst>
          </p:cNvPr>
          <p:cNvSpPr/>
          <p:nvPr/>
        </p:nvSpPr>
        <p:spPr>
          <a:xfrm>
            <a:off x="0" y="4912535"/>
            <a:ext cx="1532408" cy="2396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6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B64957-4A88-4EDF-AD9B-0E6432BC2957}"/>
              </a:ext>
            </a:extLst>
          </p:cNvPr>
          <p:cNvGrpSpPr/>
          <p:nvPr/>
        </p:nvGrpSpPr>
        <p:grpSpPr>
          <a:xfrm>
            <a:off x="0" y="0"/>
            <a:ext cx="12192000" cy="6881959"/>
            <a:chOff x="0" y="0"/>
            <a:chExt cx="12192000" cy="6881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806DE-8CF0-4AC3-83EF-F7B44C69AB06}"/>
                </a:ext>
              </a:extLst>
            </p:cNvPr>
            <p:cNvSpPr/>
            <p:nvPr/>
          </p:nvSpPr>
          <p:spPr>
            <a:xfrm>
              <a:off x="0" y="0"/>
              <a:ext cx="12192000" cy="65314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8C9CBB-688D-4428-8906-423DC7FC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14" y="72197"/>
              <a:ext cx="419677" cy="4434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94C81-8F6E-41FA-A585-CBF3C582BDF6}"/>
                </a:ext>
              </a:extLst>
            </p:cNvPr>
            <p:cNvSpPr/>
            <p:nvPr/>
          </p:nvSpPr>
          <p:spPr>
            <a:xfrm>
              <a:off x="1029661" y="137992"/>
              <a:ext cx="3142770" cy="353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 by Hashtags !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5768B9-C554-4D35-BE37-5F11E84E2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55" t="25148" r="43220" b="36029"/>
            <a:stretch/>
          </p:blipFill>
          <p:spPr>
            <a:xfrm>
              <a:off x="3716512" y="191941"/>
              <a:ext cx="371395" cy="2535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9B70C-48CC-4772-8965-7A2708875910}"/>
                </a:ext>
              </a:extLst>
            </p:cNvPr>
            <p:cNvSpPr/>
            <p:nvPr/>
          </p:nvSpPr>
          <p:spPr>
            <a:xfrm>
              <a:off x="0" y="677102"/>
              <a:ext cx="2681728" cy="6204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BUDDY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Music for you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Charts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my friends are hearing now 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heard among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Shared by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songs in my group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Personal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Shared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Artists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Albums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Favorites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Followers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Following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groups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EXPLORE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Featured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Recently heard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Genres/Moods ..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DOWNLOADS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 listen Ad free music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SETTINGS</a:t>
              </a:r>
            </a:p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E3CF6-7573-4DE9-9475-DAFC00FD6FC5}"/>
                </a:ext>
              </a:extLst>
            </p:cNvPr>
            <p:cNvSpPr/>
            <p:nvPr/>
          </p:nvSpPr>
          <p:spPr>
            <a:xfrm>
              <a:off x="2681728" y="653143"/>
              <a:ext cx="6270171" cy="929762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ADVERTISEMENT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A4A86-23AF-4CAD-A547-B92F5874B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436"/>
            <a:stretch/>
          </p:blipFill>
          <p:spPr>
            <a:xfrm>
              <a:off x="10322511" y="48025"/>
              <a:ext cx="1527402" cy="615634"/>
            </a:xfrm>
            <a:prstGeom prst="rect">
              <a:avLst/>
            </a:prstGeom>
          </p:spPr>
        </p:pic>
        <p:sp>
          <p:nvSpPr>
            <p:cNvPr id="13" name="Action Button: Go to Beginning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7A5C5-0384-4C0E-9C89-089B95CDECBE}"/>
                </a:ext>
              </a:extLst>
            </p:cNvPr>
            <p:cNvSpPr/>
            <p:nvPr/>
          </p:nvSpPr>
          <p:spPr>
            <a:xfrm>
              <a:off x="5057052" y="191940"/>
              <a:ext cx="461041" cy="253574"/>
            </a:xfrm>
            <a:prstGeom prst="actionButtonBeginning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ction Button: Go Forward or Next 1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32EA29-CE76-4F40-9BE2-BF1A2E30FB19}"/>
                </a:ext>
              </a:extLst>
            </p:cNvPr>
            <p:cNvSpPr/>
            <p:nvPr/>
          </p:nvSpPr>
          <p:spPr>
            <a:xfrm>
              <a:off x="5518093" y="194366"/>
              <a:ext cx="461041" cy="253574"/>
            </a:xfrm>
            <a:prstGeom prst="actionButtonForwardNex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ction Button: Go to End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8F89947-2C53-4C30-8D0D-CB1857FFD026}"/>
                </a:ext>
              </a:extLst>
            </p:cNvPr>
            <p:cNvSpPr/>
            <p:nvPr/>
          </p:nvSpPr>
          <p:spPr>
            <a:xfrm>
              <a:off x="5904994" y="193812"/>
              <a:ext cx="461041" cy="251702"/>
            </a:xfrm>
            <a:prstGeom prst="actionButtonEnd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B848B7-3AFA-4BFB-A36C-E94CDFD25072}"/>
                </a:ext>
              </a:extLst>
            </p:cNvPr>
            <p:cNvCxnSpPr/>
            <p:nvPr/>
          </p:nvCxnSpPr>
          <p:spPr>
            <a:xfrm>
              <a:off x="5116669" y="517205"/>
              <a:ext cx="5371197" cy="0"/>
            </a:xfrm>
            <a:prstGeom prst="line">
              <a:avLst/>
            </a:prstGeom>
            <a:ln w="31750">
              <a:solidFill>
                <a:schemeClr val="bg2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FDA0E9-1293-4944-8AD7-86674609730E}"/>
                </a:ext>
              </a:extLst>
            </p:cNvPr>
            <p:cNvCxnSpPr/>
            <p:nvPr/>
          </p:nvCxnSpPr>
          <p:spPr>
            <a:xfrm>
              <a:off x="5116669" y="517205"/>
              <a:ext cx="1358411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A859E1-8AC0-447B-932A-F85CB3D4C361}"/>
                </a:ext>
              </a:extLst>
            </p:cNvPr>
            <p:cNvSpPr/>
            <p:nvPr/>
          </p:nvSpPr>
          <p:spPr>
            <a:xfrm>
              <a:off x="6440175" y="399832"/>
              <a:ext cx="188373" cy="194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838D5B-23AB-4A31-BF4A-3FA919EF32C9}"/>
                </a:ext>
              </a:extLst>
            </p:cNvPr>
            <p:cNvSpPr/>
            <p:nvPr/>
          </p:nvSpPr>
          <p:spPr>
            <a:xfrm>
              <a:off x="6681895" y="24354"/>
              <a:ext cx="3811746" cy="468497"/>
            </a:xfrm>
            <a:prstGeom prst="rec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Perfect                                                 .                                                </a:t>
              </a:r>
            </a:p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 Sheeran                                     0.43/4.12  .   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Action Button: Return 24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E64E3A2F-7CB3-49B9-96ED-AEF1A23DA86A}"/>
                </a:ext>
              </a:extLst>
            </p:cNvPr>
            <p:cNvSpPr/>
            <p:nvPr/>
          </p:nvSpPr>
          <p:spPr>
            <a:xfrm>
              <a:off x="138663" y="89325"/>
              <a:ext cx="349727" cy="402132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ction Button: Blank 25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85B0FD7F-8109-4E07-B5CD-A27BCA910978}"/>
                </a:ext>
              </a:extLst>
            </p:cNvPr>
            <p:cNvSpPr/>
            <p:nvPr/>
          </p:nvSpPr>
          <p:spPr>
            <a:xfrm>
              <a:off x="9950436" y="119053"/>
              <a:ext cx="372075" cy="268941"/>
            </a:xfrm>
            <a:prstGeom prst="actionButtonBlank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/>
                <a:t>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88517-3D70-4D38-BC78-11195F3B2D87}"/>
                </a:ext>
              </a:extLst>
            </p:cNvPr>
            <p:cNvSpPr/>
            <p:nvPr/>
          </p:nvSpPr>
          <p:spPr>
            <a:xfrm>
              <a:off x="2671672" y="1572389"/>
              <a:ext cx="6296077" cy="5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MY DOWNLOADS       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  <a:p>
              <a:pPr marL="457200" indent="-457200"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1 </a:t>
              </a:r>
              <a:r>
                <a:rPr lang="en-US" dirty="0">
                  <a:solidFill>
                    <a:schemeClr val="tx1"/>
                  </a:solidFill>
                </a:rPr>
                <a:t>( 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  <a:hlinkClick r:id="rId8" action="ppaction://hlinksldjump"/>
                </a:rPr>
                <a:t>#Add hashtag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2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#Add hashtag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3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#Add hashtag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4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#Add hashtag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5 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#Add hashtag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6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  <a:r>
                <a:rPr lang="en-US" dirty="0">
                  <a:solidFill>
                    <a:srgbClr val="00B0F0"/>
                  </a:solidFill>
                </a:rPr>
                <a:t> #Add hashtag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7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  <a:r>
                <a:rPr lang="en-US" dirty="0">
                  <a:solidFill>
                    <a:srgbClr val="00B0F0"/>
                  </a:solidFill>
                </a:rPr>
                <a:t> #Add hashtag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021505-7921-43A8-8920-993AC138B9D0}"/>
                </a:ext>
              </a:extLst>
            </p:cNvPr>
            <p:cNvCxnSpPr/>
            <p:nvPr/>
          </p:nvCxnSpPr>
          <p:spPr>
            <a:xfrm>
              <a:off x="2703289" y="1936376"/>
              <a:ext cx="593207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1E96D9E-35B8-4EEF-806B-7CAB2579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08855" y="107336"/>
              <a:ext cx="464169" cy="407716"/>
            </a:xfrm>
            <a:prstGeom prst="rect">
              <a:avLst/>
            </a:prstGeom>
          </p:spPr>
        </p:pic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C33A901-B565-44D4-B2A8-EC720C83A9F2}"/>
              </a:ext>
            </a:extLst>
          </p:cNvPr>
          <p:cNvSpPr/>
          <p:nvPr/>
        </p:nvSpPr>
        <p:spPr>
          <a:xfrm>
            <a:off x="8977805" y="663659"/>
            <a:ext cx="3240101" cy="62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1" name="Picture 180">
            <a:hlinkClick r:id="rId7" action="ppaction://hlinksldjump"/>
            <a:extLst>
              <a:ext uri="{FF2B5EF4-FFF2-40B4-BE49-F238E27FC236}">
                <a16:creationId xmlns:a16="http://schemas.microsoft.com/office/drawing/2014/main" id="{DDEA56DD-D325-4799-B157-42D7F28AD9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0892" y="172949"/>
            <a:ext cx="367319" cy="361094"/>
          </a:xfrm>
          <a:prstGeom prst="rect">
            <a:avLst/>
          </a:prstGeom>
        </p:spPr>
      </p:pic>
      <p:sp>
        <p:nvSpPr>
          <p:cNvPr id="28" name="Action Button: Blank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0AD7D9D-3D26-4856-85CC-BE18AFE6595D}"/>
              </a:ext>
            </a:extLst>
          </p:cNvPr>
          <p:cNvSpPr/>
          <p:nvPr/>
        </p:nvSpPr>
        <p:spPr>
          <a:xfrm>
            <a:off x="6608741" y="1669517"/>
            <a:ext cx="1166534" cy="214179"/>
          </a:xfrm>
          <a:prstGeom prst="actionButtonBlank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ALL</a:t>
            </a:r>
          </a:p>
        </p:txBody>
      </p:sp>
    </p:spTree>
    <p:extLst>
      <p:ext uri="{BB962C8B-B14F-4D97-AF65-F5344CB8AC3E}">
        <p14:creationId xmlns:p14="http://schemas.microsoft.com/office/powerpoint/2010/main" val="353198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B64957-4A88-4EDF-AD9B-0E6432BC2957}"/>
              </a:ext>
            </a:extLst>
          </p:cNvPr>
          <p:cNvGrpSpPr/>
          <p:nvPr/>
        </p:nvGrpSpPr>
        <p:grpSpPr>
          <a:xfrm>
            <a:off x="0" y="0"/>
            <a:ext cx="12192000" cy="6881959"/>
            <a:chOff x="0" y="0"/>
            <a:chExt cx="12192000" cy="6881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806DE-8CF0-4AC3-83EF-F7B44C69AB06}"/>
                </a:ext>
              </a:extLst>
            </p:cNvPr>
            <p:cNvSpPr/>
            <p:nvPr/>
          </p:nvSpPr>
          <p:spPr>
            <a:xfrm>
              <a:off x="0" y="0"/>
              <a:ext cx="12192000" cy="65314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8C9CBB-688D-4428-8906-423DC7FC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14" y="72197"/>
              <a:ext cx="419677" cy="4434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94C81-8F6E-41FA-A585-CBF3C582BDF6}"/>
                </a:ext>
              </a:extLst>
            </p:cNvPr>
            <p:cNvSpPr/>
            <p:nvPr/>
          </p:nvSpPr>
          <p:spPr>
            <a:xfrm>
              <a:off x="1029661" y="137992"/>
              <a:ext cx="3142770" cy="353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 by Hashtags !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5768B9-C554-4D35-BE37-5F11E84E2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55" t="25148" r="43220" b="36029"/>
            <a:stretch/>
          </p:blipFill>
          <p:spPr>
            <a:xfrm>
              <a:off x="3716512" y="191941"/>
              <a:ext cx="371395" cy="2535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9B70C-48CC-4772-8965-7A2708875910}"/>
                </a:ext>
              </a:extLst>
            </p:cNvPr>
            <p:cNvSpPr/>
            <p:nvPr/>
          </p:nvSpPr>
          <p:spPr>
            <a:xfrm>
              <a:off x="0" y="677102"/>
              <a:ext cx="2681728" cy="6204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BUDDY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Music for you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Charts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my friends are hearing now 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heard among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Shared by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songs in my group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Personal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Shared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Artists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Albums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Favorites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Followers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Following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groups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EXPLORE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Featured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Recently heard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Genres/Moods ..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DOWNLOADS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 listen Ad free music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SETTINGS</a:t>
              </a:r>
            </a:p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E3CF6-7573-4DE9-9475-DAFC00FD6FC5}"/>
                </a:ext>
              </a:extLst>
            </p:cNvPr>
            <p:cNvSpPr/>
            <p:nvPr/>
          </p:nvSpPr>
          <p:spPr>
            <a:xfrm>
              <a:off x="2681728" y="653143"/>
              <a:ext cx="6270171" cy="929762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ADVERTISEMENT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A4A86-23AF-4CAD-A547-B92F5874B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436"/>
            <a:stretch/>
          </p:blipFill>
          <p:spPr>
            <a:xfrm>
              <a:off x="10322511" y="48025"/>
              <a:ext cx="1527402" cy="615634"/>
            </a:xfrm>
            <a:prstGeom prst="rect">
              <a:avLst/>
            </a:prstGeom>
          </p:spPr>
        </p:pic>
        <p:sp>
          <p:nvSpPr>
            <p:cNvPr id="13" name="Action Button: Go to Beginning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7A5C5-0384-4C0E-9C89-089B95CDECBE}"/>
                </a:ext>
              </a:extLst>
            </p:cNvPr>
            <p:cNvSpPr/>
            <p:nvPr/>
          </p:nvSpPr>
          <p:spPr>
            <a:xfrm>
              <a:off x="5057052" y="191940"/>
              <a:ext cx="461041" cy="253574"/>
            </a:xfrm>
            <a:prstGeom prst="actionButtonBeginning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ction Button: Go Forward or Next 1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32EA29-CE76-4F40-9BE2-BF1A2E30FB19}"/>
                </a:ext>
              </a:extLst>
            </p:cNvPr>
            <p:cNvSpPr/>
            <p:nvPr/>
          </p:nvSpPr>
          <p:spPr>
            <a:xfrm>
              <a:off x="5518093" y="194366"/>
              <a:ext cx="461041" cy="253574"/>
            </a:xfrm>
            <a:prstGeom prst="actionButtonForwardNex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ction Button: Go to End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8F89947-2C53-4C30-8D0D-CB1857FFD026}"/>
                </a:ext>
              </a:extLst>
            </p:cNvPr>
            <p:cNvSpPr/>
            <p:nvPr/>
          </p:nvSpPr>
          <p:spPr>
            <a:xfrm>
              <a:off x="5904994" y="193812"/>
              <a:ext cx="461041" cy="251702"/>
            </a:xfrm>
            <a:prstGeom prst="actionButtonEnd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B848B7-3AFA-4BFB-A36C-E94CDFD25072}"/>
                </a:ext>
              </a:extLst>
            </p:cNvPr>
            <p:cNvCxnSpPr/>
            <p:nvPr/>
          </p:nvCxnSpPr>
          <p:spPr>
            <a:xfrm>
              <a:off x="5116669" y="517205"/>
              <a:ext cx="5371197" cy="0"/>
            </a:xfrm>
            <a:prstGeom prst="line">
              <a:avLst/>
            </a:prstGeom>
            <a:ln w="31750">
              <a:solidFill>
                <a:schemeClr val="bg2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FDA0E9-1293-4944-8AD7-86674609730E}"/>
                </a:ext>
              </a:extLst>
            </p:cNvPr>
            <p:cNvCxnSpPr/>
            <p:nvPr/>
          </p:nvCxnSpPr>
          <p:spPr>
            <a:xfrm>
              <a:off x="5116669" y="517205"/>
              <a:ext cx="1358411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A859E1-8AC0-447B-932A-F85CB3D4C361}"/>
                </a:ext>
              </a:extLst>
            </p:cNvPr>
            <p:cNvSpPr/>
            <p:nvPr/>
          </p:nvSpPr>
          <p:spPr>
            <a:xfrm>
              <a:off x="6440175" y="399832"/>
              <a:ext cx="188373" cy="194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838D5B-23AB-4A31-BF4A-3FA919EF32C9}"/>
                </a:ext>
              </a:extLst>
            </p:cNvPr>
            <p:cNvSpPr/>
            <p:nvPr/>
          </p:nvSpPr>
          <p:spPr>
            <a:xfrm>
              <a:off x="6681895" y="24354"/>
              <a:ext cx="3811746" cy="468497"/>
            </a:xfrm>
            <a:prstGeom prst="rec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Perfect                                                 .                                                </a:t>
              </a:r>
            </a:p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 Sheeran                                     0.43/4.12  .   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Action Button: Return 24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E64E3A2F-7CB3-49B9-96ED-AEF1A23DA86A}"/>
                </a:ext>
              </a:extLst>
            </p:cNvPr>
            <p:cNvSpPr/>
            <p:nvPr/>
          </p:nvSpPr>
          <p:spPr>
            <a:xfrm>
              <a:off x="138663" y="89325"/>
              <a:ext cx="349727" cy="402132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ction Button: Blank 25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85B0FD7F-8109-4E07-B5CD-A27BCA910978}"/>
                </a:ext>
              </a:extLst>
            </p:cNvPr>
            <p:cNvSpPr/>
            <p:nvPr/>
          </p:nvSpPr>
          <p:spPr>
            <a:xfrm>
              <a:off x="9950436" y="119053"/>
              <a:ext cx="372075" cy="268941"/>
            </a:xfrm>
            <a:prstGeom prst="actionButtonBlank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/>
                <a:t>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88517-3D70-4D38-BC78-11195F3B2D87}"/>
                </a:ext>
              </a:extLst>
            </p:cNvPr>
            <p:cNvSpPr/>
            <p:nvPr/>
          </p:nvSpPr>
          <p:spPr>
            <a:xfrm>
              <a:off x="2671672" y="1572389"/>
              <a:ext cx="6296077" cy="5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MY DOWNLOADS       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  <a:p>
              <a:pPr marL="457200" indent="-457200"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1 </a:t>
              </a:r>
              <a:r>
                <a:rPr lang="en-US" dirty="0">
                  <a:solidFill>
                    <a:schemeClr val="tx1"/>
                  </a:solidFill>
                </a:rPr>
                <a:t>( 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#</a:t>
              </a:r>
              <a:r>
                <a:rPr lang="en-US" dirty="0">
                  <a:solidFill>
                    <a:srgbClr val="00B0F0"/>
                  </a:solidFill>
                  <a:hlinkClick r:id="rId8" action="ppaction://hlinksldjump"/>
                </a:rPr>
                <a:t>Nostalgic</a:t>
              </a:r>
              <a:r>
                <a:rPr lang="en-US" dirty="0">
                  <a:solidFill>
                    <a:srgbClr val="00B0F0"/>
                  </a:solidFill>
                </a:rPr>
                <a:t>       </a:t>
              </a:r>
              <a:r>
                <a:rPr lang="en-US" b="1" dirty="0">
                  <a:solidFill>
                    <a:schemeClr val="tx1"/>
                  </a:solidFill>
                  <a:hlinkClick r:id="rId9" action="ppaction://hlinksldjump"/>
                </a:rPr>
                <a:t>…</a:t>
              </a:r>
              <a:endParaRPr lang="en-US" b="1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2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#Sunday party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3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#Sunday Party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4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#Nostalgic       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5 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#Workout        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6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  <a:r>
                <a:rPr lang="en-US" dirty="0">
                  <a:solidFill>
                    <a:srgbClr val="00B0F0"/>
                  </a:solidFill>
                </a:rPr>
                <a:t> #Sleep              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7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  <a:r>
                <a:rPr lang="en-US" dirty="0">
                  <a:solidFill>
                    <a:srgbClr val="00B0F0"/>
                  </a:solidFill>
                </a:rPr>
                <a:t> #Sunday party 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021505-7921-43A8-8920-993AC138B9D0}"/>
                </a:ext>
              </a:extLst>
            </p:cNvPr>
            <p:cNvCxnSpPr/>
            <p:nvPr/>
          </p:nvCxnSpPr>
          <p:spPr>
            <a:xfrm>
              <a:off x="2703289" y="1936376"/>
              <a:ext cx="593207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1E96D9E-35B8-4EEF-806B-7CAB2579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708855" y="107336"/>
              <a:ext cx="464169" cy="407716"/>
            </a:xfrm>
            <a:prstGeom prst="rect">
              <a:avLst/>
            </a:prstGeom>
          </p:spPr>
        </p:pic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C33A901-B565-44D4-B2A8-EC720C83A9F2}"/>
              </a:ext>
            </a:extLst>
          </p:cNvPr>
          <p:cNvSpPr/>
          <p:nvPr/>
        </p:nvSpPr>
        <p:spPr>
          <a:xfrm>
            <a:off x="8977805" y="663659"/>
            <a:ext cx="3240101" cy="62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1" name="Picture 180">
            <a:hlinkClick r:id="rId7" action="ppaction://hlinksldjump"/>
            <a:extLst>
              <a:ext uri="{FF2B5EF4-FFF2-40B4-BE49-F238E27FC236}">
                <a16:creationId xmlns:a16="http://schemas.microsoft.com/office/drawing/2014/main" id="{DDEA56DD-D325-4799-B157-42D7F28AD9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0892" y="172949"/>
            <a:ext cx="367319" cy="361094"/>
          </a:xfrm>
          <a:prstGeom prst="rect">
            <a:avLst/>
          </a:prstGeom>
        </p:spPr>
      </p:pic>
      <p:sp>
        <p:nvSpPr>
          <p:cNvPr id="28" name="Action Button: Blank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0AD7D9D-3D26-4856-85CC-BE18AFE6595D}"/>
              </a:ext>
            </a:extLst>
          </p:cNvPr>
          <p:cNvSpPr/>
          <p:nvPr/>
        </p:nvSpPr>
        <p:spPr>
          <a:xfrm>
            <a:off x="6608741" y="1669517"/>
            <a:ext cx="1166534" cy="214179"/>
          </a:xfrm>
          <a:prstGeom prst="actionButtonBlank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EFF99-DC30-48B5-894E-0752BC89931D}"/>
              </a:ext>
            </a:extLst>
          </p:cNvPr>
          <p:cNvSpPr/>
          <p:nvPr/>
        </p:nvSpPr>
        <p:spPr>
          <a:xfrm>
            <a:off x="6257026" y="2264949"/>
            <a:ext cx="1167442" cy="2645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B64957-4A88-4EDF-AD9B-0E6432BC2957}"/>
              </a:ext>
            </a:extLst>
          </p:cNvPr>
          <p:cNvGrpSpPr/>
          <p:nvPr/>
        </p:nvGrpSpPr>
        <p:grpSpPr>
          <a:xfrm>
            <a:off x="0" y="0"/>
            <a:ext cx="12192000" cy="6881959"/>
            <a:chOff x="0" y="0"/>
            <a:chExt cx="12192000" cy="6881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806DE-8CF0-4AC3-83EF-F7B44C69AB06}"/>
                </a:ext>
              </a:extLst>
            </p:cNvPr>
            <p:cNvSpPr/>
            <p:nvPr/>
          </p:nvSpPr>
          <p:spPr>
            <a:xfrm>
              <a:off x="0" y="0"/>
              <a:ext cx="12192000" cy="65314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8C9CBB-688D-4428-8906-423DC7FC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14" y="72197"/>
              <a:ext cx="419677" cy="4434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94C81-8F6E-41FA-A585-CBF3C582BDF6}"/>
                </a:ext>
              </a:extLst>
            </p:cNvPr>
            <p:cNvSpPr/>
            <p:nvPr/>
          </p:nvSpPr>
          <p:spPr>
            <a:xfrm>
              <a:off x="1029661" y="137992"/>
              <a:ext cx="3142770" cy="353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Sunday Party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5768B9-C554-4D35-BE37-5F11E84E2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55" t="25148" r="43220" b="36029"/>
            <a:stretch/>
          </p:blipFill>
          <p:spPr>
            <a:xfrm>
              <a:off x="3716512" y="191941"/>
              <a:ext cx="371395" cy="2535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9B70C-48CC-4772-8965-7A2708875910}"/>
                </a:ext>
              </a:extLst>
            </p:cNvPr>
            <p:cNvSpPr/>
            <p:nvPr/>
          </p:nvSpPr>
          <p:spPr>
            <a:xfrm>
              <a:off x="0" y="677102"/>
              <a:ext cx="2681728" cy="6204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BUDDY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Music for you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Charts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my friends are hearing now 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heard among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Shared by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songs in my group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Personal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Shared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Artists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Albums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Favorites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Followers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Following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groups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EXPLORE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Featured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Recently heard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Genres/Moods ..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DOWNLOADS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 listen Ad free music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SETTINGS</a:t>
              </a:r>
            </a:p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E3CF6-7573-4DE9-9475-DAFC00FD6FC5}"/>
                </a:ext>
              </a:extLst>
            </p:cNvPr>
            <p:cNvSpPr/>
            <p:nvPr/>
          </p:nvSpPr>
          <p:spPr>
            <a:xfrm>
              <a:off x="2681728" y="653143"/>
              <a:ext cx="6270171" cy="929762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ADVERTISEMENT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A4A86-23AF-4CAD-A547-B92F5874B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436"/>
            <a:stretch/>
          </p:blipFill>
          <p:spPr>
            <a:xfrm>
              <a:off x="10322511" y="48025"/>
              <a:ext cx="1527402" cy="615634"/>
            </a:xfrm>
            <a:prstGeom prst="rect">
              <a:avLst/>
            </a:prstGeom>
          </p:spPr>
        </p:pic>
        <p:sp>
          <p:nvSpPr>
            <p:cNvPr id="13" name="Action Button: Go to Beginning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7A5C5-0384-4C0E-9C89-089B95CDECBE}"/>
                </a:ext>
              </a:extLst>
            </p:cNvPr>
            <p:cNvSpPr/>
            <p:nvPr/>
          </p:nvSpPr>
          <p:spPr>
            <a:xfrm>
              <a:off x="5057052" y="191940"/>
              <a:ext cx="461041" cy="253574"/>
            </a:xfrm>
            <a:prstGeom prst="actionButtonBeginning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ction Button: Go Forward or Next 1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32EA29-CE76-4F40-9BE2-BF1A2E30FB19}"/>
                </a:ext>
              </a:extLst>
            </p:cNvPr>
            <p:cNvSpPr/>
            <p:nvPr/>
          </p:nvSpPr>
          <p:spPr>
            <a:xfrm>
              <a:off x="5518093" y="194366"/>
              <a:ext cx="461041" cy="253574"/>
            </a:xfrm>
            <a:prstGeom prst="actionButtonForwardNex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ction Button: Go to End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8F89947-2C53-4C30-8D0D-CB1857FFD026}"/>
                </a:ext>
              </a:extLst>
            </p:cNvPr>
            <p:cNvSpPr/>
            <p:nvPr/>
          </p:nvSpPr>
          <p:spPr>
            <a:xfrm>
              <a:off x="5904994" y="193812"/>
              <a:ext cx="461041" cy="251702"/>
            </a:xfrm>
            <a:prstGeom prst="actionButtonEnd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B848B7-3AFA-4BFB-A36C-E94CDFD25072}"/>
                </a:ext>
              </a:extLst>
            </p:cNvPr>
            <p:cNvCxnSpPr/>
            <p:nvPr/>
          </p:nvCxnSpPr>
          <p:spPr>
            <a:xfrm>
              <a:off x="5116669" y="517205"/>
              <a:ext cx="5371197" cy="0"/>
            </a:xfrm>
            <a:prstGeom prst="line">
              <a:avLst/>
            </a:prstGeom>
            <a:ln w="31750">
              <a:solidFill>
                <a:schemeClr val="bg2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FDA0E9-1293-4944-8AD7-86674609730E}"/>
                </a:ext>
              </a:extLst>
            </p:cNvPr>
            <p:cNvCxnSpPr/>
            <p:nvPr/>
          </p:nvCxnSpPr>
          <p:spPr>
            <a:xfrm>
              <a:off x="5116669" y="517205"/>
              <a:ext cx="1358411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A859E1-8AC0-447B-932A-F85CB3D4C361}"/>
                </a:ext>
              </a:extLst>
            </p:cNvPr>
            <p:cNvSpPr/>
            <p:nvPr/>
          </p:nvSpPr>
          <p:spPr>
            <a:xfrm>
              <a:off x="6440175" y="399832"/>
              <a:ext cx="188373" cy="194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838D5B-23AB-4A31-BF4A-3FA919EF32C9}"/>
                </a:ext>
              </a:extLst>
            </p:cNvPr>
            <p:cNvSpPr/>
            <p:nvPr/>
          </p:nvSpPr>
          <p:spPr>
            <a:xfrm>
              <a:off x="6681895" y="24354"/>
              <a:ext cx="3811746" cy="468497"/>
            </a:xfrm>
            <a:prstGeom prst="rec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Perfect                                                 .                                                </a:t>
              </a:r>
            </a:p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 Sheeran                                     0.43/4.12  .   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Action Button: Return 24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E64E3A2F-7CB3-49B9-96ED-AEF1A23DA86A}"/>
                </a:ext>
              </a:extLst>
            </p:cNvPr>
            <p:cNvSpPr/>
            <p:nvPr/>
          </p:nvSpPr>
          <p:spPr>
            <a:xfrm>
              <a:off x="138663" y="89325"/>
              <a:ext cx="349727" cy="402132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ction Button: Blank 25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85B0FD7F-8109-4E07-B5CD-A27BCA910978}"/>
                </a:ext>
              </a:extLst>
            </p:cNvPr>
            <p:cNvSpPr/>
            <p:nvPr/>
          </p:nvSpPr>
          <p:spPr>
            <a:xfrm>
              <a:off x="9950436" y="119053"/>
              <a:ext cx="372075" cy="268941"/>
            </a:xfrm>
            <a:prstGeom prst="actionButtonBlank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/>
                <a:t>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88517-3D70-4D38-BC78-11195F3B2D87}"/>
                </a:ext>
              </a:extLst>
            </p:cNvPr>
            <p:cNvSpPr/>
            <p:nvPr/>
          </p:nvSpPr>
          <p:spPr>
            <a:xfrm>
              <a:off x="2671672" y="1572389"/>
              <a:ext cx="6296077" cy="5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MY DOWNLOADS       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2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#Sunday party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3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#Sunday Party </a:t>
              </a:r>
              <a:r>
                <a:rPr lang="en-US" b="1" dirty="0">
                  <a:solidFill>
                    <a:schemeClr val="tx1"/>
                  </a:solidFill>
                  <a:hlinkClick r:id="rId8" action="ppaction://hlinksldjump"/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7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  <a:r>
                <a:rPr lang="en-US" dirty="0">
                  <a:solidFill>
                    <a:srgbClr val="00B0F0"/>
                  </a:solidFill>
                </a:rPr>
                <a:t> #Sunday party 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021505-7921-43A8-8920-993AC138B9D0}"/>
                </a:ext>
              </a:extLst>
            </p:cNvPr>
            <p:cNvCxnSpPr/>
            <p:nvPr/>
          </p:nvCxnSpPr>
          <p:spPr>
            <a:xfrm>
              <a:off x="2703289" y="1936376"/>
              <a:ext cx="593207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1E96D9E-35B8-4EEF-806B-7CAB2579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08855" y="107336"/>
              <a:ext cx="464169" cy="407716"/>
            </a:xfrm>
            <a:prstGeom prst="rect">
              <a:avLst/>
            </a:prstGeom>
          </p:spPr>
        </p:pic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C33A901-B565-44D4-B2A8-EC720C83A9F2}"/>
              </a:ext>
            </a:extLst>
          </p:cNvPr>
          <p:cNvSpPr/>
          <p:nvPr/>
        </p:nvSpPr>
        <p:spPr>
          <a:xfrm>
            <a:off x="8977805" y="663659"/>
            <a:ext cx="3240101" cy="62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1" name="Picture 180">
            <a:hlinkClick r:id="rId7" action="ppaction://hlinksldjump"/>
            <a:extLst>
              <a:ext uri="{FF2B5EF4-FFF2-40B4-BE49-F238E27FC236}">
                <a16:creationId xmlns:a16="http://schemas.microsoft.com/office/drawing/2014/main" id="{DDEA56DD-D325-4799-B157-42D7F28AD9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0892" y="172949"/>
            <a:ext cx="367319" cy="3610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3B9C74-E0A3-432F-B5D6-AB889A8F49A4}"/>
              </a:ext>
            </a:extLst>
          </p:cNvPr>
          <p:cNvSpPr/>
          <p:nvPr/>
        </p:nvSpPr>
        <p:spPr>
          <a:xfrm>
            <a:off x="7581550" y="2615874"/>
            <a:ext cx="220717" cy="2333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ction Button: Blank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0AD7D9D-3D26-4856-85CC-BE18AFE6595D}"/>
              </a:ext>
            </a:extLst>
          </p:cNvPr>
          <p:cNvSpPr/>
          <p:nvPr/>
        </p:nvSpPr>
        <p:spPr>
          <a:xfrm>
            <a:off x="6608741" y="1669517"/>
            <a:ext cx="1166534" cy="214179"/>
          </a:xfrm>
          <a:prstGeom prst="actionButtonBlank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ALL</a:t>
            </a:r>
          </a:p>
        </p:txBody>
      </p:sp>
    </p:spTree>
    <p:extLst>
      <p:ext uri="{BB962C8B-B14F-4D97-AF65-F5344CB8AC3E}">
        <p14:creationId xmlns:p14="http://schemas.microsoft.com/office/powerpoint/2010/main" val="393187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B64957-4A88-4EDF-AD9B-0E6432BC2957}"/>
              </a:ext>
            </a:extLst>
          </p:cNvPr>
          <p:cNvGrpSpPr/>
          <p:nvPr/>
        </p:nvGrpSpPr>
        <p:grpSpPr>
          <a:xfrm>
            <a:off x="0" y="0"/>
            <a:ext cx="12192000" cy="6881959"/>
            <a:chOff x="0" y="0"/>
            <a:chExt cx="12192000" cy="6881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806DE-8CF0-4AC3-83EF-F7B44C69AB06}"/>
                </a:ext>
              </a:extLst>
            </p:cNvPr>
            <p:cNvSpPr/>
            <p:nvPr/>
          </p:nvSpPr>
          <p:spPr>
            <a:xfrm>
              <a:off x="0" y="0"/>
              <a:ext cx="12192000" cy="65314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8C9CBB-688D-4428-8906-423DC7FC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14" y="72197"/>
              <a:ext cx="419677" cy="4434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94C81-8F6E-41FA-A585-CBF3C582BDF6}"/>
                </a:ext>
              </a:extLst>
            </p:cNvPr>
            <p:cNvSpPr/>
            <p:nvPr/>
          </p:nvSpPr>
          <p:spPr>
            <a:xfrm>
              <a:off x="1029661" y="137992"/>
              <a:ext cx="3142770" cy="353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 by Hashtags !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5768B9-C554-4D35-BE37-5F11E84E2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55" t="25148" r="43220" b="36029"/>
            <a:stretch/>
          </p:blipFill>
          <p:spPr>
            <a:xfrm>
              <a:off x="3716512" y="191941"/>
              <a:ext cx="371395" cy="2535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9B70C-48CC-4772-8965-7A2708875910}"/>
                </a:ext>
              </a:extLst>
            </p:cNvPr>
            <p:cNvSpPr/>
            <p:nvPr/>
          </p:nvSpPr>
          <p:spPr>
            <a:xfrm>
              <a:off x="0" y="677102"/>
              <a:ext cx="2681728" cy="6204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BUDDY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Music for you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Charts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my friends are hearing now 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heard among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Shared by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songs in my group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Personal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Shared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Artists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Albums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Favorites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Followers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Following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groups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EXPLORE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Featured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Recently heard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Genres/Moods ..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DOWNLOADS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4" action="ppaction://hlinksldjump"/>
                </a:rPr>
                <a:t>SUBSCRIBE</a:t>
              </a:r>
              <a:endParaRPr lang="en-US" sz="12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 listen Ad free music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SETTINGS</a:t>
              </a:r>
            </a:p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E3CF6-7573-4DE9-9475-DAFC00FD6FC5}"/>
                </a:ext>
              </a:extLst>
            </p:cNvPr>
            <p:cNvSpPr/>
            <p:nvPr/>
          </p:nvSpPr>
          <p:spPr>
            <a:xfrm>
              <a:off x="2681728" y="653143"/>
              <a:ext cx="6270171" cy="929762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ADVERTISEMENT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A4A86-23AF-4CAD-A547-B92F5874B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36"/>
            <a:stretch/>
          </p:blipFill>
          <p:spPr>
            <a:xfrm>
              <a:off x="10322511" y="48025"/>
              <a:ext cx="1527402" cy="615634"/>
            </a:xfrm>
            <a:prstGeom prst="rect">
              <a:avLst/>
            </a:prstGeom>
          </p:spPr>
        </p:pic>
        <p:sp>
          <p:nvSpPr>
            <p:cNvPr id="13" name="Action Button: Go to Beginning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7A5C5-0384-4C0E-9C89-089B95CDECBE}"/>
                </a:ext>
              </a:extLst>
            </p:cNvPr>
            <p:cNvSpPr/>
            <p:nvPr/>
          </p:nvSpPr>
          <p:spPr>
            <a:xfrm>
              <a:off x="5057052" y="191940"/>
              <a:ext cx="461041" cy="253574"/>
            </a:xfrm>
            <a:prstGeom prst="actionButtonBeginning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ction Button: Go Forward or Next 1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32EA29-CE76-4F40-9BE2-BF1A2E30FB19}"/>
                </a:ext>
              </a:extLst>
            </p:cNvPr>
            <p:cNvSpPr/>
            <p:nvPr/>
          </p:nvSpPr>
          <p:spPr>
            <a:xfrm>
              <a:off x="5518093" y="194366"/>
              <a:ext cx="461041" cy="253574"/>
            </a:xfrm>
            <a:prstGeom prst="actionButtonForwardNex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ction Button: Go to End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8F89947-2C53-4C30-8D0D-CB1857FFD026}"/>
                </a:ext>
              </a:extLst>
            </p:cNvPr>
            <p:cNvSpPr/>
            <p:nvPr/>
          </p:nvSpPr>
          <p:spPr>
            <a:xfrm>
              <a:off x="5904994" y="193812"/>
              <a:ext cx="461041" cy="251702"/>
            </a:xfrm>
            <a:prstGeom prst="actionButtonEnd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B848B7-3AFA-4BFB-A36C-E94CDFD25072}"/>
                </a:ext>
              </a:extLst>
            </p:cNvPr>
            <p:cNvCxnSpPr/>
            <p:nvPr/>
          </p:nvCxnSpPr>
          <p:spPr>
            <a:xfrm>
              <a:off x="5116669" y="517205"/>
              <a:ext cx="5371197" cy="0"/>
            </a:xfrm>
            <a:prstGeom prst="line">
              <a:avLst/>
            </a:prstGeom>
            <a:ln w="31750">
              <a:solidFill>
                <a:schemeClr val="bg2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FDA0E9-1293-4944-8AD7-86674609730E}"/>
                </a:ext>
              </a:extLst>
            </p:cNvPr>
            <p:cNvCxnSpPr/>
            <p:nvPr/>
          </p:nvCxnSpPr>
          <p:spPr>
            <a:xfrm>
              <a:off x="5116669" y="517205"/>
              <a:ext cx="1358411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A859E1-8AC0-447B-932A-F85CB3D4C361}"/>
                </a:ext>
              </a:extLst>
            </p:cNvPr>
            <p:cNvSpPr/>
            <p:nvPr/>
          </p:nvSpPr>
          <p:spPr>
            <a:xfrm>
              <a:off x="6440175" y="399832"/>
              <a:ext cx="188373" cy="194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838D5B-23AB-4A31-BF4A-3FA919EF32C9}"/>
                </a:ext>
              </a:extLst>
            </p:cNvPr>
            <p:cNvSpPr/>
            <p:nvPr/>
          </p:nvSpPr>
          <p:spPr>
            <a:xfrm>
              <a:off x="6681895" y="24354"/>
              <a:ext cx="3811746" cy="468497"/>
            </a:xfrm>
            <a:prstGeom prst="rec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Perfect                                                 .                                                </a:t>
              </a:r>
            </a:p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 Sheeran                                     0.43/4.12  .   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Action Button: Return 24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E64E3A2F-7CB3-49B9-96ED-AEF1A23DA86A}"/>
                </a:ext>
              </a:extLst>
            </p:cNvPr>
            <p:cNvSpPr/>
            <p:nvPr/>
          </p:nvSpPr>
          <p:spPr>
            <a:xfrm>
              <a:off x="138663" y="89325"/>
              <a:ext cx="349727" cy="402132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ction Button: Blank 25">
              <a:hlinkClick r:id="rId8" action="ppaction://hlinksldjump" highlightClick="1"/>
              <a:extLst>
                <a:ext uri="{FF2B5EF4-FFF2-40B4-BE49-F238E27FC236}">
                  <a16:creationId xmlns:a16="http://schemas.microsoft.com/office/drawing/2014/main" id="{85B0FD7F-8109-4E07-B5CD-A27BCA910978}"/>
                </a:ext>
              </a:extLst>
            </p:cNvPr>
            <p:cNvSpPr/>
            <p:nvPr/>
          </p:nvSpPr>
          <p:spPr>
            <a:xfrm>
              <a:off x="9950436" y="119053"/>
              <a:ext cx="372075" cy="268941"/>
            </a:xfrm>
            <a:prstGeom prst="actionButtonBlank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/>
                <a:t>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88517-3D70-4D38-BC78-11195F3B2D87}"/>
                </a:ext>
              </a:extLst>
            </p:cNvPr>
            <p:cNvSpPr/>
            <p:nvPr/>
          </p:nvSpPr>
          <p:spPr>
            <a:xfrm>
              <a:off x="2671672" y="1572389"/>
              <a:ext cx="6296077" cy="5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MY DOWNLOADS       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  <a:p>
              <a:pPr marL="457200" indent="-457200"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1 </a:t>
              </a:r>
              <a:r>
                <a:rPr lang="en-US" dirty="0">
                  <a:solidFill>
                    <a:schemeClr val="tx1"/>
                  </a:solidFill>
                </a:rPr>
                <a:t>( 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#Add hashtag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2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#Add hashtag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3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#Add hashtag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4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#Add hashtag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5 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#Add hashtag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6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  <a:r>
                <a:rPr lang="en-US" dirty="0">
                  <a:solidFill>
                    <a:srgbClr val="00B0F0"/>
                  </a:solidFill>
                </a:rPr>
                <a:t> #Add hashtag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7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  <a:r>
                <a:rPr lang="en-US" dirty="0">
                  <a:solidFill>
                    <a:srgbClr val="00B0F0"/>
                  </a:solidFill>
                </a:rPr>
                <a:t> #Add hashtag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021505-7921-43A8-8920-993AC138B9D0}"/>
                </a:ext>
              </a:extLst>
            </p:cNvPr>
            <p:cNvCxnSpPr/>
            <p:nvPr/>
          </p:nvCxnSpPr>
          <p:spPr>
            <a:xfrm>
              <a:off x="2703289" y="1936376"/>
              <a:ext cx="593207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1E96D9E-35B8-4EEF-806B-7CAB2579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08855" y="107336"/>
              <a:ext cx="464169" cy="407716"/>
            </a:xfrm>
            <a:prstGeom prst="rect">
              <a:avLst/>
            </a:prstGeom>
          </p:spPr>
        </p:pic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C33A901-B565-44D4-B2A8-EC720C83A9F2}"/>
              </a:ext>
            </a:extLst>
          </p:cNvPr>
          <p:cNvSpPr/>
          <p:nvPr/>
        </p:nvSpPr>
        <p:spPr>
          <a:xfrm>
            <a:off x="8977805" y="663659"/>
            <a:ext cx="3240101" cy="62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1" name="Picture 180">
            <a:hlinkClick r:id="rId8" action="ppaction://hlinksldjump"/>
            <a:extLst>
              <a:ext uri="{FF2B5EF4-FFF2-40B4-BE49-F238E27FC236}">
                <a16:creationId xmlns:a16="http://schemas.microsoft.com/office/drawing/2014/main" id="{DDEA56DD-D325-4799-B157-42D7F28AD9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0892" y="172949"/>
            <a:ext cx="367319" cy="36109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2863FBF-F01D-4A4E-AF7C-1538EC724D00}"/>
              </a:ext>
            </a:extLst>
          </p:cNvPr>
          <p:cNvSpPr/>
          <p:nvPr/>
        </p:nvSpPr>
        <p:spPr>
          <a:xfrm>
            <a:off x="7651300" y="2348780"/>
            <a:ext cx="1968126" cy="15059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Share</a:t>
            </a:r>
          </a:p>
          <a:p>
            <a:r>
              <a:rPr lang="en-US" dirty="0">
                <a:solidFill>
                  <a:schemeClr val="tx1"/>
                </a:solidFill>
              </a:rPr>
              <a:t>Add to my Fav</a:t>
            </a:r>
          </a:p>
          <a:p>
            <a:r>
              <a:rPr lang="en-US" dirty="0">
                <a:solidFill>
                  <a:schemeClr val="tx1"/>
                </a:solidFill>
              </a:rPr>
              <a:t>Add to a playlist</a:t>
            </a:r>
          </a:p>
          <a:p>
            <a:r>
              <a:rPr lang="en-US" dirty="0">
                <a:solidFill>
                  <a:schemeClr val="tx1"/>
                </a:solidFill>
              </a:rPr>
              <a:t>Add to Queue</a:t>
            </a:r>
          </a:p>
          <a:p>
            <a:r>
              <a:rPr lang="en-US" dirty="0">
                <a:solidFill>
                  <a:schemeClr val="tx1"/>
                </a:solidFill>
              </a:rPr>
              <a:t>Like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F4F3F6-4E2D-4D9D-ACC9-2294C20D89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9337" y="3468301"/>
            <a:ext cx="878468" cy="311229"/>
          </a:xfrm>
          <a:prstGeom prst="rect">
            <a:avLst/>
          </a:prstGeom>
          <a:blipFill>
            <a:blip r:embed="rId12"/>
            <a:tile tx="0" ty="0" sx="100000" sy="100000" flip="none" algn="tl"/>
          </a:blip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573DB2-F871-4B57-BB88-6561AD085794}"/>
              </a:ext>
            </a:extLst>
          </p:cNvPr>
          <p:cNvSpPr/>
          <p:nvPr/>
        </p:nvSpPr>
        <p:spPr>
          <a:xfrm>
            <a:off x="0" y="5240458"/>
            <a:ext cx="1160342" cy="252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Blank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7A73A3-059C-44DC-9A0D-7052C005808D}"/>
              </a:ext>
            </a:extLst>
          </p:cNvPr>
          <p:cNvSpPr/>
          <p:nvPr/>
        </p:nvSpPr>
        <p:spPr>
          <a:xfrm>
            <a:off x="6306399" y="1652551"/>
            <a:ext cx="1166534" cy="214179"/>
          </a:xfrm>
          <a:prstGeom prst="actionButtonBlank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ALL</a:t>
            </a:r>
          </a:p>
        </p:txBody>
      </p:sp>
    </p:spTree>
    <p:extLst>
      <p:ext uri="{BB962C8B-B14F-4D97-AF65-F5344CB8AC3E}">
        <p14:creationId xmlns:p14="http://schemas.microsoft.com/office/powerpoint/2010/main" val="404880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B64957-4A88-4EDF-AD9B-0E6432BC2957}"/>
              </a:ext>
            </a:extLst>
          </p:cNvPr>
          <p:cNvGrpSpPr/>
          <p:nvPr/>
        </p:nvGrpSpPr>
        <p:grpSpPr>
          <a:xfrm>
            <a:off x="0" y="0"/>
            <a:ext cx="12192000" cy="6881959"/>
            <a:chOff x="0" y="0"/>
            <a:chExt cx="12192000" cy="6881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806DE-8CF0-4AC3-83EF-F7B44C69AB06}"/>
                </a:ext>
              </a:extLst>
            </p:cNvPr>
            <p:cNvSpPr/>
            <p:nvPr/>
          </p:nvSpPr>
          <p:spPr>
            <a:xfrm>
              <a:off x="0" y="0"/>
              <a:ext cx="12192000" cy="65314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8C9CBB-688D-4428-8906-423DC7FC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14" y="72197"/>
              <a:ext cx="419677" cy="4434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94C81-8F6E-41FA-A585-CBF3C582BDF6}"/>
                </a:ext>
              </a:extLst>
            </p:cNvPr>
            <p:cNvSpPr/>
            <p:nvPr/>
          </p:nvSpPr>
          <p:spPr>
            <a:xfrm>
              <a:off x="1029661" y="137992"/>
              <a:ext cx="3142770" cy="353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5768B9-C554-4D35-BE37-5F11E84E2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55" t="25148" r="43220" b="36029"/>
            <a:stretch/>
          </p:blipFill>
          <p:spPr>
            <a:xfrm>
              <a:off x="3716512" y="191941"/>
              <a:ext cx="371395" cy="2535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9B70C-48CC-4772-8965-7A2708875910}"/>
                </a:ext>
              </a:extLst>
            </p:cNvPr>
            <p:cNvSpPr/>
            <p:nvPr/>
          </p:nvSpPr>
          <p:spPr>
            <a:xfrm>
              <a:off x="0" y="677102"/>
              <a:ext cx="2681728" cy="6204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BUDDY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Music for you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Charts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my friends are hearing now 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heard among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Shared by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songs in my group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Personal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Shared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Artists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Albums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Favorites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Followers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Following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groups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EXPLORE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Featured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Recently heard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Genres/Moods ..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DOWNLOADS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 listen Ad free music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4" action="ppaction://hlinksldjump"/>
                </a:rPr>
                <a:t>SETTINGS</a:t>
              </a:r>
              <a:endParaRPr lang="en-US" sz="12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E3CF6-7573-4DE9-9475-DAFC00FD6FC5}"/>
                </a:ext>
              </a:extLst>
            </p:cNvPr>
            <p:cNvSpPr/>
            <p:nvPr/>
          </p:nvSpPr>
          <p:spPr>
            <a:xfrm>
              <a:off x="2681728" y="653143"/>
              <a:ext cx="6270171" cy="929762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ADVERTISEMENT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A4A86-23AF-4CAD-A547-B92F5874B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36"/>
            <a:stretch/>
          </p:blipFill>
          <p:spPr>
            <a:xfrm>
              <a:off x="10322511" y="48025"/>
              <a:ext cx="1527402" cy="615634"/>
            </a:xfrm>
            <a:prstGeom prst="rect">
              <a:avLst/>
            </a:prstGeom>
          </p:spPr>
        </p:pic>
        <p:sp>
          <p:nvSpPr>
            <p:cNvPr id="13" name="Action Button: Go to Beginning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7A5C5-0384-4C0E-9C89-089B95CDECBE}"/>
                </a:ext>
              </a:extLst>
            </p:cNvPr>
            <p:cNvSpPr/>
            <p:nvPr/>
          </p:nvSpPr>
          <p:spPr>
            <a:xfrm>
              <a:off x="5057052" y="191940"/>
              <a:ext cx="461041" cy="253574"/>
            </a:xfrm>
            <a:prstGeom prst="actionButtonBeginning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ction Button: Go Forward or Next 1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32EA29-CE76-4F40-9BE2-BF1A2E30FB19}"/>
                </a:ext>
              </a:extLst>
            </p:cNvPr>
            <p:cNvSpPr/>
            <p:nvPr/>
          </p:nvSpPr>
          <p:spPr>
            <a:xfrm>
              <a:off x="5518093" y="194366"/>
              <a:ext cx="461041" cy="253574"/>
            </a:xfrm>
            <a:prstGeom prst="actionButtonForwardNex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ction Button: Go to End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8F89947-2C53-4C30-8D0D-CB1857FFD026}"/>
                </a:ext>
              </a:extLst>
            </p:cNvPr>
            <p:cNvSpPr/>
            <p:nvPr/>
          </p:nvSpPr>
          <p:spPr>
            <a:xfrm>
              <a:off x="5904994" y="193812"/>
              <a:ext cx="461041" cy="251702"/>
            </a:xfrm>
            <a:prstGeom prst="actionButtonEnd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B848B7-3AFA-4BFB-A36C-E94CDFD25072}"/>
                </a:ext>
              </a:extLst>
            </p:cNvPr>
            <p:cNvCxnSpPr/>
            <p:nvPr/>
          </p:nvCxnSpPr>
          <p:spPr>
            <a:xfrm>
              <a:off x="5116669" y="517205"/>
              <a:ext cx="5371197" cy="0"/>
            </a:xfrm>
            <a:prstGeom prst="line">
              <a:avLst/>
            </a:prstGeom>
            <a:ln w="31750">
              <a:solidFill>
                <a:schemeClr val="bg2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FDA0E9-1293-4944-8AD7-86674609730E}"/>
                </a:ext>
              </a:extLst>
            </p:cNvPr>
            <p:cNvCxnSpPr/>
            <p:nvPr/>
          </p:nvCxnSpPr>
          <p:spPr>
            <a:xfrm>
              <a:off x="5116669" y="517205"/>
              <a:ext cx="1358411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A859E1-8AC0-447B-932A-F85CB3D4C361}"/>
                </a:ext>
              </a:extLst>
            </p:cNvPr>
            <p:cNvSpPr/>
            <p:nvPr/>
          </p:nvSpPr>
          <p:spPr>
            <a:xfrm>
              <a:off x="6440175" y="399832"/>
              <a:ext cx="188373" cy="194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838D5B-23AB-4A31-BF4A-3FA919EF32C9}"/>
                </a:ext>
              </a:extLst>
            </p:cNvPr>
            <p:cNvSpPr/>
            <p:nvPr/>
          </p:nvSpPr>
          <p:spPr>
            <a:xfrm>
              <a:off x="6681895" y="24354"/>
              <a:ext cx="3811746" cy="468497"/>
            </a:xfrm>
            <a:prstGeom prst="rec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Perfect                                                 .                                                </a:t>
              </a:r>
            </a:p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 Sheeran                                     0.43/4.12  .   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Action Button: Return 24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E64E3A2F-7CB3-49B9-96ED-AEF1A23DA86A}"/>
                </a:ext>
              </a:extLst>
            </p:cNvPr>
            <p:cNvSpPr/>
            <p:nvPr/>
          </p:nvSpPr>
          <p:spPr>
            <a:xfrm>
              <a:off x="138663" y="89325"/>
              <a:ext cx="349727" cy="402132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ction Button: Blank 25">
              <a:hlinkClick r:id="rId8" action="ppaction://hlinksldjump" highlightClick="1"/>
              <a:extLst>
                <a:ext uri="{FF2B5EF4-FFF2-40B4-BE49-F238E27FC236}">
                  <a16:creationId xmlns:a16="http://schemas.microsoft.com/office/drawing/2014/main" id="{85B0FD7F-8109-4E07-B5CD-A27BCA910978}"/>
                </a:ext>
              </a:extLst>
            </p:cNvPr>
            <p:cNvSpPr/>
            <p:nvPr/>
          </p:nvSpPr>
          <p:spPr>
            <a:xfrm>
              <a:off x="9950436" y="119053"/>
              <a:ext cx="372075" cy="268941"/>
            </a:xfrm>
            <a:prstGeom prst="actionButtonBlank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/>
                <a:t>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88517-3D70-4D38-BC78-11195F3B2D87}"/>
                </a:ext>
              </a:extLst>
            </p:cNvPr>
            <p:cNvSpPr/>
            <p:nvPr/>
          </p:nvSpPr>
          <p:spPr>
            <a:xfrm>
              <a:off x="2671672" y="1572389"/>
              <a:ext cx="6296077" cy="5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SUBSCRIBE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  <a:p>
              <a:endParaRPr lang="en-US" sz="2000" b="1" dirty="0">
                <a:solidFill>
                  <a:schemeClr val="tx1"/>
                </a:solidFill>
              </a:endParaRPr>
            </a:p>
            <a:p>
              <a:endParaRPr lang="en-US" sz="2000" b="1" dirty="0">
                <a:solidFill>
                  <a:schemeClr val="tx1"/>
                </a:solidFill>
              </a:endParaRPr>
            </a:p>
            <a:p>
              <a:endParaRPr lang="en-US" sz="2000" b="1" dirty="0">
                <a:solidFill>
                  <a:schemeClr val="tx1"/>
                </a:solidFill>
              </a:endParaRPr>
            </a:p>
            <a:p>
              <a:endParaRPr lang="en-US" sz="2000" b="1" dirty="0">
                <a:solidFill>
                  <a:schemeClr val="tx1"/>
                </a:solidFill>
              </a:endParaRPr>
            </a:p>
            <a:p>
              <a:endParaRPr lang="en-US" sz="2000" b="1" dirty="0">
                <a:solidFill>
                  <a:schemeClr val="tx1"/>
                </a:solidFill>
              </a:endParaRPr>
            </a:p>
            <a:p>
              <a:r>
                <a:rPr lang="en-US" sz="1600" b="1" dirty="0">
                  <a:solidFill>
                    <a:schemeClr val="tx1"/>
                  </a:solidFill>
                </a:rPr>
                <a:t>Subscribe today to our premium plan to enjoy maximum benefits !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</a:rPr>
                <a:t>Ad free music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</a:rPr>
                <a:t>Unlimited downloads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</a:rPr>
                <a:t>Hash tag your downloaded content to quickly access favorite content you want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</a:rPr>
                <a:t>Access to all tracks you love </a:t>
              </a:r>
            </a:p>
            <a:p>
              <a:r>
                <a:rPr lang="en-US" sz="1600" b="1" dirty="0">
                  <a:solidFill>
                    <a:schemeClr val="tx1"/>
                  </a:solidFill>
                </a:rPr>
                <a:t> Register </a:t>
              </a:r>
              <a:r>
                <a:rPr lang="en-US" sz="1600" b="1" u="sng" dirty="0">
                  <a:solidFill>
                    <a:srgbClr val="009DFF"/>
                  </a:solidFill>
                </a:rPr>
                <a:t>here </a:t>
              </a:r>
              <a:r>
                <a:rPr lang="en-US" sz="1600" b="1" dirty="0">
                  <a:solidFill>
                    <a:schemeClr val="tx1"/>
                  </a:solidFill>
                </a:rPr>
                <a:t>for premium and enjoy FREE PREMIUM for 3 months. Cancel anytime! </a:t>
              </a:r>
            </a:p>
            <a:p>
              <a:endParaRPr lang="en-US" sz="1600" u="sng" dirty="0">
                <a:solidFill>
                  <a:srgbClr val="009DFF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*Family plan provides access to 5 people in a family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*Student plan provides all the premium benefits just at a lower cost !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021505-7921-43A8-8920-993AC138B9D0}"/>
                </a:ext>
              </a:extLst>
            </p:cNvPr>
            <p:cNvCxnSpPr/>
            <p:nvPr/>
          </p:nvCxnSpPr>
          <p:spPr>
            <a:xfrm>
              <a:off x="2703289" y="1936376"/>
              <a:ext cx="593207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1E96D9E-35B8-4EEF-806B-7CAB2579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08855" y="107336"/>
              <a:ext cx="464169" cy="407716"/>
            </a:xfrm>
            <a:prstGeom prst="rect">
              <a:avLst/>
            </a:prstGeom>
          </p:spPr>
        </p:pic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C33A901-B565-44D4-B2A8-EC720C83A9F2}"/>
              </a:ext>
            </a:extLst>
          </p:cNvPr>
          <p:cNvSpPr/>
          <p:nvPr/>
        </p:nvSpPr>
        <p:spPr>
          <a:xfrm>
            <a:off x="8977805" y="663659"/>
            <a:ext cx="3240101" cy="62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1" name="Picture 180">
            <a:hlinkClick r:id="rId8" action="ppaction://hlinksldjump"/>
            <a:extLst>
              <a:ext uri="{FF2B5EF4-FFF2-40B4-BE49-F238E27FC236}">
                <a16:creationId xmlns:a16="http://schemas.microsoft.com/office/drawing/2014/main" id="{DDEA56DD-D325-4799-B157-42D7F28AD9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0892" y="172949"/>
            <a:ext cx="367319" cy="3610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D4004A-C4ED-4C4C-877A-060BE9CE7E24}"/>
              </a:ext>
            </a:extLst>
          </p:cNvPr>
          <p:cNvSpPr/>
          <p:nvPr/>
        </p:nvSpPr>
        <p:spPr>
          <a:xfrm>
            <a:off x="2942302" y="2175387"/>
            <a:ext cx="1855413" cy="143057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BASIC PLAN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(Individual)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@9.99$ per 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6218B-F83D-40FA-BB69-4F6B072D3736}"/>
              </a:ext>
            </a:extLst>
          </p:cNvPr>
          <p:cNvSpPr/>
          <p:nvPr/>
        </p:nvSpPr>
        <p:spPr>
          <a:xfrm>
            <a:off x="4882458" y="2175386"/>
            <a:ext cx="1855413" cy="143057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FAMILY PLAN*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@14.99$ per month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55879E-3CA6-48D5-B4C0-ED8451343DA5}"/>
              </a:ext>
            </a:extLst>
          </p:cNvPr>
          <p:cNvSpPr/>
          <p:nvPr/>
        </p:nvSpPr>
        <p:spPr>
          <a:xfrm>
            <a:off x="6822614" y="2178129"/>
            <a:ext cx="1855414" cy="143057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STUDENT PLAN*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@4.99$ per month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8972D-7F6D-4155-8A15-C9C43920F845}"/>
              </a:ext>
            </a:extLst>
          </p:cNvPr>
          <p:cNvSpPr/>
          <p:nvPr/>
        </p:nvSpPr>
        <p:spPr>
          <a:xfrm>
            <a:off x="0" y="5858466"/>
            <a:ext cx="1029661" cy="252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B64957-4A88-4EDF-AD9B-0E6432BC2957}"/>
              </a:ext>
            </a:extLst>
          </p:cNvPr>
          <p:cNvGrpSpPr/>
          <p:nvPr/>
        </p:nvGrpSpPr>
        <p:grpSpPr>
          <a:xfrm>
            <a:off x="0" y="0"/>
            <a:ext cx="12192000" cy="6881959"/>
            <a:chOff x="0" y="0"/>
            <a:chExt cx="12192000" cy="6881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806DE-8CF0-4AC3-83EF-F7B44C69AB06}"/>
                </a:ext>
              </a:extLst>
            </p:cNvPr>
            <p:cNvSpPr/>
            <p:nvPr/>
          </p:nvSpPr>
          <p:spPr>
            <a:xfrm>
              <a:off x="0" y="0"/>
              <a:ext cx="12192000" cy="65314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8C9CBB-688D-4428-8906-423DC7FC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14" y="72197"/>
              <a:ext cx="419677" cy="4434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94C81-8F6E-41FA-A585-CBF3C582BDF6}"/>
                </a:ext>
              </a:extLst>
            </p:cNvPr>
            <p:cNvSpPr/>
            <p:nvPr/>
          </p:nvSpPr>
          <p:spPr>
            <a:xfrm>
              <a:off x="1029661" y="137992"/>
              <a:ext cx="3142770" cy="353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5768B9-C554-4D35-BE37-5F11E84E2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55" t="25148" r="43220" b="36029"/>
            <a:stretch/>
          </p:blipFill>
          <p:spPr>
            <a:xfrm>
              <a:off x="3716512" y="191941"/>
              <a:ext cx="371395" cy="2535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9B70C-48CC-4772-8965-7A2708875910}"/>
                </a:ext>
              </a:extLst>
            </p:cNvPr>
            <p:cNvSpPr/>
            <p:nvPr/>
          </p:nvSpPr>
          <p:spPr>
            <a:xfrm>
              <a:off x="0" y="677102"/>
              <a:ext cx="2681728" cy="6204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BUDDY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Music for you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Charts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my friends are hearing now 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heard among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Shared by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songs in my group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Personal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Shared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Artists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Albums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Favorites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Followers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Following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groups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EXPLORE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Featured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Recently heard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Genres/Moods ..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DOWNLOADS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 listen Ad free music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SETTINGS</a:t>
              </a:r>
            </a:p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E3CF6-7573-4DE9-9475-DAFC00FD6FC5}"/>
                </a:ext>
              </a:extLst>
            </p:cNvPr>
            <p:cNvSpPr/>
            <p:nvPr/>
          </p:nvSpPr>
          <p:spPr>
            <a:xfrm>
              <a:off x="2681728" y="653143"/>
              <a:ext cx="6270171" cy="929762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ADVERTISEMENT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A4A86-23AF-4CAD-A547-B92F5874B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436"/>
            <a:stretch/>
          </p:blipFill>
          <p:spPr>
            <a:xfrm>
              <a:off x="10322511" y="48025"/>
              <a:ext cx="1527402" cy="615634"/>
            </a:xfrm>
            <a:prstGeom prst="rect">
              <a:avLst/>
            </a:prstGeom>
          </p:spPr>
        </p:pic>
        <p:sp>
          <p:nvSpPr>
            <p:cNvPr id="13" name="Action Button: Go to Beginning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7A5C5-0384-4C0E-9C89-089B95CDECBE}"/>
                </a:ext>
              </a:extLst>
            </p:cNvPr>
            <p:cNvSpPr/>
            <p:nvPr/>
          </p:nvSpPr>
          <p:spPr>
            <a:xfrm>
              <a:off x="5057052" y="191940"/>
              <a:ext cx="461041" cy="253574"/>
            </a:xfrm>
            <a:prstGeom prst="actionButtonBeginning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ction Button: Go Forward or Next 1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32EA29-CE76-4F40-9BE2-BF1A2E30FB19}"/>
                </a:ext>
              </a:extLst>
            </p:cNvPr>
            <p:cNvSpPr/>
            <p:nvPr/>
          </p:nvSpPr>
          <p:spPr>
            <a:xfrm>
              <a:off x="5518093" y="194366"/>
              <a:ext cx="461041" cy="253574"/>
            </a:xfrm>
            <a:prstGeom prst="actionButtonForwardNex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ction Button: Go to End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8F89947-2C53-4C30-8D0D-CB1857FFD026}"/>
                </a:ext>
              </a:extLst>
            </p:cNvPr>
            <p:cNvSpPr/>
            <p:nvPr/>
          </p:nvSpPr>
          <p:spPr>
            <a:xfrm>
              <a:off x="5904994" y="193812"/>
              <a:ext cx="461041" cy="251702"/>
            </a:xfrm>
            <a:prstGeom prst="actionButtonEnd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B848B7-3AFA-4BFB-A36C-E94CDFD25072}"/>
                </a:ext>
              </a:extLst>
            </p:cNvPr>
            <p:cNvCxnSpPr/>
            <p:nvPr/>
          </p:nvCxnSpPr>
          <p:spPr>
            <a:xfrm>
              <a:off x="5116669" y="517205"/>
              <a:ext cx="5371197" cy="0"/>
            </a:xfrm>
            <a:prstGeom prst="line">
              <a:avLst/>
            </a:prstGeom>
            <a:ln w="31750">
              <a:solidFill>
                <a:schemeClr val="bg2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FDA0E9-1293-4944-8AD7-86674609730E}"/>
                </a:ext>
              </a:extLst>
            </p:cNvPr>
            <p:cNvCxnSpPr/>
            <p:nvPr/>
          </p:nvCxnSpPr>
          <p:spPr>
            <a:xfrm>
              <a:off x="5116669" y="517205"/>
              <a:ext cx="1358411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A859E1-8AC0-447B-932A-F85CB3D4C361}"/>
                </a:ext>
              </a:extLst>
            </p:cNvPr>
            <p:cNvSpPr/>
            <p:nvPr/>
          </p:nvSpPr>
          <p:spPr>
            <a:xfrm>
              <a:off x="6440175" y="399832"/>
              <a:ext cx="188373" cy="194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838D5B-23AB-4A31-BF4A-3FA919EF32C9}"/>
                </a:ext>
              </a:extLst>
            </p:cNvPr>
            <p:cNvSpPr/>
            <p:nvPr/>
          </p:nvSpPr>
          <p:spPr>
            <a:xfrm>
              <a:off x="6681895" y="24354"/>
              <a:ext cx="3811746" cy="468497"/>
            </a:xfrm>
            <a:prstGeom prst="rec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Perfect                                                 .                                                </a:t>
              </a:r>
            </a:p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 Sheeran                                     0.43/4.12  .   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Action Button: Return 24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E64E3A2F-7CB3-49B9-96ED-AEF1A23DA86A}"/>
                </a:ext>
              </a:extLst>
            </p:cNvPr>
            <p:cNvSpPr/>
            <p:nvPr/>
          </p:nvSpPr>
          <p:spPr>
            <a:xfrm>
              <a:off x="138663" y="89325"/>
              <a:ext cx="349727" cy="402132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ction Button: Blank 25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85B0FD7F-8109-4E07-B5CD-A27BCA910978}"/>
                </a:ext>
              </a:extLst>
            </p:cNvPr>
            <p:cNvSpPr/>
            <p:nvPr/>
          </p:nvSpPr>
          <p:spPr>
            <a:xfrm>
              <a:off x="9950436" y="119053"/>
              <a:ext cx="372075" cy="268941"/>
            </a:xfrm>
            <a:prstGeom prst="actionButtonBlank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/>
                <a:t>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88517-3D70-4D38-BC78-11195F3B2D87}"/>
                </a:ext>
              </a:extLst>
            </p:cNvPr>
            <p:cNvSpPr/>
            <p:nvPr/>
          </p:nvSpPr>
          <p:spPr>
            <a:xfrm>
              <a:off x="2671672" y="1572389"/>
              <a:ext cx="6296077" cy="5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SETTINGS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Language                     : English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Notifications Settings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Download Settings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Privacy Settings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Account information  : </a:t>
              </a:r>
              <a:r>
                <a:rPr lang="en-US" b="1" dirty="0" err="1">
                  <a:solidFill>
                    <a:schemeClr val="tx1"/>
                  </a:solidFill>
                </a:rPr>
                <a:t>facebook</a:t>
              </a:r>
              <a:r>
                <a:rPr lang="en-US" b="1" dirty="0">
                  <a:solidFill>
                    <a:schemeClr val="tx1"/>
                  </a:solidFill>
                </a:rPr>
                <a:t> ID/email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Need help?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Help ( Offline FAQs)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Log out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021505-7921-43A8-8920-993AC138B9D0}"/>
                </a:ext>
              </a:extLst>
            </p:cNvPr>
            <p:cNvCxnSpPr/>
            <p:nvPr/>
          </p:nvCxnSpPr>
          <p:spPr>
            <a:xfrm>
              <a:off x="2703289" y="1936376"/>
              <a:ext cx="593207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1E96D9E-35B8-4EEF-806B-7CAB2579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708855" y="107336"/>
              <a:ext cx="464169" cy="407716"/>
            </a:xfrm>
            <a:prstGeom prst="rect">
              <a:avLst/>
            </a:prstGeom>
          </p:spPr>
        </p:pic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C33A901-B565-44D4-B2A8-EC720C83A9F2}"/>
              </a:ext>
            </a:extLst>
          </p:cNvPr>
          <p:cNvSpPr/>
          <p:nvPr/>
        </p:nvSpPr>
        <p:spPr>
          <a:xfrm>
            <a:off x="8977805" y="663659"/>
            <a:ext cx="3240101" cy="62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1" name="Picture 180">
            <a:hlinkClick r:id="rId7" action="ppaction://hlinksldjump"/>
            <a:extLst>
              <a:ext uri="{FF2B5EF4-FFF2-40B4-BE49-F238E27FC236}">
                <a16:creationId xmlns:a16="http://schemas.microsoft.com/office/drawing/2014/main" id="{DDEA56DD-D325-4799-B157-42D7F28AD9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0892" y="172949"/>
            <a:ext cx="367319" cy="3610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CAE56B-7C0A-4324-B24F-CD1EC5EA8436}"/>
              </a:ext>
            </a:extLst>
          </p:cNvPr>
          <p:cNvSpPr/>
          <p:nvPr/>
        </p:nvSpPr>
        <p:spPr>
          <a:xfrm>
            <a:off x="138663" y="48025"/>
            <a:ext cx="380904" cy="4860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7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EA802C4-6602-4910-AD8C-A54269987158}"/>
              </a:ext>
            </a:extLst>
          </p:cNvPr>
          <p:cNvGrpSpPr/>
          <p:nvPr/>
        </p:nvGrpSpPr>
        <p:grpSpPr>
          <a:xfrm>
            <a:off x="0" y="0"/>
            <a:ext cx="12192000" cy="8345118"/>
            <a:chOff x="0" y="0"/>
            <a:chExt cx="12192000" cy="834511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2837E93-1ED4-45AC-9099-C1A6378F5268}"/>
                </a:ext>
              </a:extLst>
            </p:cNvPr>
            <p:cNvGrpSpPr/>
            <p:nvPr/>
          </p:nvGrpSpPr>
          <p:grpSpPr>
            <a:xfrm>
              <a:off x="0" y="0"/>
              <a:ext cx="12192000" cy="8345118"/>
              <a:chOff x="0" y="-15976"/>
              <a:chExt cx="12192000" cy="8345118"/>
            </a:xfrm>
            <a:solidFill>
              <a:srgbClr val="4267B2"/>
            </a:solidFill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6273D1E-72B2-4CAD-A919-00348D17B389}"/>
                  </a:ext>
                </a:extLst>
              </p:cNvPr>
              <p:cNvGrpSpPr/>
              <p:nvPr/>
            </p:nvGrpSpPr>
            <p:grpSpPr>
              <a:xfrm>
                <a:off x="0" y="-15976"/>
                <a:ext cx="12192000" cy="8345118"/>
                <a:chOff x="0" y="0"/>
                <a:chExt cx="12192000" cy="8345118"/>
              </a:xfrm>
              <a:grpFill/>
            </p:grpSpPr>
            <p:pic>
              <p:nvPicPr>
                <p:cNvPr id="5" name="Picture 4" descr="A screenshot of a social media post&#10;&#10;Description automatically generated">
                  <a:extLst>
                    <a:ext uri="{FF2B5EF4-FFF2-40B4-BE49-F238E27FC236}">
                      <a16:creationId xmlns:a16="http://schemas.microsoft.com/office/drawing/2014/main" id="{BE5E43BB-757D-4A96-99CC-1A740C611B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2192000" cy="8345118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3C47221-FEFA-49CC-8C2B-7A32AA69196B}"/>
                    </a:ext>
                  </a:extLst>
                </p:cNvPr>
                <p:cNvSpPr/>
                <p:nvPr/>
              </p:nvSpPr>
              <p:spPr>
                <a:xfrm>
                  <a:off x="663771" y="671284"/>
                  <a:ext cx="1719532" cy="218536"/>
                </a:xfrm>
                <a:prstGeom prst="rect">
                  <a:avLst/>
                </a:prstGeom>
                <a:solidFill>
                  <a:srgbClr val="E9EB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Brian</a:t>
                  </a:r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9A33096F-C619-4B49-8612-C492013A9B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8985" y="2309118"/>
                  <a:ext cx="2212120" cy="368907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662D9681-E4EA-494C-B59A-C4E4711C76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3585" y="2154498"/>
                  <a:ext cx="2118037" cy="4642087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05EC7A9-6A59-4052-93C4-4E7A97A89D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724" y="2154498"/>
                <a:ext cx="2257640" cy="3264231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11B9C6-E827-484D-922D-9158C8FABBFD}"/>
                  </a:ext>
                </a:extLst>
              </p:cNvPr>
              <p:cNvSpPr txBox="1"/>
              <p:nvPr/>
            </p:nvSpPr>
            <p:spPr>
              <a:xfrm>
                <a:off x="647012" y="1946821"/>
                <a:ext cx="1276066" cy="261610"/>
              </a:xfrm>
              <a:prstGeom prst="rect">
                <a:avLst/>
              </a:prstGeom>
              <a:solidFill>
                <a:srgbClr val="E9EBEE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hlinkClick r:id="rId6" action="ppaction://hlinksldjump"/>
                  </a:rPr>
                  <a:t>Music Buddy</a:t>
                </a:r>
                <a:endPara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2348E41-4B88-430E-9AFF-3722B260B7C3}"/>
                  </a:ext>
                </a:extLst>
              </p:cNvPr>
              <p:cNvSpPr/>
              <p:nvPr/>
            </p:nvSpPr>
            <p:spPr>
              <a:xfrm>
                <a:off x="433272" y="1977548"/>
                <a:ext cx="220564" cy="205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F339282-B2EA-4379-BBF0-3A720A7721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9714" y="2006119"/>
                <a:ext cx="149501" cy="13578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504E38-404D-48E2-BCBF-58A16BB241F0}"/>
                </a:ext>
              </a:extLst>
            </p:cNvPr>
            <p:cNvSpPr/>
            <p:nvPr/>
          </p:nvSpPr>
          <p:spPr>
            <a:xfrm>
              <a:off x="7260609" y="92122"/>
              <a:ext cx="689212" cy="21495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Brian</a:t>
              </a:r>
              <a:endParaRPr lang="en-US" sz="1200" b="1" dirty="0"/>
            </a:p>
          </p:txBody>
        </p:sp>
        <p:pic>
          <p:nvPicPr>
            <p:cNvPr id="24" name="Picture 23" descr="Music Budddy - PowerPoint">
              <a:extLst>
                <a:ext uri="{FF2B5EF4-FFF2-40B4-BE49-F238E27FC236}">
                  <a16:creationId xmlns:a16="http://schemas.microsoft.com/office/drawing/2014/main" id="{D29FBD11-056E-4219-9EF1-D1304F0B06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75" t="31649" r="12272" b="44577"/>
            <a:stretch/>
          </p:blipFill>
          <p:spPr>
            <a:xfrm>
              <a:off x="6995515" y="41251"/>
              <a:ext cx="265094" cy="316694"/>
            </a:xfrm>
            <a:prstGeom prst="rect">
              <a:avLst/>
            </a:prstGeom>
          </p:spPr>
        </p:pic>
        <p:pic>
          <p:nvPicPr>
            <p:cNvPr id="27" name="Picture 26" descr="Music Budddy - PowerPoint">
              <a:extLst>
                <a:ext uri="{FF2B5EF4-FFF2-40B4-BE49-F238E27FC236}">
                  <a16:creationId xmlns:a16="http://schemas.microsoft.com/office/drawing/2014/main" id="{56C02B76-38DE-430A-822D-84128F55D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75" t="31649" r="12272" b="44577"/>
            <a:stretch/>
          </p:blipFill>
          <p:spPr>
            <a:xfrm>
              <a:off x="388742" y="635610"/>
              <a:ext cx="265094" cy="31669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648DA1F-EB45-4A95-AC26-2392203215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726" y="2216872"/>
            <a:ext cx="1966431" cy="2095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A4C8D0-1F20-4EF1-B94B-BB85EAE7AC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464" y="2229376"/>
            <a:ext cx="2378157" cy="3370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8DC9A9-4559-4596-A315-BEEAB3B7A9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199" y="2906175"/>
            <a:ext cx="2189579" cy="2274686"/>
          </a:xfrm>
          <a:prstGeom prst="rect">
            <a:avLst/>
          </a:prstGeom>
        </p:spPr>
      </p:pic>
      <p:pic>
        <p:nvPicPr>
          <p:cNvPr id="7" name="Picture 6">
            <a:hlinkClick r:id="rId12" action="ppaction://hlinksldjump"/>
            <a:extLst>
              <a:ext uri="{FF2B5EF4-FFF2-40B4-BE49-F238E27FC236}">
                <a16:creationId xmlns:a16="http://schemas.microsoft.com/office/drawing/2014/main" id="{9C39A63C-26AC-4381-AADB-4EEA212B18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96740" y="2229376"/>
            <a:ext cx="199151" cy="1728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8F6BC0-F8C4-45C3-8E50-A1B8EC2D7930}"/>
              </a:ext>
            </a:extLst>
          </p:cNvPr>
          <p:cNvSpPr/>
          <p:nvPr/>
        </p:nvSpPr>
        <p:spPr>
          <a:xfrm>
            <a:off x="2282157" y="2154498"/>
            <a:ext cx="229464" cy="2185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B64957-4A88-4EDF-AD9B-0E6432BC2957}"/>
              </a:ext>
            </a:extLst>
          </p:cNvPr>
          <p:cNvGrpSpPr/>
          <p:nvPr/>
        </p:nvGrpSpPr>
        <p:grpSpPr>
          <a:xfrm>
            <a:off x="0" y="0"/>
            <a:ext cx="12192000" cy="6881959"/>
            <a:chOff x="0" y="0"/>
            <a:chExt cx="12192000" cy="6881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806DE-8CF0-4AC3-83EF-F7B44C69AB06}"/>
                </a:ext>
              </a:extLst>
            </p:cNvPr>
            <p:cNvSpPr/>
            <p:nvPr/>
          </p:nvSpPr>
          <p:spPr>
            <a:xfrm>
              <a:off x="0" y="0"/>
              <a:ext cx="12192000" cy="65314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8C9CBB-688D-4428-8906-423DC7FC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14" y="72197"/>
              <a:ext cx="419677" cy="4434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94C81-8F6E-41FA-A585-CBF3C582BDF6}"/>
                </a:ext>
              </a:extLst>
            </p:cNvPr>
            <p:cNvSpPr/>
            <p:nvPr/>
          </p:nvSpPr>
          <p:spPr>
            <a:xfrm>
              <a:off x="1029661" y="137992"/>
              <a:ext cx="3142770" cy="353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5768B9-C554-4D35-BE37-5F11E84E2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55" t="25148" r="43220" b="36029"/>
            <a:stretch/>
          </p:blipFill>
          <p:spPr>
            <a:xfrm>
              <a:off x="3716512" y="191941"/>
              <a:ext cx="371395" cy="2535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9B70C-48CC-4772-8965-7A2708875910}"/>
                </a:ext>
              </a:extLst>
            </p:cNvPr>
            <p:cNvSpPr/>
            <p:nvPr/>
          </p:nvSpPr>
          <p:spPr>
            <a:xfrm>
              <a:off x="0" y="677102"/>
              <a:ext cx="2681728" cy="6204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BUDDY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Music for you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Charts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my friends are hearing now 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heard among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Shared by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songs in my group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Personal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Shared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Artists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Albums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Favorites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Followers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Following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groups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EXPLORE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Featured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Recently heard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Genres/Moods ..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DOWNLOADS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 listen Ad free music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SETTINGS</a:t>
              </a:r>
            </a:p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E3CF6-7573-4DE9-9475-DAFC00FD6FC5}"/>
                </a:ext>
              </a:extLst>
            </p:cNvPr>
            <p:cNvSpPr/>
            <p:nvPr/>
          </p:nvSpPr>
          <p:spPr>
            <a:xfrm>
              <a:off x="2681728" y="653143"/>
              <a:ext cx="6270171" cy="929762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ADVERTISEMENT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A4A86-23AF-4CAD-A547-B92F5874B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436"/>
            <a:stretch/>
          </p:blipFill>
          <p:spPr>
            <a:xfrm>
              <a:off x="10322511" y="48025"/>
              <a:ext cx="1527402" cy="615634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B848B7-3AFA-4BFB-A36C-E94CDFD25072}"/>
                </a:ext>
              </a:extLst>
            </p:cNvPr>
            <p:cNvCxnSpPr/>
            <p:nvPr/>
          </p:nvCxnSpPr>
          <p:spPr>
            <a:xfrm>
              <a:off x="5116669" y="517205"/>
              <a:ext cx="5371197" cy="0"/>
            </a:xfrm>
            <a:prstGeom prst="line">
              <a:avLst/>
            </a:prstGeom>
            <a:ln w="31750">
              <a:solidFill>
                <a:schemeClr val="bg2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ction Button: Return 24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E64E3A2F-7CB3-49B9-96ED-AEF1A23DA86A}"/>
                </a:ext>
              </a:extLst>
            </p:cNvPr>
            <p:cNvSpPr/>
            <p:nvPr/>
          </p:nvSpPr>
          <p:spPr>
            <a:xfrm>
              <a:off x="138663" y="89325"/>
              <a:ext cx="349727" cy="402132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88517-3D70-4D38-BC78-11195F3B2D87}"/>
                </a:ext>
              </a:extLst>
            </p:cNvPr>
            <p:cNvSpPr/>
            <p:nvPr/>
          </p:nvSpPr>
          <p:spPr>
            <a:xfrm>
              <a:off x="2671672" y="1572389"/>
              <a:ext cx="6296077" cy="5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MY BUDDY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Music for you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Top Charts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What my friends are hearing now     </a:t>
              </a:r>
              <a:r>
                <a:rPr lang="en-US" sz="1100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Most Heard Among my friends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This week    This month   This Year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Shared by my friends                            </a:t>
              </a:r>
              <a:r>
                <a:rPr lang="en-US" sz="1100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Top Songs in my Groups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Group 1      Group 2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you Like 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you Love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that make you Laugh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that make you sad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that make you angry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Action Button: Blank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9670E26-FEC0-4143-B95A-D7A855416642}"/>
                </a:ext>
              </a:extLst>
            </p:cNvPr>
            <p:cNvSpPr/>
            <p:nvPr/>
          </p:nvSpPr>
          <p:spPr>
            <a:xfrm>
              <a:off x="2761498" y="2236024"/>
              <a:ext cx="514830" cy="264578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ction Button: Blank 2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C0217BE-56A8-4BF4-B617-4C6B3E12CD35}"/>
                </a:ext>
              </a:extLst>
            </p:cNvPr>
            <p:cNvSpPr/>
            <p:nvPr/>
          </p:nvSpPr>
          <p:spPr>
            <a:xfrm>
              <a:off x="3472847" y="2236024"/>
              <a:ext cx="514830" cy="265178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ction Button: Blank 2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A71DA7E-805C-4F17-8443-6B488AF96FE8}"/>
                </a:ext>
              </a:extLst>
            </p:cNvPr>
            <p:cNvSpPr/>
            <p:nvPr/>
          </p:nvSpPr>
          <p:spPr>
            <a:xfrm>
              <a:off x="4183771" y="2241168"/>
              <a:ext cx="514830" cy="260271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ction Button: Blank 3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84B574-E269-405F-A962-3926392518B9}"/>
                </a:ext>
              </a:extLst>
            </p:cNvPr>
            <p:cNvSpPr/>
            <p:nvPr/>
          </p:nvSpPr>
          <p:spPr>
            <a:xfrm>
              <a:off x="4894695" y="2241878"/>
              <a:ext cx="514830" cy="260271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021505-7921-43A8-8920-993AC138B9D0}"/>
                </a:ext>
              </a:extLst>
            </p:cNvPr>
            <p:cNvCxnSpPr/>
            <p:nvPr/>
          </p:nvCxnSpPr>
          <p:spPr>
            <a:xfrm>
              <a:off x="2703289" y="1936376"/>
              <a:ext cx="593207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1E96D9E-35B8-4EEF-806B-7CAB2579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708855" y="107336"/>
              <a:ext cx="464169" cy="407716"/>
            </a:xfrm>
            <a:prstGeom prst="rect">
              <a:avLst/>
            </a:prstGeom>
          </p:spPr>
        </p:pic>
      </p:grpSp>
      <p:sp>
        <p:nvSpPr>
          <p:cNvPr id="156" name="Action Button: Blank 15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D6623F2-78CD-4A20-8F2C-8A8DDD9A68E2}"/>
              </a:ext>
            </a:extLst>
          </p:cNvPr>
          <p:cNvSpPr/>
          <p:nvPr/>
        </p:nvSpPr>
        <p:spPr>
          <a:xfrm>
            <a:off x="2761498" y="2757182"/>
            <a:ext cx="514830" cy="264578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ction Button: Blank 1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2EC112E-59B6-4D90-B456-62B565A8DBB3}"/>
              </a:ext>
            </a:extLst>
          </p:cNvPr>
          <p:cNvSpPr/>
          <p:nvPr/>
        </p:nvSpPr>
        <p:spPr>
          <a:xfrm>
            <a:off x="3472847" y="2757182"/>
            <a:ext cx="514830" cy="265178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ction Button: Blank 1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31A3B4-9D2D-46E8-AD2F-6D7C316CA75D}"/>
              </a:ext>
            </a:extLst>
          </p:cNvPr>
          <p:cNvSpPr/>
          <p:nvPr/>
        </p:nvSpPr>
        <p:spPr>
          <a:xfrm>
            <a:off x="4183771" y="2762326"/>
            <a:ext cx="514830" cy="260271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ction Button: Blank 15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22770C-4A2C-48D1-B7FA-C30FC1D01030}"/>
              </a:ext>
            </a:extLst>
          </p:cNvPr>
          <p:cNvSpPr/>
          <p:nvPr/>
        </p:nvSpPr>
        <p:spPr>
          <a:xfrm>
            <a:off x="4894695" y="2763036"/>
            <a:ext cx="514830" cy="260271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ction Button: Blank 159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09646638-5358-48BF-8AA8-2CBB4ACF3DB8}"/>
              </a:ext>
            </a:extLst>
          </p:cNvPr>
          <p:cNvSpPr/>
          <p:nvPr/>
        </p:nvSpPr>
        <p:spPr>
          <a:xfrm>
            <a:off x="2761498" y="3349158"/>
            <a:ext cx="514830" cy="264578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Action Button: Blank 16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F022884-CD91-4C48-802B-65B99C866A45}"/>
              </a:ext>
            </a:extLst>
          </p:cNvPr>
          <p:cNvSpPr/>
          <p:nvPr/>
        </p:nvSpPr>
        <p:spPr>
          <a:xfrm>
            <a:off x="3472847" y="3349158"/>
            <a:ext cx="514830" cy="265178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ction Button: Blank 1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821DC0-EBC0-4447-842E-D7FE7712F614}"/>
              </a:ext>
            </a:extLst>
          </p:cNvPr>
          <p:cNvSpPr/>
          <p:nvPr/>
        </p:nvSpPr>
        <p:spPr>
          <a:xfrm>
            <a:off x="4183771" y="3354302"/>
            <a:ext cx="514830" cy="260271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ction Button: Blank 1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161D283-39D9-46D5-8B53-9391A542EB1C}"/>
              </a:ext>
            </a:extLst>
          </p:cNvPr>
          <p:cNvSpPr/>
          <p:nvPr/>
        </p:nvSpPr>
        <p:spPr>
          <a:xfrm>
            <a:off x="4894695" y="3355012"/>
            <a:ext cx="514830" cy="260271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ction Button: Blank 1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102440F-420C-4B4C-AA1B-C696DE62222C}"/>
              </a:ext>
            </a:extLst>
          </p:cNvPr>
          <p:cNvSpPr/>
          <p:nvPr/>
        </p:nvSpPr>
        <p:spPr>
          <a:xfrm>
            <a:off x="2761498" y="3828840"/>
            <a:ext cx="514830" cy="264578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Action Button: Blank 1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80C5BE9-6712-4662-BAD5-928ADF6ABEDF}"/>
              </a:ext>
            </a:extLst>
          </p:cNvPr>
          <p:cNvSpPr/>
          <p:nvPr/>
        </p:nvSpPr>
        <p:spPr>
          <a:xfrm>
            <a:off x="3541790" y="3836458"/>
            <a:ext cx="514830" cy="265178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ction Button: Blank 16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D54135D-EB6C-4C6B-AB3C-C99810F84943}"/>
              </a:ext>
            </a:extLst>
          </p:cNvPr>
          <p:cNvSpPr/>
          <p:nvPr/>
        </p:nvSpPr>
        <p:spPr>
          <a:xfrm>
            <a:off x="4322083" y="3833147"/>
            <a:ext cx="514830" cy="260271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ction Button: Blank 16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DF59AB7-6472-49F1-AD29-53EC779035C5}"/>
              </a:ext>
            </a:extLst>
          </p:cNvPr>
          <p:cNvSpPr/>
          <p:nvPr/>
        </p:nvSpPr>
        <p:spPr>
          <a:xfrm>
            <a:off x="2761498" y="4583870"/>
            <a:ext cx="514830" cy="264578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ction Button: Blank 16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6E2536C-B173-45D7-8627-BEF74E509AFE}"/>
              </a:ext>
            </a:extLst>
          </p:cNvPr>
          <p:cNvSpPr/>
          <p:nvPr/>
        </p:nvSpPr>
        <p:spPr>
          <a:xfrm>
            <a:off x="3472847" y="4583870"/>
            <a:ext cx="514830" cy="265178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Action Button: Blank 16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9D50025-EF6B-4578-9B3E-019D18FF2815}"/>
              </a:ext>
            </a:extLst>
          </p:cNvPr>
          <p:cNvSpPr/>
          <p:nvPr/>
        </p:nvSpPr>
        <p:spPr>
          <a:xfrm>
            <a:off x="4183771" y="4589014"/>
            <a:ext cx="514830" cy="26027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ction Button: Blank 1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49CC7E-D501-4DA8-A11A-83C1DA713F25}"/>
              </a:ext>
            </a:extLst>
          </p:cNvPr>
          <p:cNvSpPr/>
          <p:nvPr/>
        </p:nvSpPr>
        <p:spPr>
          <a:xfrm>
            <a:off x="4894695" y="4589724"/>
            <a:ext cx="514830" cy="26027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ction Button: Blank 17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85D9333-8B03-439D-8F6D-B0B8C9C1C8AC}"/>
              </a:ext>
            </a:extLst>
          </p:cNvPr>
          <p:cNvSpPr/>
          <p:nvPr/>
        </p:nvSpPr>
        <p:spPr>
          <a:xfrm>
            <a:off x="2761498" y="5153022"/>
            <a:ext cx="514830" cy="264578"/>
          </a:xfrm>
          <a:prstGeom prst="actionButtonBlank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ction Button: Blank 17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AD58A6-A1EF-4720-9142-3583BE7344CB}"/>
              </a:ext>
            </a:extLst>
          </p:cNvPr>
          <p:cNvSpPr/>
          <p:nvPr/>
        </p:nvSpPr>
        <p:spPr>
          <a:xfrm>
            <a:off x="3472847" y="5153022"/>
            <a:ext cx="514830" cy="265178"/>
          </a:xfrm>
          <a:prstGeom prst="actionButtonBlank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C33A901-B565-44D4-B2A8-EC720C83A9F2}"/>
              </a:ext>
            </a:extLst>
          </p:cNvPr>
          <p:cNvSpPr/>
          <p:nvPr/>
        </p:nvSpPr>
        <p:spPr>
          <a:xfrm>
            <a:off x="8977805" y="663659"/>
            <a:ext cx="3240101" cy="62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62B7D6BF-1F57-4DC7-A2EB-F7DE5C0461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7805" y="691511"/>
            <a:ext cx="1510061" cy="489353"/>
          </a:xfrm>
          <a:prstGeom prst="rect">
            <a:avLst/>
          </a:prstGeom>
        </p:spPr>
      </p:pic>
      <p:sp>
        <p:nvSpPr>
          <p:cNvPr id="178" name="Action Button: Blank 17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0C155C5-4818-453B-9AA9-8EDA0059D59F}"/>
              </a:ext>
            </a:extLst>
          </p:cNvPr>
          <p:cNvSpPr/>
          <p:nvPr/>
        </p:nvSpPr>
        <p:spPr>
          <a:xfrm>
            <a:off x="8939677" y="1194567"/>
            <a:ext cx="3278229" cy="5677136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JAN 2020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DEC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created Tag </a:t>
            </a:r>
            <a:r>
              <a:rPr lang="en-US" u="sng" dirty="0">
                <a:solidFill>
                  <a:srgbClr val="009DFF"/>
                </a:solidFill>
              </a:rPr>
              <a:t>#Nostalgic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NOV 2019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have 10 new followers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followed 5 friends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OCT 2019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imported playlist </a:t>
            </a:r>
            <a:r>
              <a:rPr lang="en-US" b="1" dirty="0">
                <a:solidFill>
                  <a:schemeClr val="tx1"/>
                </a:solidFill>
              </a:rPr>
              <a:t>“Our college Rocks”</a:t>
            </a:r>
            <a:r>
              <a:rPr lang="en-US" dirty="0">
                <a:solidFill>
                  <a:schemeClr val="tx1"/>
                </a:solidFill>
              </a:rPr>
              <a:t> from  </a:t>
            </a:r>
            <a:r>
              <a:rPr lang="en-US" b="1" dirty="0">
                <a:solidFill>
                  <a:schemeClr val="tx1"/>
                </a:solidFill>
              </a:rPr>
              <a:t>Trevor.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Action Button: Blank 17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CD25C32-FED0-48CD-ADEF-0E33A12D4455}"/>
              </a:ext>
            </a:extLst>
          </p:cNvPr>
          <p:cNvSpPr/>
          <p:nvPr/>
        </p:nvSpPr>
        <p:spPr>
          <a:xfrm>
            <a:off x="9124675" y="1572388"/>
            <a:ext cx="2985362" cy="118617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shared playlist “Amazing  Songs”</a:t>
            </a:r>
          </a:p>
          <a:p>
            <a:pPr algn="ctr"/>
            <a:endParaRPr lang="en-US" dirty="0"/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2A0D68B3-DD7C-4B7D-B570-216BB02614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4675" y="2723524"/>
            <a:ext cx="3057957" cy="250198"/>
          </a:xfrm>
          <a:prstGeom prst="rect">
            <a:avLst/>
          </a:prstGeom>
        </p:spPr>
      </p:pic>
      <p:pic>
        <p:nvPicPr>
          <p:cNvPr id="12" name="Picture 11">
            <a:hlinkClick r:id="rId11" action="ppaction://hlinksldjump"/>
            <a:extLst>
              <a:ext uri="{FF2B5EF4-FFF2-40B4-BE49-F238E27FC236}">
                <a16:creationId xmlns:a16="http://schemas.microsoft.com/office/drawing/2014/main" id="{BF80EF11-C618-4231-B8B9-0B4BFB434A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83776" y="1337397"/>
            <a:ext cx="314325" cy="161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35D5AA-A544-42BC-B6BF-3CC62DC73D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01666" y="5109912"/>
            <a:ext cx="314325" cy="1619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24BABE8-2897-4CC2-B5AA-D356D2B69702}"/>
              </a:ext>
            </a:extLst>
          </p:cNvPr>
          <p:cNvSpPr/>
          <p:nvPr/>
        </p:nvSpPr>
        <p:spPr>
          <a:xfrm>
            <a:off x="2717386" y="3338388"/>
            <a:ext cx="603480" cy="2645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3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B64957-4A88-4EDF-AD9B-0E6432BC2957}"/>
              </a:ext>
            </a:extLst>
          </p:cNvPr>
          <p:cNvGrpSpPr/>
          <p:nvPr/>
        </p:nvGrpSpPr>
        <p:grpSpPr>
          <a:xfrm>
            <a:off x="0" y="0"/>
            <a:ext cx="12192000" cy="6881959"/>
            <a:chOff x="0" y="0"/>
            <a:chExt cx="12192000" cy="6881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806DE-8CF0-4AC3-83EF-F7B44C69AB06}"/>
                </a:ext>
              </a:extLst>
            </p:cNvPr>
            <p:cNvSpPr/>
            <p:nvPr/>
          </p:nvSpPr>
          <p:spPr>
            <a:xfrm>
              <a:off x="0" y="0"/>
              <a:ext cx="12192000" cy="65314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8C9CBB-688D-4428-8906-423DC7FC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14" y="72197"/>
              <a:ext cx="419677" cy="4434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94C81-8F6E-41FA-A585-CBF3C582BDF6}"/>
                </a:ext>
              </a:extLst>
            </p:cNvPr>
            <p:cNvSpPr/>
            <p:nvPr/>
          </p:nvSpPr>
          <p:spPr>
            <a:xfrm>
              <a:off x="1029661" y="137992"/>
              <a:ext cx="3142770" cy="353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5768B9-C554-4D35-BE37-5F11E84E2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55" t="25148" r="43220" b="36029"/>
            <a:stretch/>
          </p:blipFill>
          <p:spPr>
            <a:xfrm>
              <a:off x="3716512" y="191941"/>
              <a:ext cx="371395" cy="2535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9B70C-48CC-4772-8965-7A2708875910}"/>
                </a:ext>
              </a:extLst>
            </p:cNvPr>
            <p:cNvSpPr/>
            <p:nvPr/>
          </p:nvSpPr>
          <p:spPr>
            <a:xfrm>
              <a:off x="0" y="677102"/>
              <a:ext cx="2681728" cy="6204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BUDDY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Music for you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Charts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my friends are hearing now 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heard among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Shared by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songs in my group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Personal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Shared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Artists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Albums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Favorites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Followers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Following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groups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EXPLORE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Featured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Recently heard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Genres/Moods ..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DOWNLOADS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 listen Ad free music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SETTINGS</a:t>
              </a:r>
            </a:p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E3CF6-7573-4DE9-9475-DAFC00FD6FC5}"/>
                </a:ext>
              </a:extLst>
            </p:cNvPr>
            <p:cNvSpPr/>
            <p:nvPr/>
          </p:nvSpPr>
          <p:spPr>
            <a:xfrm>
              <a:off x="2681728" y="653143"/>
              <a:ext cx="6270171" cy="929762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ADVERTISEMENT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A4A86-23AF-4CAD-A547-B92F5874B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436"/>
            <a:stretch/>
          </p:blipFill>
          <p:spPr>
            <a:xfrm>
              <a:off x="10322511" y="48025"/>
              <a:ext cx="1527402" cy="615634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B848B7-3AFA-4BFB-A36C-E94CDFD25072}"/>
                </a:ext>
              </a:extLst>
            </p:cNvPr>
            <p:cNvCxnSpPr/>
            <p:nvPr/>
          </p:nvCxnSpPr>
          <p:spPr>
            <a:xfrm>
              <a:off x="5116669" y="517205"/>
              <a:ext cx="5371197" cy="0"/>
            </a:xfrm>
            <a:prstGeom prst="line">
              <a:avLst/>
            </a:prstGeom>
            <a:ln w="31750">
              <a:solidFill>
                <a:schemeClr val="bg2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ction Button: Return 24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E64E3A2F-7CB3-49B9-96ED-AEF1A23DA86A}"/>
                </a:ext>
              </a:extLst>
            </p:cNvPr>
            <p:cNvSpPr/>
            <p:nvPr/>
          </p:nvSpPr>
          <p:spPr>
            <a:xfrm>
              <a:off x="138663" y="89325"/>
              <a:ext cx="349727" cy="402132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88517-3D70-4D38-BC78-11195F3B2D87}"/>
                </a:ext>
              </a:extLst>
            </p:cNvPr>
            <p:cNvSpPr/>
            <p:nvPr/>
          </p:nvSpPr>
          <p:spPr>
            <a:xfrm>
              <a:off x="2671672" y="1572389"/>
              <a:ext cx="6296077" cy="5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What my friends are hearing now ?</a:t>
              </a:r>
              <a:endParaRPr lang="en-US" b="1" dirty="0">
                <a:solidFill>
                  <a:schemeClr val="tx1"/>
                </a:solidFill>
              </a:endParaRPr>
            </a:p>
            <a:p>
              <a:pPr marL="457200" indent="-457200"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1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rgbClr val="00B0F0"/>
                  </a:solidFill>
                </a:rPr>
                <a:t>                                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2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                                 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3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                                 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4 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                                 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>
                <a:buFontTx/>
                <a:buAutoNum type="arabicPeriod"/>
              </a:pPr>
              <a:r>
                <a:rPr lang="en-US" sz="2000" b="1" dirty="0">
                  <a:solidFill>
                    <a:schemeClr val="tx1"/>
                  </a:solidFill>
                </a:rPr>
                <a:t>Song 5 (</a:t>
              </a:r>
              <a:r>
                <a:rPr lang="en-US" u="sng" dirty="0">
                  <a:solidFill>
                    <a:srgbClr val="00B0F0"/>
                  </a:solidFill>
                </a:rPr>
                <a:t>Album name </a:t>
              </a:r>
              <a:r>
                <a:rPr lang="en-US" dirty="0">
                  <a:solidFill>
                    <a:srgbClr val="00B0F0"/>
                  </a:solidFill>
                </a:rPr>
                <a:t>– </a:t>
              </a:r>
              <a:r>
                <a:rPr lang="en-US" u="sng" dirty="0">
                  <a:solidFill>
                    <a:srgbClr val="00B0F0"/>
                  </a:solidFill>
                </a:rPr>
                <a:t>Singers</a:t>
              </a:r>
              <a:r>
                <a:rPr lang="en-US" dirty="0">
                  <a:solidFill>
                    <a:schemeClr val="tx1"/>
                  </a:solidFill>
                </a:rPr>
                <a:t>)                                  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b="1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021505-7921-43A8-8920-993AC138B9D0}"/>
                </a:ext>
              </a:extLst>
            </p:cNvPr>
            <p:cNvCxnSpPr/>
            <p:nvPr/>
          </p:nvCxnSpPr>
          <p:spPr>
            <a:xfrm>
              <a:off x="2703289" y="1936376"/>
              <a:ext cx="593207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1E96D9E-35B8-4EEF-806B-7CAB2579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708855" y="107336"/>
              <a:ext cx="464169" cy="407716"/>
            </a:xfrm>
            <a:prstGeom prst="rect">
              <a:avLst/>
            </a:prstGeom>
          </p:spPr>
        </p:pic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C33A901-B565-44D4-B2A8-EC720C83A9F2}"/>
              </a:ext>
            </a:extLst>
          </p:cNvPr>
          <p:cNvSpPr/>
          <p:nvPr/>
        </p:nvSpPr>
        <p:spPr>
          <a:xfrm>
            <a:off x="8977805" y="663659"/>
            <a:ext cx="3240101" cy="62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62B7D6BF-1F57-4DC7-A2EB-F7DE5C0461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7805" y="691511"/>
            <a:ext cx="1510061" cy="489353"/>
          </a:xfrm>
          <a:prstGeom prst="rect">
            <a:avLst/>
          </a:prstGeom>
        </p:spPr>
      </p:pic>
      <p:sp>
        <p:nvSpPr>
          <p:cNvPr id="178" name="Action Button: Blank 17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0C155C5-4818-453B-9AA9-8EDA0059D59F}"/>
              </a:ext>
            </a:extLst>
          </p:cNvPr>
          <p:cNvSpPr/>
          <p:nvPr/>
        </p:nvSpPr>
        <p:spPr>
          <a:xfrm>
            <a:off x="8939677" y="1194567"/>
            <a:ext cx="3278229" cy="5677136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JAN 2020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DEC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created Tag </a:t>
            </a:r>
            <a:r>
              <a:rPr lang="en-US" u="sng" dirty="0">
                <a:solidFill>
                  <a:srgbClr val="009DFF"/>
                </a:solidFill>
              </a:rPr>
              <a:t>#Nostalgic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NOV 2019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have 10 new followers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followed 5 friends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OCT 2019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imported playlist </a:t>
            </a:r>
            <a:r>
              <a:rPr lang="en-US" b="1" dirty="0">
                <a:solidFill>
                  <a:schemeClr val="tx1"/>
                </a:solidFill>
              </a:rPr>
              <a:t>“Our college Rocks”</a:t>
            </a:r>
            <a:r>
              <a:rPr lang="en-US" dirty="0">
                <a:solidFill>
                  <a:schemeClr val="tx1"/>
                </a:solidFill>
              </a:rPr>
              <a:t> from  </a:t>
            </a:r>
            <a:r>
              <a:rPr lang="en-US" b="1" dirty="0">
                <a:solidFill>
                  <a:schemeClr val="tx1"/>
                </a:solidFill>
              </a:rPr>
              <a:t>Trevor.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Action Button: Blank 17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CD25C32-FED0-48CD-ADEF-0E33A12D4455}"/>
              </a:ext>
            </a:extLst>
          </p:cNvPr>
          <p:cNvSpPr/>
          <p:nvPr/>
        </p:nvSpPr>
        <p:spPr>
          <a:xfrm>
            <a:off x="9124675" y="1572388"/>
            <a:ext cx="2985362" cy="118617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shared playlist “Amazing  Songs”</a:t>
            </a:r>
          </a:p>
          <a:p>
            <a:pPr algn="ctr"/>
            <a:endParaRPr lang="en-US" dirty="0"/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2A0D68B3-DD7C-4B7D-B570-216BB02614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4675" y="2723524"/>
            <a:ext cx="3057957" cy="250198"/>
          </a:xfrm>
          <a:prstGeom prst="rect">
            <a:avLst/>
          </a:prstGeom>
        </p:spPr>
      </p:pic>
      <p:pic>
        <p:nvPicPr>
          <p:cNvPr id="12" name="Picture 11">
            <a:hlinkClick r:id="rId10" action="ppaction://hlinksldjump"/>
            <a:extLst>
              <a:ext uri="{FF2B5EF4-FFF2-40B4-BE49-F238E27FC236}">
                <a16:creationId xmlns:a16="http://schemas.microsoft.com/office/drawing/2014/main" id="{BF80EF11-C618-4231-B8B9-0B4BFB434A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83776" y="1337397"/>
            <a:ext cx="314325" cy="161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35D5AA-A544-42BC-B6BF-3CC62DC73D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01666" y="5109912"/>
            <a:ext cx="314325" cy="161925"/>
          </a:xfrm>
          <a:prstGeom prst="rect">
            <a:avLst/>
          </a:prstGeom>
        </p:spPr>
      </p:pic>
      <p:pic>
        <p:nvPicPr>
          <p:cNvPr id="44" name="Picture 43">
            <a:hlinkClick r:id="rId12" action="ppaction://hlinksldjump"/>
            <a:extLst>
              <a:ext uri="{FF2B5EF4-FFF2-40B4-BE49-F238E27FC236}">
                <a16:creationId xmlns:a16="http://schemas.microsoft.com/office/drawing/2014/main" id="{0128C421-1C4C-438F-AAD8-81605401E2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07155" y="1939846"/>
            <a:ext cx="367319" cy="361094"/>
          </a:xfrm>
          <a:prstGeom prst="rect">
            <a:avLst/>
          </a:prstGeom>
        </p:spPr>
      </p:pic>
      <p:pic>
        <p:nvPicPr>
          <p:cNvPr id="45" name="Picture 44">
            <a:hlinkClick r:id="rId12" action="ppaction://hlinksldjump"/>
            <a:extLst>
              <a:ext uri="{FF2B5EF4-FFF2-40B4-BE49-F238E27FC236}">
                <a16:creationId xmlns:a16="http://schemas.microsoft.com/office/drawing/2014/main" id="{31B02E6D-0968-45D4-AED9-C6E8318FEA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32997" y="2229185"/>
            <a:ext cx="367319" cy="361094"/>
          </a:xfrm>
          <a:prstGeom prst="rect">
            <a:avLst/>
          </a:prstGeom>
        </p:spPr>
      </p:pic>
      <p:pic>
        <p:nvPicPr>
          <p:cNvPr id="46" name="Picture 45">
            <a:hlinkClick r:id="rId12" action="ppaction://hlinksldjump"/>
            <a:extLst>
              <a:ext uri="{FF2B5EF4-FFF2-40B4-BE49-F238E27FC236}">
                <a16:creationId xmlns:a16="http://schemas.microsoft.com/office/drawing/2014/main" id="{AC635F03-A8EB-4B11-ABF9-1CAD042561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32997" y="2551772"/>
            <a:ext cx="367319" cy="361094"/>
          </a:xfrm>
          <a:prstGeom prst="rect">
            <a:avLst/>
          </a:prstGeom>
        </p:spPr>
      </p:pic>
      <p:pic>
        <p:nvPicPr>
          <p:cNvPr id="48" name="Picture 47">
            <a:hlinkClick r:id="rId12" action="ppaction://hlinksldjump"/>
            <a:extLst>
              <a:ext uri="{FF2B5EF4-FFF2-40B4-BE49-F238E27FC236}">
                <a16:creationId xmlns:a16="http://schemas.microsoft.com/office/drawing/2014/main" id="{632A2785-1718-4930-A21A-BC95084383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5013" y="2848623"/>
            <a:ext cx="367319" cy="361094"/>
          </a:xfrm>
          <a:prstGeom prst="rect">
            <a:avLst/>
          </a:prstGeom>
        </p:spPr>
      </p:pic>
      <p:pic>
        <p:nvPicPr>
          <p:cNvPr id="49" name="Picture 48">
            <a:hlinkClick r:id="rId12" action="ppaction://hlinksldjump"/>
            <a:extLst>
              <a:ext uri="{FF2B5EF4-FFF2-40B4-BE49-F238E27FC236}">
                <a16:creationId xmlns:a16="http://schemas.microsoft.com/office/drawing/2014/main" id="{8F209B14-D460-4D9F-8F90-D569526159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5013" y="3151705"/>
            <a:ext cx="367319" cy="361094"/>
          </a:xfrm>
          <a:prstGeom prst="rect">
            <a:avLst/>
          </a:prstGeom>
        </p:spPr>
      </p:pic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62AD24C-A4B7-45A1-A76B-C0A116041923}"/>
              </a:ext>
            </a:extLst>
          </p:cNvPr>
          <p:cNvSpPr/>
          <p:nvPr/>
        </p:nvSpPr>
        <p:spPr>
          <a:xfrm>
            <a:off x="6366355" y="2005154"/>
            <a:ext cx="242386" cy="18597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ction Button: Go Forward or Next 5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1892ED3-131E-4005-B41A-7037F914D196}"/>
              </a:ext>
            </a:extLst>
          </p:cNvPr>
          <p:cNvSpPr/>
          <p:nvPr/>
        </p:nvSpPr>
        <p:spPr>
          <a:xfrm>
            <a:off x="6366355" y="2316745"/>
            <a:ext cx="242386" cy="18597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ction Button: Go Forward or Next 5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69944ED-BDAD-477E-A313-C779E0C65B60}"/>
              </a:ext>
            </a:extLst>
          </p:cNvPr>
          <p:cNvSpPr/>
          <p:nvPr/>
        </p:nvSpPr>
        <p:spPr>
          <a:xfrm>
            <a:off x="6366355" y="2624177"/>
            <a:ext cx="242386" cy="18597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ction Button: Go Forward or Next 5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ED18A12-FDC3-4A58-87DD-C2E3D2DEFA57}"/>
              </a:ext>
            </a:extLst>
          </p:cNvPr>
          <p:cNvSpPr/>
          <p:nvPr/>
        </p:nvSpPr>
        <p:spPr>
          <a:xfrm>
            <a:off x="6366355" y="2956602"/>
            <a:ext cx="242386" cy="18597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ction Button: Go Forward or Next 5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ACF4326-6FF0-49EB-8CEF-6E0DDA474F83}"/>
              </a:ext>
            </a:extLst>
          </p:cNvPr>
          <p:cNvSpPr/>
          <p:nvPr/>
        </p:nvSpPr>
        <p:spPr>
          <a:xfrm>
            <a:off x="6366808" y="3243026"/>
            <a:ext cx="242386" cy="18597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Return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E0CF765D-67E1-41F1-A65A-C39B63747304}"/>
              </a:ext>
            </a:extLst>
          </p:cNvPr>
          <p:cNvSpPr/>
          <p:nvPr/>
        </p:nvSpPr>
        <p:spPr>
          <a:xfrm>
            <a:off x="8399250" y="1996741"/>
            <a:ext cx="208105" cy="20279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ction Button: Return 5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636DBE2-1BBB-4961-8BBB-55065A174AED}"/>
              </a:ext>
            </a:extLst>
          </p:cNvPr>
          <p:cNvSpPr/>
          <p:nvPr/>
        </p:nvSpPr>
        <p:spPr>
          <a:xfrm>
            <a:off x="8399314" y="2300940"/>
            <a:ext cx="208105" cy="20279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ction Button: Return 5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362B8937-314E-43BC-AA92-C874BBDA3916}"/>
              </a:ext>
            </a:extLst>
          </p:cNvPr>
          <p:cNvSpPr/>
          <p:nvPr/>
        </p:nvSpPr>
        <p:spPr>
          <a:xfrm>
            <a:off x="8399250" y="2630919"/>
            <a:ext cx="208105" cy="20279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ction Button: Return 59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647BF3F-6728-4BE8-8F33-480D642E7EDB}"/>
              </a:ext>
            </a:extLst>
          </p:cNvPr>
          <p:cNvSpPr/>
          <p:nvPr/>
        </p:nvSpPr>
        <p:spPr>
          <a:xfrm>
            <a:off x="8398262" y="2952716"/>
            <a:ext cx="208105" cy="20279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ction Button: Return 60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111C0E3-26AE-4F87-91B9-38B89E67971C}"/>
              </a:ext>
            </a:extLst>
          </p:cNvPr>
          <p:cNvSpPr/>
          <p:nvPr/>
        </p:nvSpPr>
        <p:spPr>
          <a:xfrm>
            <a:off x="8410259" y="3243026"/>
            <a:ext cx="208105" cy="20279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8B8DB12-AC11-4F1A-88C2-3D730AA15DC1}"/>
              </a:ext>
            </a:extLst>
          </p:cNvPr>
          <p:cNvSpPr/>
          <p:nvPr/>
        </p:nvSpPr>
        <p:spPr>
          <a:xfrm>
            <a:off x="8377275" y="1610075"/>
            <a:ext cx="260715" cy="1543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Blank 13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0164B2B6-3842-4A01-834B-FFB3B8571339}"/>
              </a:ext>
            </a:extLst>
          </p:cNvPr>
          <p:cNvSpPr/>
          <p:nvPr/>
        </p:nvSpPr>
        <p:spPr>
          <a:xfrm>
            <a:off x="8280050" y="1572388"/>
            <a:ext cx="551758" cy="236808"/>
          </a:xfrm>
          <a:prstGeom prst="actionButtonBlank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D35B385-D7EA-4125-B9A4-39143B340D04}"/>
              </a:ext>
            </a:extLst>
          </p:cNvPr>
          <p:cNvSpPr/>
          <p:nvPr/>
        </p:nvSpPr>
        <p:spPr>
          <a:xfrm>
            <a:off x="6608741" y="1669517"/>
            <a:ext cx="1166534" cy="214179"/>
          </a:xfrm>
          <a:prstGeom prst="actionButtonBlank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ALL</a:t>
            </a:r>
          </a:p>
        </p:txBody>
      </p:sp>
    </p:spTree>
    <p:extLst>
      <p:ext uri="{BB962C8B-B14F-4D97-AF65-F5344CB8AC3E}">
        <p14:creationId xmlns:p14="http://schemas.microsoft.com/office/powerpoint/2010/main" val="369927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B64957-4A88-4EDF-AD9B-0E6432BC2957}"/>
              </a:ext>
            </a:extLst>
          </p:cNvPr>
          <p:cNvGrpSpPr/>
          <p:nvPr/>
        </p:nvGrpSpPr>
        <p:grpSpPr>
          <a:xfrm>
            <a:off x="0" y="0"/>
            <a:ext cx="12192000" cy="6881959"/>
            <a:chOff x="0" y="0"/>
            <a:chExt cx="12192000" cy="6881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806DE-8CF0-4AC3-83EF-F7B44C69AB06}"/>
                </a:ext>
              </a:extLst>
            </p:cNvPr>
            <p:cNvSpPr/>
            <p:nvPr/>
          </p:nvSpPr>
          <p:spPr>
            <a:xfrm>
              <a:off x="0" y="0"/>
              <a:ext cx="12192000" cy="65314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8C9CBB-688D-4428-8906-423DC7FC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14" y="72197"/>
              <a:ext cx="419677" cy="4434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94C81-8F6E-41FA-A585-CBF3C582BDF6}"/>
                </a:ext>
              </a:extLst>
            </p:cNvPr>
            <p:cNvSpPr/>
            <p:nvPr/>
          </p:nvSpPr>
          <p:spPr>
            <a:xfrm>
              <a:off x="1029661" y="137992"/>
              <a:ext cx="3142770" cy="353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5768B9-C554-4D35-BE37-5F11E84E2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55" t="25148" r="43220" b="36029"/>
            <a:stretch/>
          </p:blipFill>
          <p:spPr>
            <a:xfrm>
              <a:off x="3716512" y="191941"/>
              <a:ext cx="371395" cy="2535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9B70C-48CC-4772-8965-7A2708875910}"/>
                </a:ext>
              </a:extLst>
            </p:cNvPr>
            <p:cNvSpPr/>
            <p:nvPr/>
          </p:nvSpPr>
          <p:spPr>
            <a:xfrm>
              <a:off x="0" y="677102"/>
              <a:ext cx="2681728" cy="6204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BUDDY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Music for you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Charts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my friends are hearing now 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heard among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Shared by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songs in my group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Personal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Shared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Artists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Albums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Favorites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Followers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Following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groups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EXPLORE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Featured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Recently heard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Genres/Moods ..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DOWNLOADS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 listen Ad free music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SETTINGS</a:t>
              </a:r>
            </a:p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E3CF6-7573-4DE9-9475-DAFC00FD6FC5}"/>
                </a:ext>
              </a:extLst>
            </p:cNvPr>
            <p:cNvSpPr/>
            <p:nvPr/>
          </p:nvSpPr>
          <p:spPr>
            <a:xfrm>
              <a:off x="2681728" y="653143"/>
              <a:ext cx="6270171" cy="929762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ADVERTISEMENT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A4A86-23AF-4CAD-A547-B92F5874B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436"/>
            <a:stretch/>
          </p:blipFill>
          <p:spPr>
            <a:xfrm>
              <a:off x="10322511" y="48025"/>
              <a:ext cx="1527402" cy="615634"/>
            </a:xfrm>
            <a:prstGeom prst="rect">
              <a:avLst/>
            </a:prstGeom>
          </p:spPr>
        </p:pic>
        <p:sp>
          <p:nvSpPr>
            <p:cNvPr id="13" name="Action Button: Go to Beginning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7A5C5-0384-4C0E-9C89-089B95CDECBE}"/>
                </a:ext>
              </a:extLst>
            </p:cNvPr>
            <p:cNvSpPr/>
            <p:nvPr/>
          </p:nvSpPr>
          <p:spPr>
            <a:xfrm>
              <a:off x="5057052" y="191940"/>
              <a:ext cx="461041" cy="253574"/>
            </a:xfrm>
            <a:prstGeom prst="actionButtonBeginning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ction Button: Go Forward or Next 1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32EA29-CE76-4F40-9BE2-BF1A2E30FB19}"/>
                </a:ext>
              </a:extLst>
            </p:cNvPr>
            <p:cNvSpPr/>
            <p:nvPr/>
          </p:nvSpPr>
          <p:spPr>
            <a:xfrm>
              <a:off x="5518093" y="194366"/>
              <a:ext cx="461041" cy="253574"/>
            </a:xfrm>
            <a:prstGeom prst="actionButtonForwardNex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ction Button: Go to End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8F89947-2C53-4C30-8D0D-CB1857FFD026}"/>
                </a:ext>
              </a:extLst>
            </p:cNvPr>
            <p:cNvSpPr/>
            <p:nvPr/>
          </p:nvSpPr>
          <p:spPr>
            <a:xfrm>
              <a:off x="5904994" y="193812"/>
              <a:ext cx="461041" cy="251702"/>
            </a:xfrm>
            <a:prstGeom prst="actionButtonEnd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B848B7-3AFA-4BFB-A36C-E94CDFD25072}"/>
                </a:ext>
              </a:extLst>
            </p:cNvPr>
            <p:cNvCxnSpPr/>
            <p:nvPr/>
          </p:nvCxnSpPr>
          <p:spPr>
            <a:xfrm>
              <a:off x="5116669" y="517205"/>
              <a:ext cx="5371197" cy="0"/>
            </a:xfrm>
            <a:prstGeom prst="line">
              <a:avLst/>
            </a:prstGeom>
            <a:ln w="31750">
              <a:solidFill>
                <a:schemeClr val="bg2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FDA0E9-1293-4944-8AD7-86674609730E}"/>
                </a:ext>
              </a:extLst>
            </p:cNvPr>
            <p:cNvCxnSpPr/>
            <p:nvPr/>
          </p:nvCxnSpPr>
          <p:spPr>
            <a:xfrm>
              <a:off x="5116669" y="517205"/>
              <a:ext cx="1358411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A859E1-8AC0-447B-932A-F85CB3D4C361}"/>
                </a:ext>
              </a:extLst>
            </p:cNvPr>
            <p:cNvSpPr/>
            <p:nvPr/>
          </p:nvSpPr>
          <p:spPr>
            <a:xfrm>
              <a:off x="6440175" y="399832"/>
              <a:ext cx="188373" cy="194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838D5B-23AB-4A31-BF4A-3FA919EF32C9}"/>
                </a:ext>
              </a:extLst>
            </p:cNvPr>
            <p:cNvSpPr/>
            <p:nvPr/>
          </p:nvSpPr>
          <p:spPr>
            <a:xfrm>
              <a:off x="6681895" y="24354"/>
              <a:ext cx="3811746" cy="468497"/>
            </a:xfrm>
            <a:prstGeom prst="rec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Perfect                                                 .                                                </a:t>
              </a:r>
            </a:p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 Sheeran                                     0.43/4.12  .   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Action Button: Return 24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E64E3A2F-7CB3-49B9-96ED-AEF1A23DA86A}"/>
                </a:ext>
              </a:extLst>
            </p:cNvPr>
            <p:cNvSpPr/>
            <p:nvPr/>
          </p:nvSpPr>
          <p:spPr>
            <a:xfrm>
              <a:off x="138663" y="89325"/>
              <a:ext cx="349727" cy="402132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ction Button: Blank 25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85B0FD7F-8109-4E07-B5CD-A27BCA910978}"/>
                </a:ext>
              </a:extLst>
            </p:cNvPr>
            <p:cNvSpPr/>
            <p:nvPr/>
          </p:nvSpPr>
          <p:spPr>
            <a:xfrm>
              <a:off x="9950436" y="119053"/>
              <a:ext cx="372075" cy="268941"/>
            </a:xfrm>
            <a:prstGeom prst="actionButtonBlank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/>
                <a:t>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88517-3D70-4D38-BC78-11195F3B2D87}"/>
                </a:ext>
              </a:extLst>
            </p:cNvPr>
            <p:cNvSpPr/>
            <p:nvPr/>
          </p:nvSpPr>
          <p:spPr>
            <a:xfrm>
              <a:off x="2671672" y="1572389"/>
              <a:ext cx="6296077" cy="5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MY BUDDY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Music for you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Top Charts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What my friends are hearing now     </a:t>
              </a:r>
              <a:r>
                <a:rPr lang="en-US" sz="1100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Most Heard Among my friends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This week    This month   This Year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Shared by my friends                            </a:t>
              </a:r>
              <a:r>
                <a:rPr lang="en-US" sz="1100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Top Songs in my Groups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Group 1      Group 2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you Like 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you Love , Songs that make you feel wow,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that make you Laugh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that make you sad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that make you angry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Action Button: Blank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9670E26-FEC0-4143-B95A-D7A855416642}"/>
                </a:ext>
              </a:extLst>
            </p:cNvPr>
            <p:cNvSpPr/>
            <p:nvPr/>
          </p:nvSpPr>
          <p:spPr>
            <a:xfrm>
              <a:off x="2761498" y="2236024"/>
              <a:ext cx="514830" cy="264578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ction Button: Blank 2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C0217BE-56A8-4BF4-B617-4C6B3E12CD35}"/>
                </a:ext>
              </a:extLst>
            </p:cNvPr>
            <p:cNvSpPr/>
            <p:nvPr/>
          </p:nvSpPr>
          <p:spPr>
            <a:xfrm>
              <a:off x="3472847" y="2236024"/>
              <a:ext cx="514830" cy="265178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ction Button: Blank 2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A71DA7E-805C-4F17-8443-6B488AF96FE8}"/>
                </a:ext>
              </a:extLst>
            </p:cNvPr>
            <p:cNvSpPr/>
            <p:nvPr/>
          </p:nvSpPr>
          <p:spPr>
            <a:xfrm>
              <a:off x="4183771" y="2241168"/>
              <a:ext cx="514830" cy="260271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ction Button: Blank 3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84B574-E269-405F-A962-3926392518B9}"/>
                </a:ext>
              </a:extLst>
            </p:cNvPr>
            <p:cNvSpPr/>
            <p:nvPr/>
          </p:nvSpPr>
          <p:spPr>
            <a:xfrm>
              <a:off x="4894695" y="2241878"/>
              <a:ext cx="514830" cy="260271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021505-7921-43A8-8920-993AC138B9D0}"/>
                </a:ext>
              </a:extLst>
            </p:cNvPr>
            <p:cNvCxnSpPr/>
            <p:nvPr/>
          </p:nvCxnSpPr>
          <p:spPr>
            <a:xfrm>
              <a:off x="2703289" y="1936376"/>
              <a:ext cx="593207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1E96D9E-35B8-4EEF-806B-7CAB2579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708855" y="107336"/>
              <a:ext cx="464169" cy="407716"/>
            </a:xfrm>
            <a:prstGeom prst="rect">
              <a:avLst/>
            </a:prstGeom>
          </p:spPr>
        </p:pic>
      </p:grpSp>
      <p:sp>
        <p:nvSpPr>
          <p:cNvPr id="156" name="Action Button: Blank 15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D6623F2-78CD-4A20-8F2C-8A8DDD9A68E2}"/>
              </a:ext>
            </a:extLst>
          </p:cNvPr>
          <p:cNvSpPr/>
          <p:nvPr/>
        </p:nvSpPr>
        <p:spPr>
          <a:xfrm>
            <a:off x="2761498" y="2757182"/>
            <a:ext cx="514830" cy="264578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ction Button: Blank 1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2EC112E-59B6-4D90-B456-62B565A8DBB3}"/>
              </a:ext>
            </a:extLst>
          </p:cNvPr>
          <p:cNvSpPr/>
          <p:nvPr/>
        </p:nvSpPr>
        <p:spPr>
          <a:xfrm>
            <a:off x="3472847" y="2757182"/>
            <a:ext cx="514830" cy="265178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ction Button: Blank 1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31A3B4-9D2D-46E8-AD2F-6D7C316CA75D}"/>
              </a:ext>
            </a:extLst>
          </p:cNvPr>
          <p:cNvSpPr/>
          <p:nvPr/>
        </p:nvSpPr>
        <p:spPr>
          <a:xfrm>
            <a:off x="4183771" y="2762326"/>
            <a:ext cx="514830" cy="260271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ction Button: Blank 15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22770C-4A2C-48D1-B7FA-C30FC1D01030}"/>
              </a:ext>
            </a:extLst>
          </p:cNvPr>
          <p:cNvSpPr/>
          <p:nvPr/>
        </p:nvSpPr>
        <p:spPr>
          <a:xfrm>
            <a:off x="4894695" y="2763036"/>
            <a:ext cx="514830" cy="260271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ction Button: Blank 15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9646638-5358-48BF-8AA8-2CBB4ACF3DB8}"/>
              </a:ext>
            </a:extLst>
          </p:cNvPr>
          <p:cNvSpPr/>
          <p:nvPr/>
        </p:nvSpPr>
        <p:spPr>
          <a:xfrm>
            <a:off x="2761498" y="3349158"/>
            <a:ext cx="514830" cy="264578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ction Button: Blank 16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F022884-CD91-4C48-802B-65B99C866A45}"/>
              </a:ext>
            </a:extLst>
          </p:cNvPr>
          <p:cNvSpPr/>
          <p:nvPr/>
        </p:nvSpPr>
        <p:spPr>
          <a:xfrm>
            <a:off x="3472847" y="3349158"/>
            <a:ext cx="514830" cy="265178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ction Button: Blank 1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821DC0-EBC0-4447-842E-D7FE7712F614}"/>
              </a:ext>
            </a:extLst>
          </p:cNvPr>
          <p:cNvSpPr/>
          <p:nvPr/>
        </p:nvSpPr>
        <p:spPr>
          <a:xfrm>
            <a:off x="4183771" y="3354302"/>
            <a:ext cx="514830" cy="260271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ction Button: Blank 1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161D283-39D9-46D5-8B53-9391A542EB1C}"/>
              </a:ext>
            </a:extLst>
          </p:cNvPr>
          <p:cNvSpPr/>
          <p:nvPr/>
        </p:nvSpPr>
        <p:spPr>
          <a:xfrm>
            <a:off x="4894695" y="3355012"/>
            <a:ext cx="514830" cy="260271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ction Button: Blank 1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102440F-420C-4B4C-AA1B-C696DE62222C}"/>
              </a:ext>
            </a:extLst>
          </p:cNvPr>
          <p:cNvSpPr/>
          <p:nvPr/>
        </p:nvSpPr>
        <p:spPr>
          <a:xfrm>
            <a:off x="2761498" y="3828840"/>
            <a:ext cx="514830" cy="264578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Action Button: Blank 1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80C5BE9-6712-4662-BAD5-928ADF6ABEDF}"/>
              </a:ext>
            </a:extLst>
          </p:cNvPr>
          <p:cNvSpPr/>
          <p:nvPr/>
        </p:nvSpPr>
        <p:spPr>
          <a:xfrm>
            <a:off x="3541790" y="3836458"/>
            <a:ext cx="514830" cy="265178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ction Button: Blank 16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D54135D-EB6C-4C6B-AB3C-C99810F84943}"/>
              </a:ext>
            </a:extLst>
          </p:cNvPr>
          <p:cNvSpPr/>
          <p:nvPr/>
        </p:nvSpPr>
        <p:spPr>
          <a:xfrm>
            <a:off x="4322083" y="3833147"/>
            <a:ext cx="514830" cy="260271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ction Button: Blank 16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DF59AB7-6472-49F1-AD29-53EC779035C5}"/>
              </a:ext>
            </a:extLst>
          </p:cNvPr>
          <p:cNvSpPr/>
          <p:nvPr/>
        </p:nvSpPr>
        <p:spPr>
          <a:xfrm>
            <a:off x="2761498" y="4583870"/>
            <a:ext cx="514830" cy="264578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ction Button: Blank 16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6E2536C-B173-45D7-8627-BEF74E509AFE}"/>
              </a:ext>
            </a:extLst>
          </p:cNvPr>
          <p:cNvSpPr/>
          <p:nvPr/>
        </p:nvSpPr>
        <p:spPr>
          <a:xfrm>
            <a:off x="3472847" y="4583870"/>
            <a:ext cx="514830" cy="265178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Action Button: Blank 16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9D50025-EF6B-4578-9B3E-019D18FF2815}"/>
              </a:ext>
            </a:extLst>
          </p:cNvPr>
          <p:cNvSpPr/>
          <p:nvPr/>
        </p:nvSpPr>
        <p:spPr>
          <a:xfrm>
            <a:off x="4183771" y="4589014"/>
            <a:ext cx="514830" cy="26027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ction Button: Blank 1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49CC7E-D501-4DA8-A11A-83C1DA713F25}"/>
              </a:ext>
            </a:extLst>
          </p:cNvPr>
          <p:cNvSpPr/>
          <p:nvPr/>
        </p:nvSpPr>
        <p:spPr>
          <a:xfrm>
            <a:off x="4894695" y="4589724"/>
            <a:ext cx="514830" cy="26027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ction Button: Blank 17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85D9333-8B03-439D-8F6D-B0B8C9C1C8AC}"/>
              </a:ext>
            </a:extLst>
          </p:cNvPr>
          <p:cNvSpPr/>
          <p:nvPr/>
        </p:nvSpPr>
        <p:spPr>
          <a:xfrm>
            <a:off x="2761498" y="5153022"/>
            <a:ext cx="514830" cy="264578"/>
          </a:xfrm>
          <a:prstGeom prst="actionButtonBlank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ction Button: Blank 17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AD58A6-A1EF-4720-9142-3583BE7344CB}"/>
              </a:ext>
            </a:extLst>
          </p:cNvPr>
          <p:cNvSpPr/>
          <p:nvPr/>
        </p:nvSpPr>
        <p:spPr>
          <a:xfrm>
            <a:off x="3472847" y="5153022"/>
            <a:ext cx="514830" cy="265178"/>
          </a:xfrm>
          <a:prstGeom prst="actionButtonBlank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C33A901-B565-44D4-B2A8-EC720C83A9F2}"/>
              </a:ext>
            </a:extLst>
          </p:cNvPr>
          <p:cNvSpPr/>
          <p:nvPr/>
        </p:nvSpPr>
        <p:spPr>
          <a:xfrm>
            <a:off x="8977805" y="663659"/>
            <a:ext cx="3240101" cy="62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62B7D6BF-1F57-4DC7-A2EB-F7DE5C0461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7805" y="691511"/>
            <a:ext cx="1510061" cy="489353"/>
          </a:xfrm>
          <a:prstGeom prst="rect">
            <a:avLst/>
          </a:prstGeom>
        </p:spPr>
      </p:pic>
      <p:sp>
        <p:nvSpPr>
          <p:cNvPr id="178" name="Action Button: Blank 17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0C155C5-4818-453B-9AA9-8EDA0059D59F}"/>
              </a:ext>
            </a:extLst>
          </p:cNvPr>
          <p:cNvSpPr/>
          <p:nvPr/>
        </p:nvSpPr>
        <p:spPr>
          <a:xfrm>
            <a:off x="8939677" y="1194567"/>
            <a:ext cx="3278229" cy="5677136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JAN 2020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DEC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created Tag </a:t>
            </a:r>
            <a:r>
              <a:rPr lang="en-US" u="sng" dirty="0">
                <a:solidFill>
                  <a:srgbClr val="009DFF"/>
                </a:solidFill>
              </a:rPr>
              <a:t>#Nostalgic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NOV 2019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have 10 new followers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followed 5 friends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OCT 2019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imported playlist </a:t>
            </a:r>
            <a:r>
              <a:rPr lang="en-US" b="1" dirty="0">
                <a:solidFill>
                  <a:schemeClr val="tx1"/>
                </a:solidFill>
              </a:rPr>
              <a:t>“Our college Rocks”</a:t>
            </a:r>
            <a:r>
              <a:rPr lang="en-US" dirty="0">
                <a:solidFill>
                  <a:schemeClr val="tx1"/>
                </a:solidFill>
              </a:rPr>
              <a:t> from  </a:t>
            </a:r>
            <a:r>
              <a:rPr lang="en-US" b="1" dirty="0">
                <a:solidFill>
                  <a:schemeClr val="tx1"/>
                </a:solidFill>
              </a:rPr>
              <a:t>Trevor.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Action Button: Blank 17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CD25C32-FED0-48CD-ADEF-0E33A12D4455}"/>
              </a:ext>
            </a:extLst>
          </p:cNvPr>
          <p:cNvSpPr/>
          <p:nvPr/>
        </p:nvSpPr>
        <p:spPr>
          <a:xfrm>
            <a:off x="9124675" y="1572388"/>
            <a:ext cx="2985362" cy="118617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shared playlist “Amazing  Songs”</a:t>
            </a:r>
          </a:p>
          <a:p>
            <a:pPr algn="ctr"/>
            <a:endParaRPr lang="en-US" dirty="0"/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2A0D68B3-DD7C-4B7D-B570-216BB02614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4675" y="2723524"/>
            <a:ext cx="3057957" cy="250198"/>
          </a:xfrm>
          <a:prstGeom prst="rect">
            <a:avLst/>
          </a:prstGeom>
        </p:spPr>
      </p:pic>
      <p:pic>
        <p:nvPicPr>
          <p:cNvPr id="181" name="Picture 180">
            <a:hlinkClick r:id="rId7" action="ppaction://hlinksldjump"/>
            <a:extLst>
              <a:ext uri="{FF2B5EF4-FFF2-40B4-BE49-F238E27FC236}">
                <a16:creationId xmlns:a16="http://schemas.microsoft.com/office/drawing/2014/main" id="{DDEA56DD-D325-4799-B157-42D7F28AD9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0892" y="172949"/>
            <a:ext cx="367319" cy="36109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2" name="Picture 11">
            <a:hlinkClick r:id="rId12" action="ppaction://hlinksldjump"/>
            <a:extLst>
              <a:ext uri="{FF2B5EF4-FFF2-40B4-BE49-F238E27FC236}">
                <a16:creationId xmlns:a16="http://schemas.microsoft.com/office/drawing/2014/main" id="{BF80EF11-C618-4231-B8B9-0B4BFB434A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83776" y="1337397"/>
            <a:ext cx="314325" cy="161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35D5AA-A544-42BC-B6BF-3CC62DC73D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01666" y="5109912"/>
            <a:ext cx="31432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6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B64957-4A88-4EDF-AD9B-0E6432BC2957}"/>
              </a:ext>
            </a:extLst>
          </p:cNvPr>
          <p:cNvGrpSpPr/>
          <p:nvPr/>
        </p:nvGrpSpPr>
        <p:grpSpPr>
          <a:xfrm>
            <a:off x="0" y="0"/>
            <a:ext cx="12192000" cy="6881959"/>
            <a:chOff x="0" y="0"/>
            <a:chExt cx="12192000" cy="6881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806DE-8CF0-4AC3-83EF-F7B44C69AB06}"/>
                </a:ext>
              </a:extLst>
            </p:cNvPr>
            <p:cNvSpPr/>
            <p:nvPr/>
          </p:nvSpPr>
          <p:spPr>
            <a:xfrm>
              <a:off x="0" y="0"/>
              <a:ext cx="12192000" cy="65314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8C9CBB-688D-4428-8906-423DC7FC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14" y="72197"/>
              <a:ext cx="419677" cy="4434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94C81-8F6E-41FA-A585-CBF3C582BDF6}"/>
                </a:ext>
              </a:extLst>
            </p:cNvPr>
            <p:cNvSpPr/>
            <p:nvPr/>
          </p:nvSpPr>
          <p:spPr>
            <a:xfrm>
              <a:off x="1029661" y="137992"/>
              <a:ext cx="3142770" cy="353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5768B9-C554-4D35-BE37-5F11E84E2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55" t="25148" r="43220" b="36029"/>
            <a:stretch/>
          </p:blipFill>
          <p:spPr>
            <a:xfrm>
              <a:off x="3716512" y="191941"/>
              <a:ext cx="371395" cy="2535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9B70C-48CC-4772-8965-7A2708875910}"/>
                </a:ext>
              </a:extLst>
            </p:cNvPr>
            <p:cNvSpPr/>
            <p:nvPr/>
          </p:nvSpPr>
          <p:spPr>
            <a:xfrm>
              <a:off x="0" y="677102"/>
              <a:ext cx="2681728" cy="6204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BUDDY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Music for you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Charts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my friends are hearing now 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heard among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Shared by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songs in my group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Personal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Shared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Artists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Albums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Favorites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Followers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Following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groups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EXPLORE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Featured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Recently heard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Genres/Moods ..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DOWNLOADS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 listen Ad free music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SETTINGS</a:t>
              </a:r>
            </a:p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E3CF6-7573-4DE9-9475-DAFC00FD6FC5}"/>
                </a:ext>
              </a:extLst>
            </p:cNvPr>
            <p:cNvSpPr/>
            <p:nvPr/>
          </p:nvSpPr>
          <p:spPr>
            <a:xfrm>
              <a:off x="2681728" y="653143"/>
              <a:ext cx="6270171" cy="929762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ADVERTISEMENT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A4A86-23AF-4CAD-A547-B92F5874B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436"/>
            <a:stretch/>
          </p:blipFill>
          <p:spPr>
            <a:xfrm>
              <a:off x="10322511" y="48025"/>
              <a:ext cx="1527402" cy="615634"/>
            </a:xfrm>
            <a:prstGeom prst="rect">
              <a:avLst/>
            </a:prstGeom>
          </p:spPr>
        </p:pic>
        <p:sp>
          <p:nvSpPr>
            <p:cNvPr id="13" name="Action Button: Go to Beginning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7A5C5-0384-4C0E-9C89-089B95CDECBE}"/>
                </a:ext>
              </a:extLst>
            </p:cNvPr>
            <p:cNvSpPr/>
            <p:nvPr/>
          </p:nvSpPr>
          <p:spPr>
            <a:xfrm>
              <a:off x="5057052" y="191940"/>
              <a:ext cx="461041" cy="253574"/>
            </a:xfrm>
            <a:prstGeom prst="actionButtonBeginning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ction Button: Go Forward or Next 1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32EA29-CE76-4F40-9BE2-BF1A2E30FB19}"/>
                </a:ext>
              </a:extLst>
            </p:cNvPr>
            <p:cNvSpPr/>
            <p:nvPr/>
          </p:nvSpPr>
          <p:spPr>
            <a:xfrm>
              <a:off x="5518093" y="194366"/>
              <a:ext cx="461041" cy="253574"/>
            </a:xfrm>
            <a:prstGeom prst="actionButtonForwardNex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ction Button: Go to End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8F89947-2C53-4C30-8D0D-CB1857FFD026}"/>
                </a:ext>
              </a:extLst>
            </p:cNvPr>
            <p:cNvSpPr/>
            <p:nvPr/>
          </p:nvSpPr>
          <p:spPr>
            <a:xfrm>
              <a:off x="5904994" y="193812"/>
              <a:ext cx="461041" cy="251702"/>
            </a:xfrm>
            <a:prstGeom prst="actionButtonEnd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B848B7-3AFA-4BFB-A36C-E94CDFD25072}"/>
                </a:ext>
              </a:extLst>
            </p:cNvPr>
            <p:cNvCxnSpPr/>
            <p:nvPr/>
          </p:nvCxnSpPr>
          <p:spPr>
            <a:xfrm>
              <a:off x="5116669" y="517205"/>
              <a:ext cx="5371197" cy="0"/>
            </a:xfrm>
            <a:prstGeom prst="line">
              <a:avLst/>
            </a:prstGeom>
            <a:ln w="31750">
              <a:solidFill>
                <a:schemeClr val="bg2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FDA0E9-1293-4944-8AD7-86674609730E}"/>
                </a:ext>
              </a:extLst>
            </p:cNvPr>
            <p:cNvCxnSpPr/>
            <p:nvPr/>
          </p:nvCxnSpPr>
          <p:spPr>
            <a:xfrm>
              <a:off x="5116669" y="517205"/>
              <a:ext cx="1358411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A859E1-8AC0-447B-932A-F85CB3D4C361}"/>
                </a:ext>
              </a:extLst>
            </p:cNvPr>
            <p:cNvSpPr/>
            <p:nvPr/>
          </p:nvSpPr>
          <p:spPr>
            <a:xfrm>
              <a:off x="6440175" y="399832"/>
              <a:ext cx="188373" cy="194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838D5B-23AB-4A31-BF4A-3FA919EF32C9}"/>
                </a:ext>
              </a:extLst>
            </p:cNvPr>
            <p:cNvSpPr/>
            <p:nvPr/>
          </p:nvSpPr>
          <p:spPr>
            <a:xfrm>
              <a:off x="6681895" y="24354"/>
              <a:ext cx="3811746" cy="468497"/>
            </a:xfrm>
            <a:prstGeom prst="rec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Perfect                                                 .                                                </a:t>
              </a:r>
            </a:p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 Sheeran                                     0.43/4.12  .   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Action Button: Return 24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E64E3A2F-7CB3-49B9-96ED-AEF1A23DA86A}"/>
                </a:ext>
              </a:extLst>
            </p:cNvPr>
            <p:cNvSpPr/>
            <p:nvPr/>
          </p:nvSpPr>
          <p:spPr>
            <a:xfrm>
              <a:off x="138663" y="89325"/>
              <a:ext cx="349727" cy="402132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ction Button: Blank 25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85B0FD7F-8109-4E07-B5CD-A27BCA910978}"/>
                </a:ext>
              </a:extLst>
            </p:cNvPr>
            <p:cNvSpPr/>
            <p:nvPr/>
          </p:nvSpPr>
          <p:spPr>
            <a:xfrm>
              <a:off x="9950436" y="119053"/>
              <a:ext cx="372075" cy="280779"/>
            </a:xfrm>
            <a:prstGeom prst="actionButtonBlank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/>
                <a:t>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88517-3D70-4D38-BC78-11195F3B2D87}"/>
                </a:ext>
              </a:extLst>
            </p:cNvPr>
            <p:cNvSpPr/>
            <p:nvPr/>
          </p:nvSpPr>
          <p:spPr>
            <a:xfrm>
              <a:off x="2671672" y="1572389"/>
              <a:ext cx="6296077" cy="5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MY BUDDY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Music for you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Top Charts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What my friends are hearing now     </a:t>
              </a:r>
              <a:r>
                <a:rPr lang="en-US" sz="1100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Most Heard Among my friends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This week    This month   This Year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Shared by my friends                            </a:t>
              </a:r>
              <a:r>
                <a:rPr lang="en-US" sz="1100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Top Songs in my Groups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Group 1      Group 2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you Like 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you Love , Songs that make you feel wow,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that make you Laugh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that make you sad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that make you angry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Action Button: Blank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9670E26-FEC0-4143-B95A-D7A855416642}"/>
                </a:ext>
              </a:extLst>
            </p:cNvPr>
            <p:cNvSpPr/>
            <p:nvPr/>
          </p:nvSpPr>
          <p:spPr>
            <a:xfrm>
              <a:off x="2761498" y="2236024"/>
              <a:ext cx="514830" cy="264578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ction Button: Blank 2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C0217BE-56A8-4BF4-B617-4C6B3E12CD35}"/>
                </a:ext>
              </a:extLst>
            </p:cNvPr>
            <p:cNvSpPr/>
            <p:nvPr/>
          </p:nvSpPr>
          <p:spPr>
            <a:xfrm>
              <a:off x="3472847" y="2236024"/>
              <a:ext cx="514830" cy="265178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ction Button: Blank 2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A71DA7E-805C-4F17-8443-6B488AF96FE8}"/>
                </a:ext>
              </a:extLst>
            </p:cNvPr>
            <p:cNvSpPr/>
            <p:nvPr/>
          </p:nvSpPr>
          <p:spPr>
            <a:xfrm>
              <a:off x="4183771" y="2241168"/>
              <a:ext cx="514830" cy="260271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ction Button: Blank 3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84B574-E269-405F-A962-3926392518B9}"/>
                </a:ext>
              </a:extLst>
            </p:cNvPr>
            <p:cNvSpPr/>
            <p:nvPr/>
          </p:nvSpPr>
          <p:spPr>
            <a:xfrm>
              <a:off x="4894695" y="2241878"/>
              <a:ext cx="514830" cy="260271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021505-7921-43A8-8920-993AC138B9D0}"/>
                </a:ext>
              </a:extLst>
            </p:cNvPr>
            <p:cNvCxnSpPr/>
            <p:nvPr/>
          </p:nvCxnSpPr>
          <p:spPr>
            <a:xfrm>
              <a:off x="2703289" y="1936376"/>
              <a:ext cx="593207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1E96D9E-35B8-4EEF-806B-7CAB2579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708855" y="107336"/>
              <a:ext cx="464169" cy="407716"/>
            </a:xfrm>
            <a:prstGeom prst="rect">
              <a:avLst/>
            </a:prstGeom>
          </p:spPr>
        </p:pic>
      </p:grpSp>
      <p:sp>
        <p:nvSpPr>
          <p:cNvPr id="156" name="Action Button: Blank 15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D6623F2-78CD-4A20-8F2C-8A8DDD9A68E2}"/>
              </a:ext>
            </a:extLst>
          </p:cNvPr>
          <p:cNvSpPr/>
          <p:nvPr/>
        </p:nvSpPr>
        <p:spPr>
          <a:xfrm>
            <a:off x="2761498" y="2757182"/>
            <a:ext cx="514830" cy="264578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ction Button: Blank 1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2EC112E-59B6-4D90-B456-62B565A8DBB3}"/>
              </a:ext>
            </a:extLst>
          </p:cNvPr>
          <p:cNvSpPr/>
          <p:nvPr/>
        </p:nvSpPr>
        <p:spPr>
          <a:xfrm>
            <a:off x="3472847" y="2757182"/>
            <a:ext cx="514830" cy="265178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ction Button: Blank 1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31A3B4-9D2D-46E8-AD2F-6D7C316CA75D}"/>
              </a:ext>
            </a:extLst>
          </p:cNvPr>
          <p:cNvSpPr/>
          <p:nvPr/>
        </p:nvSpPr>
        <p:spPr>
          <a:xfrm>
            <a:off x="4183771" y="2762326"/>
            <a:ext cx="514830" cy="260271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ction Button: Blank 15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22770C-4A2C-48D1-B7FA-C30FC1D01030}"/>
              </a:ext>
            </a:extLst>
          </p:cNvPr>
          <p:cNvSpPr/>
          <p:nvPr/>
        </p:nvSpPr>
        <p:spPr>
          <a:xfrm>
            <a:off x="4894695" y="2763036"/>
            <a:ext cx="514830" cy="260271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ction Button: Blank 15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9646638-5358-48BF-8AA8-2CBB4ACF3DB8}"/>
              </a:ext>
            </a:extLst>
          </p:cNvPr>
          <p:cNvSpPr/>
          <p:nvPr/>
        </p:nvSpPr>
        <p:spPr>
          <a:xfrm>
            <a:off x="2761498" y="3349158"/>
            <a:ext cx="514830" cy="264578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ction Button: Blank 16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F022884-CD91-4C48-802B-65B99C866A45}"/>
              </a:ext>
            </a:extLst>
          </p:cNvPr>
          <p:cNvSpPr/>
          <p:nvPr/>
        </p:nvSpPr>
        <p:spPr>
          <a:xfrm>
            <a:off x="3472847" y="3349158"/>
            <a:ext cx="514830" cy="265178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ction Button: Blank 1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821DC0-EBC0-4447-842E-D7FE7712F614}"/>
              </a:ext>
            </a:extLst>
          </p:cNvPr>
          <p:cNvSpPr/>
          <p:nvPr/>
        </p:nvSpPr>
        <p:spPr>
          <a:xfrm>
            <a:off x="4183771" y="3354302"/>
            <a:ext cx="514830" cy="260271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ction Button: Blank 1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161D283-39D9-46D5-8B53-9391A542EB1C}"/>
              </a:ext>
            </a:extLst>
          </p:cNvPr>
          <p:cNvSpPr/>
          <p:nvPr/>
        </p:nvSpPr>
        <p:spPr>
          <a:xfrm>
            <a:off x="4894695" y="3355012"/>
            <a:ext cx="514830" cy="260271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ction Button: Blank 1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102440F-420C-4B4C-AA1B-C696DE62222C}"/>
              </a:ext>
            </a:extLst>
          </p:cNvPr>
          <p:cNvSpPr/>
          <p:nvPr/>
        </p:nvSpPr>
        <p:spPr>
          <a:xfrm>
            <a:off x="2761498" y="3828840"/>
            <a:ext cx="514830" cy="264578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Action Button: Blank 1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80C5BE9-6712-4662-BAD5-928ADF6ABEDF}"/>
              </a:ext>
            </a:extLst>
          </p:cNvPr>
          <p:cNvSpPr/>
          <p:nvPr/>
        </p:nvSpPr>
        <p:spPr>
          <a:xfrm>
            <a:off x="3541790" y="3836458"/>
            <a:ext cx="514830" cy="265178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ction Button: Blank 16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D54135D-EB6C-4C6B-AB3C-C99810F84943}"/>
              </a:ext>
            </a:extLst>
          </p:cNvPr>
          <p:cNvSpPr/>
          <p:nvPr/>
        </p:nvSpPr>
        <p:spPr>
          <a:xfrm>
            <a:off x="4322083" y="3833147"/>
            <a:ext cx="514830" cy="260271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ction Button: Blank 16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DF59AB7-6472-49F1-AD29-53EC779035C5}"/>
              </a:ext>
            </a:extLst>
          </p:cNvPr>
          <p:cNvSpPr/>
          <p:nvPr/>
        </p:nvSpPr>
        <p:spPr>
          <a:xfrm>
            <a:off x="2761498" y="4583870"/>
            <a:ext cx="514830" cy="264578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ction Button: Blank 16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6E2536C-B173-45D7-8627-BEF74E509AFE}"/>
              </a:ext>
            </a:extLst>
          </p:cNvPr>
          <p:cNvSpPr/>
          <p:nvPr/>
        </p:nvSpPr>
        <p:spPr>
          <a:xfrm>
            <a:off x="3472847" y="4583870"/>
            <a:ext cx="514830" cy="265178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Action Button: Blank 16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9D50025-EF6B-4578-9B3E-019D18FF2815}"/>
              </a:ext>
            </a:extLst>
          </p:cNvPr>
          <p:cNvSpPr/>
          <p:nvPr/>
        </p:nvSpPr>
        <p:spPr>
          <a:xfrm>
            <a:off x="4183771" y="4589014"/>
            <a:ext cx="514830" cy="26027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ction Button: Blank 1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49CC7E-D501-4DA8-A11A-83C1DA713F25}"/>
              </a:ext>
            </a:extLst>
          </p:cNvPr>
          <p:cNvSpPr/>
          <p:nvPr/>
        </p:nvSpPr>
        <p:spPr>
          <a:xfrm>
            <a:off x="4894695" y="4589724"/>
            <a:ext cx="514830" cy="26027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ction Button: Blank 17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85D9333-8B03-439D-8F6D-B0B8C9C1C8AC}"/>
              </a:ext>
            </a:extLst>
          </p:cNvPr>
          <p:cNvSpPr/>
          <p:nvPr/>
        </p:nvSpPr>
        <p:spPr>
          <a:xfrm>
            <a:off x="2761498" y="5153022"/>
            <a:ext cx="514830" cy="264578"/>
          </a:xfrm>
          <a:prstGeom prst="actionButtonBlank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ction Button: Blank 17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AD58A6-A1EF-4720-9142-3583BE7344CB}"/>
              </a:ext>
            </a:extLst>
          </p:cNvPr>
          <p:cNvSpPr/>
          <p:nvPr/>
        </p:nvSpPr>
        <p:spPr>
          <a:xfrm>
            <a:off x="3472847" y="5153022"/>
            <a:ext cx="514830" cy="265178"/>
          </a:xfrm>
          <a:prstGeom prst="actionButtonBlank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C33A901-B565-44D4-B2A8-EC720C83A9F2}"/>
              </a:ext>
            </a:extLst>
          </p:cNvPr>
          <p:cNvSpPr/>
          <p:nvPr/>
        </p:nvSpPr>
        <p:spPr>
          <a:xfrm>
            <a:off x="8977805" y="663659"/>
            <a:ext cx="3240101" cy="62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62B7D6BF-1F57-4DC7-A2EB-F7DE5C0461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7805" y="691511"/>
            <a:ext cx="1510061" cy="489353"/>
          </a:xfrm>
          <a:prstGeom prst="rect">
            <a:avLst/>
          </a:prstGeom>
        </p:spPr>
      </p:pic>
      <p:sp>
        <p:nvSpPr>
          <p:cNvPr id="178" name="Action Button: Blank 17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0C155C5-4818-453B-9AA9-8EDA0059D59F}"/>
              </a:ext>
            </a:extLst>
          </p:cNvPr>
          <p:cNvSpPr/>
          <p:nvPr/>
        </p:nvSpPr>
        <p:spPr>
          <a:xfrm>
            <a:off x="8939677" y="1194567"/>
            <a:ext cx="3278229" cy="5677136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JAN 2020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DEC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created Tag </a:t>
            </a:r>
            <a:r>
              <a:rPr lang="en-US" u="sng" dirty="0">
                <a:solidFill>
                  <a:srgbClr val="009DFF"/>
                </a:solidFill>
              </a:rPr>
              <a:t>#Nostalgic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NOV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have 10 new followers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followed 5 friends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OCT 2019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imported playlist </a:t>
            </a:r>
            <a:r>
              <a:rPr lang="en-US" b="1" dirty="0">
                <a:solidFill>
                  <a:schemeClr val="tx1"/>
                </a:solidFill>
              </a:rPr>
              <a:t>“Our college Rocks”</a:t>
            </a:r>
            <a:r>
              <a:rPr lang="en-US" dirty="0">
                <a:solidFill>
                  <a:schemeClr val="tx1"/>
                </a:solidFill>
              </a:rPr>
              <a:t> from  </a:t>
            </a:r>
            <a:r>
              <a:rPr lang="en-US" b="1" dirty="0">
                <a:solidFill>
                  <a:schemeClr val="tx1"/>
                </a:solidFill>
              </a:rPr>
              <a:t>Trevor.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Action Button: Blank 17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CD25C32-FED0-48CD-ADEF-0E33A12D4455}"/>
              </a:ext>
            </a:extLst>
          </p:cNvPr>
          <p:cNvSpPr/>
          <p:nvPr/>
        </p:nvSpPr>
        <p:spPr>
          <a:xfrm>
            <a:off x="9124675" y="1572388"/>
            <a:ext cx="2985362" cy="118617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shared playlist “Amazing  Songs”</a:t>
            </a:r>
          </a:p>
          <a:p>
            <a:pPr algn="ctr"/>
            <a:endParaRPr lang="en-US" dirty="0"/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2A0D68B3-DD7C-4B7D-B570-216BB02614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4675" y="2723524"/>
            <a:ext cx="3057957" cy="250198"/>
          </a:xfrm>
          <a:prstGeom prst="rect">
            <a:avLst/>
          </a:prstGeom>
        </p:spPr>
      </p:pic>
      <p:pic>
        <p:nvPicPr>
          <p:cNvPr id="181" name="Picture 180">
            <a:hlinkClick r:id="rId11" action="ppaction://hlinksldjump"/>
            <a:extLst>
              <a:ext uri="{FF2B5EF4-FFF2-40B4-BE49-F238E27FC236}">
                <a16:creationId xmlns:a16="http://schemas.microsoft.com/office/drawing/2014/main" id="{DDEA56DD-D325-4799-B157-42D7F28AD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0892" y="172949"/>
            <a:ext cx="367319" cy="36109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DC13975-A00F-4CC6-8C88-DCC049EF0F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0892" y="572760"/>
            <a:ext cx="3776019" cy="633784"/>
          </a:xfrm>
          <a:prstGeom prst="rect">
            <a:avLst/>
          </a:prstGeom>
        </p:spPr>
      </p:pic>
      <p:pic>
        <p:nvPicPr>
          <p:cNvPr id="2" name="Picture 1">
            <a:hlinkClick r:id="rId14" action="ppaction://hlinksldjump"/>
            <a:extLst>
              <a:ext uri="{FF2B5EF4-FFF2-40B4-BE49-F238E27FC236}">
                <a16:creationId xmlns:a16="http://schemas.microsoft.com/office/drawing/2014/main" id="{91726E96-5D58-4142-B3AB-2016D6934CB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95712" y="1357233"/>
            <a:ext cx="314325" cy="161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56169A-CF15-4357-9DD3-5E1C2276307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95712" y="5153022"/>
            <a:ext cx="314325" cy="1619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CBBA88-32AC-4BC8-B40D-90411F0A6A76}"/>
              </a:ext>
            </a:extLst>
          </p:cNvPr>
          <p:cNvSpPr/>
          <p:nvPr/>
        </p:nvSpPr>
        <p:spPr>
          <a:xfrm>
            <a:off x="9957500" y="100900"/>
            <a:ext cx="265619" cy="3905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0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B64957-4A88-4EDF-AD9B-0E6432BC2957}"/>
              </a:ext>
            </a:extLst>
          </p:cNvPr>
          <p:cNvGrpSpPr/>
          <p:nvPr/>
        </p:nvGrpSpPr>
        <p:grpSpPr>
          <a:xfrm>
            <a:off x="0" y="0"/>
            <a:ext cx="12192000" cy="6881959"/>
            <a:chOff x="0" y="0"/>
            <a:chExt cx="12192000" cy="6881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806DE-8CF0-4AC3-83EF-F7B44C69AB06}"/>
                </a:ext>
              </a:extLst>
            </p:cNvPr>
            <p:cNvSpPr/>
            <p:nvPr/>
          </p:nvSpPr>
          <p:spPr>
            <a:xfrm>
              <a:off x="0" y="0"/>
              <a:ext cx="12192000" cy="65314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8C9CBB-688D-4428-8906-423DC7FC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14" y="72197"/>
              <a:ext cx="419677" cy="4434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94C81-8F6E-41FA-A585-CBF3C582BDF6}"/>
                </a:ext>
              </a:extLst>
            </p:cNvPr>
            <p:cNvSpPr/>
            <p:nvPr/>
          </p:nvSpPr>
          <p:spPr>
            <a:xfrm>
              <a:off x="1029661" y="137992"/>
              <a:ext cx="3142770" cy="353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5768B9-C554-4D35-BE37-5F11E84E2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55" t="25148" r="43220" b="36029"/>
            <a:stretch/>
          </p:blipFill>
          <p:spPr>
            <a:xfrm>
              <a:off x="3716512" y="191941"/>
              <a:ext cx="371395" cy="2535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9B70C-48CC-4772-8965-7A2708875910}"/>
                </a:ext>
              </a:extLst>
            </p:cNvPr>
            <p:cNvSpPr/>
            <p:nvPr/>
          </p:nvSpPr>
          <p:spPr>
            <a:xfrm>
              <a:off x="0" y="677102"/>
              <a:ext cx="2681728" cy="6204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BUDDY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Music for you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Charts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my friends are hearing now 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heard among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Shared by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songs in my group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Personal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Shared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Artists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Albums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Favorites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Followers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Following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groups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EXPLORE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Featured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Recently heard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Genres/Moods ..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DOWNLOADS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 listen Ad free music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SETTINGS</a:t>
              </a:r>
            </a:p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E3CF6-7573-4DE9-9475-DAFC00FD6FC5}"/>
                </a:ext>
              </a:extLst>
            </p:cNvPr>
            <p:cNvSpPr/>
            <p:nvPr/>
          </p:nvSpPr>
          <p:spPr>
            <a:xfrm>
              <a:off x="2681728" y="653143"/>
              <a:ext cx="6270171" cy="929762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ADVERTISEMENT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A4A86-23AF-4CAD-A547-B92F5874B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436"/>
            <a:stretch/>
          </p:blipFill>
          <p:spPr>
            <a:xfrm>
              <a:off x="10322511" y="48025"/>
              <a:ext cx="1527402" cy="615634"/>
            </a:xfrm>
            <a:prstGeom prst="rect">
              <a:avLst/>
            </a:prstGeom>
          </p:spPr>
        </p:pic>
        <p:sp>
          <p:nvSpPr>
            <p:cNvPr id="13" name="Action Button: Go to Beginning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7A5C5-0384-4C0E-9C89-089B95CDECBE}"/>
                </a:ext>
              </a:extLst>
            </p:cNvPr>
            <p:cNvSpPr/>
            <p:nvPr/>
          </p:nvSpPr>
          <p:spPr>
            <a:xfrm>
              <a:off x="5057052" y="191940"/>
              <a:ext cx="461041" cy="253574"/>
            </a:xfrm>
            <a:prstGeom prst="actionButtonBeginning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ction Button: Go Forward or Next 1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32EA29-CE76-4F40-9BE2-BF1A2E30FB19}"/>
                </a:ext>
              </a:extLst>
            </p:cNvPr>
            <p:cNvSpPr/>
            <p:nvPr/>
          </p:nvSpPr>
          <p:spPr>
            <a:xfrm>
              <a:off x="5518093" y="194366"/>
              <a:ext cx="461041" cy="253574"/>
            </a:xfrm>
            <a:prstGeom prst="actionButtonForwardNex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ction Button: Go to End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8F89947-2C53-4C30-8D0D-CB1857FFD026}"/>
                </a:ext>
              </a:extLst>
            </p:cNvPr>
            <p:cNvSpPr/>
            <p:nvPr/>
          </p:nvSpPr>
          <p:spPr>
            <a:xfrm>
              <a:off x="5904994" y="193812"/>
              <a:ext cx="461041" cy="251702"/>
            </a:xfrm>
            <a:prstGeom prst="actionButtonEnd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B848B7-3AFA-4BFB-A36C-E94CDFD25072}"/>
                </a:ext>
              </a:extLst>
            </p:cNvPr>
            <p:cNvCxnSpPr/>
            <p:nvPr/>
          </p:nvCxnSpPr>
          <p:spPr>
            <a:xfrm>
              <a:off x="5116669" y="517205"/>
              <a:ext cx="5371197" cy="0"/>
            </a:xfrm>
            <a:prstGeom prst="line">
              <a:avLst/>
            </a:prstGeom>
            <a:ln w="31750">
              <a:solidFill>
                <a:schemeClr val="bg2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FDA0E9-1293-4944-8AD7-86674609730E}"/>
                </a:ext>
              </a:extLst>
            </p:cNvPr>
            <p:cNvCxnSpPr/>
            <p:nvPr/>
          </p:nvCxnSpPr>
          <p:spPr>
            <a:xfrm>
              <a:off x="5116669" y="517205"/>
              <a:ext cx="1358411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A859E1-8AC0-447B-932A-F85CB3D4C361}"/>
                </a:ext>
              </a:extLst>
            </p:cNvPr>
            <p:cNvSpPr/>
            <p:nvPr/>
          </p:nvSpPr>
          <p:spPr>
            <a:xfrm>
              <a:off x="6440175" y="399832"/>
              <a:ext cx="188373" cy="194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838D5B-23AB-4A31-BF4A-3FA919EF32C9}"/>
                </a:ext>
              </a:extLst>
            </p:cNvPr>
            <p:cNvSpPr/>
            <p:nvPr/>
          </p:nvSpPr>
          <p:spPr>
            <a:xfrm>
              <a:off x="6681895" y="24354"/>
              <a:ext cx="3811746" cy="468497"/>
            </a:xfrm>
            <a:prstGeom prst="rec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Perfect                                                 .                                                </a:t>
              </a:r>
            </a:p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 Sheeran                                     0.43/4.12  .   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Action Button: Return 24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E64E3A2F-7CB3-49B9-96ED-AEF1A23DA86A}"/>
                </a:ext>
              </a:extLst>
            </p:cNvPr>
            <p:cNvSpPr/>
            <p:nvPr/>
          </p:nvSpPr>
          <p:spPr>
            <a:xfrm>
              <a:off x="138663" y="89325"/>
              <a:ext cx="349727" cy="402132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ction Button: Blank 25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85B0FD7F-8109-4E07-B5CD-A27BCA910978}"/>
                </a:ext>
              </a:extLst>
            </p:cNvPr>
            <p:cNvSpPr/>
            <p:nvPr/>
          </p:nvSpPr>
          <p:spPr>
            <a:xfrm>
              <a:off x="9950436" y="119053"/>
              <a:ext cx="372075" cy="268941"/>
            </a:xfrm>
            <a:prstGeom prst="actionButtonBlank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/>
                <a:t>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88517-3D70-4D38-BC78-11195F3B2D87}"/>
                </a:ext>
              </a:extLst>
            </p:cNvPr>
            <p:cNvSpPr/>
            <p:nvPr/>
          </p:nvSpPr>
          <p:spPr>
            <a:xfrm>
              <a:off x="2671672" y="1572389"/>
              <a:ext cx="6296077" cy="5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MY BUDDY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Music for you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Top Charts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What my friends are hearing now     </a:t>
              </a:r>
              <a:r>
                <a:rPr lang="en-US" sz="1100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Most Heard Among my friends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This week    This month   This Year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Shared by my friends                            </a:t>
              </a:r>
              <a:r>
                <a:rPr lang="en-US" sz="1100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Top Songs in my Groups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Group 1      Group 2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you Like 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you Love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that make you Laugh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that make you sad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that make you angry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Action Button: Blank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9670E26-FEC0-4143-B95A-D7A855416642}"/>
                </a:ext>
              </a:extLst>
            </p:cNvPr>
            <p:cNvSpPr/>
            <p:nvPr/>
          </p:nvSpPr>
          <p:spPr>
            <a:xfrm>
              <a:off x="2761498" y="2236024"/>
              <a:ext cx="514830" cy="264578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ction Button: Blank 2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C0217BE-56A8-4BF4-B617-4C6B3E12CD35}"/>
                </a:ext>
              </a:extLst>
            </p:cNvPr>
            <p:cNvSpPr/>
            <p:nvPr/>
          </p:nvSpPr>
          <p:spPr>
            <a:xfrm>
              <a:off x="3472847" y="2236024"/>
              <a:ext cx="514830" cy="265178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ction Button: Blank 2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A71DA7E-805C-4F17-8443-6B488AF96FE8}"/>
                </a:ext>
              </a:extLst>
            </p:cNvPr>
            <p:cNvSpPr/>
            <p:nvPr/>
          </p:nvSpPr>
          <p:spPr>
            <a:xfrm>
              <a:off x="4183771" y="2241168"/>
              <a:ext cx="514830" cy="260271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ction Button: Blank 3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84B574-E269-405F-A962-3926392518B9}"/>
                </a:ext>
              </a:extLst>
            </p:cNvPr>
            <p:cNvSpPr/>
            <p:nvPr/>
          </p:nvSpPr>
          <p:spPr>
            <a:xfrm>
              <a:off x="4894695" y="2241878"/>
              <a:ext cx="514830" cy="260271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021505-7921-43A8-8920-993AC138B9D0}"/>
                </a:ext>
              </a:extLst>
            </p:cNvPr>
            <p:cNvCxnSpPr/>
            <p:nvPr/>
          </p:nvCxnSpPr>
          <p:spPr>
            <a:xfrm>
              <a:off x="2703289" y="1936376"/>
              <a:ext cx="593207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1E96D9E-35B8-4EEF-806B-7CAB2579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708855" y="107336"/>
              <a:ext cx="464169" cy="407716"/>
            </a:xfrm>
            <a:prstGeom prst="rect">
              <a:avLst/>
            </a:prstGeom>
          </p:spPr>
        </p:pic>
      </p:grpSp>
      <p:sp>
        <p:nvSpPr>
          <p:cNvPr id="156" name="Action Button: Blank 15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D6623F2-78CD-4A20-8F2C-8A8DDD9A68E2}"/>
              </a:ext>
            </a:extLst>
          </p:cNvPr>
          <p:cNvSpPr/>
          <p:nvPr/>
        </p:nvSpPr>
        <p:spPr>
          <a:xfrm>
            <a:off x="2761498" y="2757182"/>
            <a:ext cx="514830" cy="264578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ction Button: Blank 1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2EC112E-59B6-4D90-B456-62B565A8DBB3}"/>
              </a:ext>
            </a:extLst>
          </p:cNvPr>
          <p:cNvSpPr/>
          <p:nvPr/>
        </p:nvSpPr>
        <p:spPr>
          <a:xfrm>
            <a:off x="3472847" y="2757182"/>
            <a:ext cx="514830" cy="265178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ction Button: Blank 1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31A3B4-9D2D-46E8-AD2F-6D7C316CA75D}"/>
              </a:ext>
            </a:extLst>
          </p:cNvPr>
          <p:cNvSpPr/>
          <p:nvPr/>
        </p:nvSpPr>
        <p:spPr>
          <a:xfrm>
            <a:off x="4183771" y="2762326"/>
            <a:ext cx="514830" cy="260271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ction Button: Blank 15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22770C-4A2C-48D1-B7FA-C30FC1D01030}"/>
              </a:ext>
            </a:extLst>
          </p:cNvPr>
          <p:cNvSpPr/>
          <p:nvPr/>
        </p:nvSpPr>
        <p:spPr>
          <a:xfrm>
            <a:off x="4894695" y="2763036"/>
            <a:ext cx="514830" cy="260271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ction Button: Blank 15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9646638-5358-48BF-8AA8-2CBB4ACF3DB8}"/>
              </a:ext>
            </a:extLst>
          </p:cNvPr>
          <p:cNvSpPr/>
          <p:nvPr/>
        </p:nvSpPr>
        <p:spPr>
          <a:xfrm>
            <a:off x="2761498" y="3349158"/>
            <a:ext cx="514830" cy="264578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ction Button: Blank 16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F022884-CD91-4C48-802B-65B99C866A45}"/>
              </a:ext>
            </a:extLst>
          </p:cNvPr>
          <p:cNvSpPr/>
          <p:nvPr/>
        </p:nvSpPr>
        <p:spPr>
          <a:xfrm>
            <a:off x="3472847" y="3349158"/>
            <a:ext cx="514830" cy="265178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ction Button: Blank 1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821DC0-EBC0-4447-842E-D7FE7712F614}"/>
              </a:ext>
            </a:extLst>
          </p:cNvPr>
          <p:cNvSpPr/>
          <p:nvPr/>
        </p:nvSpPr>
        <p:spPr>
          <a:xfrm>
            <a:off x="4183771" y="3354302"/>
            <a:ext cx="514830" cy="260271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ction Button: Blank 1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161D283-39D9-46D5-8B53-9391A542EB1C}"/>
              </a:ext>
            </a:extLst>
          </p:cNvPr>
          <p:cNvSpPr/>
          <p:nvPr/>
        </p:nvSpPr>
        <p:spPr>
          <a:xfrm>
            <a:off x="4894695" y="3355012"/>
            <a:ext cx="514830" cy="260271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ction Button: Blank 1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102440F-420C-4B4C-AA1B-C696DE62222C}"/>
              </a:ext>
            </a:extLst>
          </p:cNvPr>
          <p:cNvSpPr/>
          <p:nvPr/>
        </p:nvSpPr>
        <p:spPr>
          <a:xfrm>
            <a:off x="2761498" y="3828840"/>
            <a:ext cx="514830" cy="264578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Action Button: Blank 1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80C5BE9-6712-4662-BAD5-928ADF6ABEDF}"/>
              </a:ext>
            </a:extLst>
          </p:cNvPr>
          <p:cNvSpPr/>
          <p:nvPr/>
        </p:nvSpPr>
        <p:spPr>
          <a:xfrm>
            <a:off x="3541790" y="3836458"/>
            <a:ext cx="514830" cy="265178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ction Button: Blank 16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D54135D-EB6C-4C6B-AB3C-C99810F84943}"/>
              </a:ext>
            </a:extLst>
          </p:cNvPr>
          <p:cNvSpPr/>
          <p:nvPr/>
        </p:nvSpPr>
        <p:spPr>
          <a:xfrm>
            <a:off x="4322083" y="3833147"/>
            <a:ext cx="514830" cy="260271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ction Button: Blank 16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DF59AB7-6472-49F1-AD29-53EC779035C5}"/>
              </a:ext>
            </a:extLst>
          </p:cNvPr>
          <p:cNvSpPr/>
          <p:nvPr/>
        </p:nvSpPr>
        <p:spPr>
          <a:xfrm>
            <a:off x="2761498" y="4583870"/>
            <a:ext cx="514830" cy="264578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ction Button: Blank 16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6E2536C-B173-45D7-8627-BEF74E509AFE}"/>
              </a:ext>
            </a:extLst>
          </p:cNvPr>
          <p:cNvSpPr/>
          <p:nvPr/>
        </p:nvSpPr>
        <p:spPr>
          <a:xfrm>
            <a:off x="3472847" y="4583870"/>
            <a:ext cx="514830" cy="265178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Action Button: Blank 16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9D50025-EF6B-4578-9B3E-019D18FF2815}"/>
              </a:ext>
            </a:extLst>
          </p:cNvPr>
          <p:cNvSpPr/>
          <p:nvPr/>
        </p:nvSpPr>
        <p:spPr>
          <a:xfrm>
            <a:off x="4183771" y="4589014"/>
            <a:ext cx="514830" cy="26027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ction Button: Blank 1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49CC7E-D501-4DA8-A11A-83C1DA713F25}"/>
              </a:ext>
            </a:extLst>
          </p:cNvPr>
          <p:cNvSpPr/>
          <p:nvPr/>
        </p:nvSpPr>
        <p:spPr>
          <a:xfrm>
            <a:off x="4894695" y="4589724"/>
            <a:ext cx="514830" cy="26027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ction Button: Blank 17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85D9333-8B03-439D-8F6D-B0B8C9C1C8AC}"/>
              </a:ext>
            </a:extLst>
          </p:cNvPr>
          <p:cNvSpPr/>
          <p:nvPr/>
        </p:nvSpPr>
        <p:spPr>
          <a:xfrm>
            <a:off x="2761498" y="5153022"/>
            <a:ext cx="514830" cy="264578"/>
          </a:xfrm>
          <a:prstGeom prst="actionButtonBlank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ction Button: Blank 17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AD58A6-A1EF-4720-9142-3583BE7344CB}"/>
              </a:ext>
            </a:extLst>
          </p:cNvPr>
          <p:cNvSpPr/>
          <p:nvPr/>
        </p:nvSpPr>
        <p:spPr>
          <a:xfrm>
            <a:off x="3472847" y="5153022"/>
            <a:ext cx="514830" cy="265178"/>
          </a:xfrm>
          <a:prstGeom prst="actionButtonBlank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C33A901-B565-44D4-B2A8-EC720C83A9F2}"/>
              </a:ext>
            </a:extLst>
          </p:cNvPr>
          <p:cNvSpPr/>
          <p:nvPr/>
        </p:nvSpPr>
        <p:spPr>
          <a:xfrm>
            <a:off x="8977805" y="663659"/>
            <a:ext cx="3240101" cy="62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62B7D6BF-1F57-4DC7-A2EB-F7DE5C0461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7805" y="691511"/>
            <a:ext cx="1510061" cy="489353"/>
          </a:xfrm>
          <a:prstGeom prst="rect">
            <a:avLst/>
          </a:prstGeom>
        </p:spPr>
      </p:pic>
      <p:sp>
        <p:nvSpPr>
          <p:cNvPr id="178" name="Action Button: Blank 17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0C155C5-4818-453B-9AA9-8EDA0059D59F}"/>
              </a:ext>
            </a:extLst>
          </p:cNvPr>
          <p:cNvSpPr/>
          <p:nvPr/>
        </p:nvSpPr>
        <p:spPr>
          <a:xfrm>
            <a:off x="8939677" y="1194567"/>
            <a:ext cx="3278229" cy="5677136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JAN 2020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DEC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created Tag </a:t>
            </a:r>
            <a:r>
              <a:rPr lang="en-US" u="sng" dirty="0">
                <a:solidFill>
                  <a:srgbClr val="009DFF"/>
                </a:solidFill>
              </a:rPr>
              <a:t>#Nostalgic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NOV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have 10 new followers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followed 5 friends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OCT 2019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imported playlist </a:t>
            </a:r>
            <a:r>
              <a:rPr lang="en-US" b="1" dirty="0">
                <a:solidFill>
                  <a:schemeClr val="tx1"/>
                </a:solidFill>
              </a:rPr>
              <a:t>“Our college Rocks”</a:t>
            </a:r>
            <a:r>
              <a:rPr lang="en-US" dirty="0">
                <a:solidFill>
                  <a:schemeClr val="tx1"/>
                </a:solidFill>
              </a:rPr>
              <a:t> from  </a:t>
            </a:r>
            <a:r>
              <a:rPr lang="en-US" b="1" dirty="0">
                <a:solidFill>
                  <a:schemeClr val="tx1"/>
                </a:solidFill>
              </a:rPr>
              <a:t>Trevor.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Action Button: Blank 17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CD25C32-FED0-48CD-ADEF-0E33A12D4455}"/>
              </a:ext>
            </a:extLst>
          </p:cNvPr>
          <p:cNvSpPr/>
          <p:nvPr/>
        </p:nvSpPr>
        <p:spPr>
          <a:xfrm>
            <a:off x="9124675" y="1572388"/>
            <a:ext cx="2985362" cy="118617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shared playlist “Amazing  Songs”</a:t>
            </a:r>
          </a:p>
          <a:p>
            <a:pPr algn="ctr"/>
            <a:endParaRPr lang="en-US" dirty="0"/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2A0D68B3-DD7C-4B7D-B570-216BB02614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4675" y="2723524"/>
            <a:ext cx="3057957" cy="250198"/>
          </a:xfrm>
          <a:prstGeom prst="rect">
            <a:avLst/>
          </a:prstGeom>
        </p:spPr>
      </p:pic>
      <p:pic>
        <p:nvPicPr>
          <p:cNvPr id="181" name="Picture 180">
            <a:hlinkClick r:id="rId7" action="ppaction://hlinksldjump"/>
            <a:extLst>
              <a:ext uri="{FF2B5EF4-FFF2-40B4-BE49-F238E27FC236}">
                <a16:creationId xmlns:a16="http://schemas.microsoft.com/office/drawing/2014/main" id="{DDEA56DD-D325-4799-B157-42D7F28AD9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0892" y="172949"/>
            <a:ext cx="367319" cy="36109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E673ABF0-EED2-42D1-A9F3-13D3D358921B}"/>
              </a:ext>
            </a:extLst>
          </p:cNvPr>
          <p:cNvSpPr/>
          <p:nvPr/>
        </p:nvSpPr>
        <p:spPr>
          <a:xfrm>
            <a:off x="10104504" y="137993"/>
            <a:ext cx="1968126" cy="15059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Share</a:t>
            </a:r>
          </a:p>
          <a:p>
            <a:r>
              <a:rPr lang="en-US" dirty="0">
                <a:solidFill>
                  <a:schemeClr val="tx1"/>
                </a:solidFill>
              </a:rPr>
              <a:t>Add to my Fav</a:t>
            </a:r>
          </a:p>
          <a:p>
            <a:r>
              <a:rPr lang="en-US" dirty="0">
                <a:solidFill>
                  <a:schemeClr val="tx1"/>
                </a:solidFill>
              </a:rPr>
              <a:t>Add to my playlists</a:t>
            </a:r>
          </a:p>
          <a:p>
            <a:r>
              <a:rPr lang="en-US" dirty="0">
                <a:solidFill>
                  <a:schemeClr val="tx1"/>
                </a:solidFill>
              </a:rPr>
              <a:t>Add to Queue</a:t>
            </a:r>
          </a:p>
          <a:p>
            <a:r>
              <a:rPr lang="en-US" dirty="0">
                <a:solidFill>
                  <a:schemeClr val="tx1"/>
                </a:solidFill>
              </a:rPr>
              <a:t>Like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7000020-1933-4660-BDBE-79F298DCBC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53653" y="1271676"/>
            <a:ext cx="878468" cy="311229"/>
          </a:xfrm>
          <a:prstGeom prst="rect">
            <a:avLst/>
          </a:prstGeom>
          <a:blipFill>
            <a:blip r:embed="rId13"/>
            <a:tile tx="0" ty="0" sx="100000" sy="100000" flip="none" algn="tl"/>
          </a:blipFill>
        </p:spPr>
      </p:pic>
      <p:pic>
        <p:nvPicPr>
          <p:cNvPr id="2" name="Picture 1">
            <a:hlinkClick r:id="rId14" action="ppaction://hlinksldjump"/>
            <a:extLst>
              <a:ext uri="{FF2B5EF4-FFF2-40B4-BE49-F238E27FC236}">
                <a16:creationId xmlns:a16="http://schemas.microsoft.com/office/drawing/2014/main" id="{263CB1BE-3E36-4B39-970B-258A281E4E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13771" y="5130760"/>
            <a:ext cx="314325" cy="1619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9B996D-6324-4CC8-BAD5-AA97949BBA58}"/>
              </a:ext>
            </a:extLst>
          </p:cNvPr>
          <p:cNvSpPr/>
          <p:nvPr/>
        </p:nvSpPr>
        <p:spPr>
          <a:xfrm>
            <a:off x="11708855" y="5130760"/>
            <a:ext cx="401182" cy="1619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B64957-4A88-4EDF-AD9B-0E6432BC2957}"/>
              </a:ext>
            </a:extLst>
          </p:cNvPr>
          <p:cNvGrpSpPr/>
          <p:nvPr/>
        </p:nvGrpSpPr>
        <p:grpSpPr>
          <a:xfrm>
            <a:off x="0" y="0"/>
            <a:ext cx="12192000" cy="6881959"/>
            <a:chOff x="0" y="0"/>
            <a:chExt cx="12192000" cy="6881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806DE-8CF0-4AC3-83EF-F7B44C69AB06}"/>
                </a:ext>
              </a:extLst>
            </p:cNvPr>
            <p:cNvSpPr/>
            <p:nvPr/>
          </p:nvSpPr>
          <p:spPr>
            <a:xfrm>
              <a:off x="0" y="0"/>
              <a:ext cx="12192000" cy="65314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8C9CBB-688D-4428-8906-423DC7FC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14" y="72197"/>
              <a:ext cx="419677" cy="4434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94C81-8F6E-41FA-A585-CBF3C582BDF6}"/>
                </a:ext>
              </a:extLst>
            </p:cNvPr>
            <p:cNvSpPr/>
            <p:nvPr/>
          </p:nvSpPr>
          <p:spPr>
            <a:xfrm>
              <a:off x="1029661" y="137992"/>
              <a:ext cx="3142770" cy="353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5768B9-C554-4D35-BE37-5F11E84E2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55" t="25148" r="43220" b="36029"/>
            <a:stretch/>
          </p:blipFill>
          <p:spPr>
            <a:xfrm>
              <a:off x="3716512" y="191941"/>
              <a:ext cx="371395" cy="2535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9B70C-48CC-4772-8965-7A2708875910}"/>
                </a:ext>
              </a:extLst>
            </p:cNvPr>
            <p:cNvSpPr/>
            <p:nvPr/>
          </p:nvSpPr>
          <p:spPr>
            <a:xfrm>
              <a:off x="0" y="677102"/>
              <a:ext cx="2681728" cy="6204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BUDDY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Music for you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Charts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my friends are hearing now 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heard among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Shared by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songs in my group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4" action="ppaction://hlinksldjump"/>
                </a:rPr>
                <a:t>MY MUSIC</a:t>
              </a:r>
              <a:endParaRPr lang="en-US" sz="12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Personal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Shared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Artists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Albums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Favorites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Followers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Following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groups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EXPLORE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Featured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Recently heard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Genres/Moods ..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DOWNLOADS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 listen Ad free music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SETTINGS</a:t>
              </a:r>
            </a:p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E3CF6-7573-4DE9-9475-DAFC00FD6FC5}"/>
                </a:ext>
              </a:extLst>
            </p:cNvPr>
            <p:cNvSpPr/>
            <p:nvPr/>
          </p:nvSpPr>
          <p:spPr>
            <a:xfrm>
              <a:off x="2681728" y="653143"/>
              <a:ext cx="6270171" cy="929762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ADVERTISEMENT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A4A86-23AF-4CAD-A547-B92F5874B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36"/>
            <a:stretch/>
          </p:blipFill>
          <p:spPr>
            <a:xfrm>
              <a:off x="10322511" y="48025"/>
              <a:ext cx="1527402" cy="615634"/>
            </a:xfrm>
            <a:prstGeom prst="rect">
              <a:avLst/>
            </a:prstGeom>
          </p:spPr>
        </p:pic>
        <p:sp>
          <p:nvSpPr>
            <p:cNvPr id="13" name="Action Button: Go to Beginning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7A5C5-0384-4C0E-9C89-089B95CDECBE}"/>
                </a:ext>
              </a:extLst>
            </p:cNvPr>
            <p:cNvSpPr/>
            <p:nvPr/>
          </p:nvSpPr>
          <p:spPr>
            <a:xfrm>
              <a:off x="5057052" y="191940"/>
              <a:ext cx="461041" cy="253574"/>
            </a:xfrm>
            <a:prstGeom prst="actionButtonBeginning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ction Button: Go Forward or Next 1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32EA29-CE76-4F40-9BE2-BF1A2E30FB19}"/>
                </a:ext>
              </a:extLst>
            </p:cNvPr>
            <p:cNvSpPr/>
            <p:nvPr/>
          </p:nvSpPr>
          <p:spPr>
            <a:xfrm>
              <a:off x="5518093" y="194366"/>
              <a:ext cx="461041" cy="253574"/>
            </a:xfrm>
            <a:prstGeom prst="actionButtonForwardNex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ction Button: Go to End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8F89947-2C53-4C30-8D0D-CB1857FFD026}"/>
                </a:ext>
              </a:extLst>
            </p:cNvPr>
            <p:cNvSpPr/>
            <p:nvPr/>
          </p:nvSpPr>
          <p:spPr>
            <a:xfrm>
              <a:off x="5904994" y="193812"/>
              <a:ext cx="461041" cy="251702"/>
            </a:xfrm>
            <a:prstGeom prst="actionButtonEnd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B848B7-3AFA-4BFB-A36C-E94CDFD25072}"/>
                </a:ext>
              </a:extLst>
            </p:cNvPr>
            <p:cNvCxnSpPr/>
            <p:nvPr/>
          </p:nvCxnSpPr>
          <p:spPr>
            <a:xfrm>
              <a:off x="5116669" y="517205"/>
              <a:ext cx="5371197" cy="0"/>
            </a:xfrm>
            <a:prstGeom prst="line">
              <a:avLst/>
            </a:prstGeom>
            <a:ln w="31750">
              <a:solidFill>
                <a:schemeClr val="bg2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FDA0E9-1293-4944-8AD7-86674609730E}"/>
                </a:ext>
              </a:extLst>
            </p:cNvPr>
            <p:cNvCxnSpPr/>
            <p:nvPr/>
          </p:nvCxnSpPr>
          <p:spPr>
            <a:xfrm>
              <a:off x="5116669" y="517205"/>
              <a:ext cx="1358411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A859E1-8AC0-447B-932A-F85CB3D4C361}"/>
                </a:ext>
              </a:extLst>
            </p:cNvPr>
            <p:cNvSpPr/>
            <p:nvPr/>
          </p:nvSpPr>
          <p:spPr>
            <a:xfrm>
              <a:off x="6440175" y="399832"/>
              <a:ext cx="188373" cy="194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838D5B-23AB-4A31-BF4A-3FA919EF32C9}"/>
                </a:ext>
              </a:extLst>
            </p:cNvPr>
            <p:cNvSpPr/>
            <p:nvPr/>
          </p:nvSpPr>
          <p:spPr>
            <a:xfrm>
              <a:off x="6681895" y="24354"/>
              <a:ext cx="3811746" cy="468497"/>
            </a:xfrm>
            <a:prstGeom prst="rec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Perfect                                                 .                                                </a:t>
              </a:r>
            </a:p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 Sheeran                                     0.43/4.12  .   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Action Button: Return 24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E64E3A2F-7CB3-49B9-96ED-AEF1A23DA86A}"/>
                </a:ext>
              </a:extLst>
            </p:cNvPr>
            <p:cNvSpPr/>
            <p:nvPr/>
          </p:nvSpPr>
          <p:spPr>
            <a:xfrm>
              <a:off x="138663" y="89325"/>
              <a:ext cx="349727" cy="402132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ction Button: Blank 25">
              <a:hlinkClick r:id="rId8" action="ppaction://hlinksldjump" highlightClick="1"/>
              <a:extLst>
                <a:ext uri="{FF2B5EF4-FFF2-40B4-BE49-F238E27FC236}">
                  <a16:creationId xmlns:a16="http://schemas.microsoft.com/office/drawing/2014/main" id="{85B0FD7F-8109-4E07-B5CD-A27BCA910978}"/>
                </a:ext>
              </a:extLst>
            </p:cNvPr>
            <p:cNvSpPr/>
            <p:nvPr/>
          </p:nvSpPr>
          <p:spPr>
            <a:xfrm>
              <a:off x="9950436" y="119053"/>
              <a:ext cx="372075" cy="268941"/>
            </a:xfrm>
            <a:prstGeom prst="actionButtonBlank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/>
                <a:t>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88517-3D70-4D38-BC78-11195F3B2D87}"/>
                </a:ext>
              </a:extLst>
            </p:cNvPr>
            <p:cNvSpPr/>
            <p:nvPr/>
          </p:nvSpPr>
          <p:spPr>
            <a:xfrm>
              <a:off x="2671672" y="1572389"/>
              <a:ext cx="6296077" cy="5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MY BUDDY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Music for you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Top Charts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What my friends are hearing now     </a:t>
              </a:r>
              <a:r>
                <a:rPr lang="en-US" sz="1100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Most Heard Among my friends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This week    This month   This Year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Shared by my friends                            </a:t>
              </a:r>
              <a:r>
                <a:rPr lang="en-US" sz="1100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Top Songs in my Groups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Group 1      Group 2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you Like 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you Love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that make you Laugh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that make you sad</a:t>
              </a:r>
            </a:p>
            <a:p>
              <a:r>
                <a:rPr lang="en-US" sz="1400" b="1" dirty="0">
                  <a:solidFill>
                    <a:schemeClr val="tx1"/>
                  </a:solidFill>
                </a:rPr>
                <a:t>Songs that make you angry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Action Button: Blank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9670E26-FEC0-4143-B95A-D7A855416642}"/>
                </a:ext>
              </a:extLst>
            </p:cNvPr>
            <p:cNvSpPr/>
            <p:nvPr/>
          </p:nvSpPr>
          <p:spPr>
            <a:xfrm>
              <a:off x="2761498" y="2236024"/>
              <a:ext cx="514830" cy="264578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ction Button: Blank 2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C0217BE-56A8-4BF4-B617-4C6B3E12CD35}"/>
                </a:ext>
              </a:extLst>
            </p:cNvPr>
            <p:cNvSpPr/>
            <p:nvPr/>
          </p:nvSpPr>
          <p:spPr>
            <a:xfrm>
              <a:off x="3472847" y="2236024"/>
              <a:ext cx="514830" cy="265178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ction Button: Blank 2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A71DA7E-805C-4F17-8443-6B488AF96FE8}"/>
                </a:ext>
              </a:extLst>
            </p:cNvPr>
            <p:cNvSpPr/>
            <p:nvPr/>
          </p:nvSpPr>
          <p:spPr>
            <a:xfrm>
              <a:off x="4183771" y="2241168"/>
              <a:ext cx="514830" cy="260271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ction Button: Blank 3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84B574-E269-405F-A962-3926392518B9}"/>
                </a:ext>
              </a:extLst>
            </p:cNvPr>
            <p:cNvSpPr/>
            <p:nvPr/>
          </p:nvSpPr>
          <p:spPr>
            <a:xfrm>
              <a:off x="4894695" y="2241878"/>
              <a:ext cx="514830" cy="260271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021505-7921-43A8-8920-993AC138B9D0}"/>
                </a:ext>
              </a:extLst>
            </p:cNvPr>
            <p:cNvCxnSpPr/>
            <p:nvPr/>
          </p:nvCxnSpPr>
          <p:spPr>
            <a:xfrm>
              <a:off x="2703289" y="1936376"/>
              <a:ext cx="593207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1E96D9E-35B8-4EEF-806B-7CAB2579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08855" y="107336"/>
              <a:ext cx="464169" cy="407716"/>
            </a:xfrm>
            <a:prstGeom prst="rect">
              <a:avLst/>
            </a:prstGeom>
          </p:spPr>
        </p:pic>
      </p:grpSp>
      <p:sp>
        <p:nvSpPr>
          <p:cNvPr id="156" name="Action Button: Blank 15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D6623F2-78CD-4A20-8F2C-8A8DDD9A68E2}"/>
              </a:ext>
            </a:extLst>
          </p:cNvPr>
          <p:cNvSpPr/>
          <p:nvPr/>
        </p:nvSpPr>
        <p:spPr>
          <a:xfrm>
            <a:off x="2761498" y="2757182"/>
            <a:ext cx="514830" cy="264578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ction Button: Blank 1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2EC112E-59B6-4D90-B456-62B565A8DBB3}"/>
              </a:ext>
            </a:extLst>
          </p:cNvPr>
          <p:cNvSpPr/>
          <p:nvPr/>
        </p:nvSpPr>
        <p:spPr>
          <a:xfrm>
            <a:off x="3472847" y="2757182"/>
            <a:ext cx="514830" cy="265178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ction Button: Blank 1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31A3B4-9D2D-46E8-AD2F-6D7C316CA75D}"/>
              </a:ext>
            </a:extLst>
          </p:cNvPr>
          <p:cNvSpPr/>
          <p:nvPr/>
        </p:nvSpPr>
        <p:spPr>
          <a:xfrm>
            <a:off x="4183771" y="2762326"/>
            <a:ext cx="514830" cy="260271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ction Button: Blank 15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22770C-4A2C-48D1-B7FA-C30FC1D01030}"/>
              </a:ext>
            </a:extLst>
          </p:cNvPr>
          <p:cNvSpPr/>
          <p:nvPr/>
        </p:nvSpPr>
        <p:spPr>
          <a:xfrm>
            <a:off x="4894695" y="2763036"/>
            <a:ext cx="514830" cy="260271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ction Button: Blank 15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9646638-5358-48BF-8AA8-2CBB4ACF3DB8}"/>
              </a:ext>
            </a:extLst>
          </p:cNvPr>
          <p:cNvSpPr/>
          <p:nvPr/>
        </p:nvSpPr>
        <p:spPr>
          <a:xfrm>
            <a:off x="2761498" y="3349158"/>
            <a:ext cx="514830" cy="264578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ction Button: Blank 16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F022884-CD91-4C48-802B-65B99C866A45}"/>
              </a:ext>
            </a:extLst>
          </p:cNvPr>
          <p:cNvSpPr/>
          <p:nvPr/>
        </p:nvSpPr>
        <p:spPr>
          <a:xfrm>
            <a:off x="3472847" y="3349158"/>
            <a:ext cx="514830" cy="265178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ction Button: Blank 1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821DC0-EBC0-4447-842E-D7FE7712F614}"/>
              </a:ext>
            </a:extLst>
          </p:cNvPr>
          <p:cNvSpPr/>
          <p:nvPr/>
        </p:nvSpPr>
        <p:spPr>
          <a:xfrm>
            <a:off x="4183771" y="3354302"/>
            <a:ext cx="514830" cy="260271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ction Button: Blank 1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161D283-39D9-46D5-8B53-9391A542EB1C}"/>
              </a:ext>
            </a:extLst>
          </p:cNvPr>
          <p:cNvSpPr/>
          <p:nvPr/>
        </p:nvSpPr>
        <p:spPr>
          <a:xfrm>
            <a:off x="4894695" y="3355012"/>
            <a:ext cx="514830" cy="260271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ction Button: Blank 1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102440F-420C-4B4C-AA1B-C696DE62222C}"/>
              </a:ext>
            </a:extLst>
          </p:cNvPr>
          <p:cNvSpPr/>
          <p:nvPr/>
        </p:nvSpPr>
        <p:spPr>
          <a:xfrm>
            <a:off x="2761498" y="3828840"/>
            <a:ext cx="514830" cy="264578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Action Button: Blank 1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80C5BE9-6712-4662-BAD5-928ADF6ABEDF}"/>
              </a:ext>
            </a:extLst>
          </p:cNvPr>
          <p:cNvSpPr/>
          <p:nvPr/>
        </p:nvSpPr>
        <p:spPr>
          <a:xfrm>
            <a:off x="3541790" y="3836458"/>
            <a:ext cx="514830" cy="265178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ction Button: Blank 16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D54135D-EB6C-4C6B-AB3C-C99810F84943}"/>
              </a:ext>
            </a:extLst>
          </p:cNvPr>
          <p:cNvSpPr/>
          <p:nvPr/>
        </p:nvSpPr>
        <p:spPr>
          <a:xfrm>
            <a:off x="4322083" y="3833147"/>
            <a:ext cx="514830" cy="260271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ction Button: Blank 16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DF59AB7-6472-49F1-AD29-53EC779035C5}"/>
              </a:ext>
            </a:extLst>
          </p:cNvPr>
          <p:cNvSpPr/>
          <p:nvPr/>
        </p:nvSpPr>
        <p:spPr>
          <a:xfrm>
            <a:off x="2761498" y="4583870"/>
            <a:ext cx="514830" cy="264578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ction Button: Blank 16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6E2536C-B173-45D7-8627-BEF74E509AFE}"/>
              </a:ext>
            </a:extLst>
          </p:cNvPr>
          <p:cNvSpPr/>
          <p:nvPr/>
        </p:nvSpPr>
        <p:spPr>
          <a:xfrm>
            <a:off x="3472847" y="4583870"/>
            <a:ext cx="514830" cy="265178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Action Button: Blank 16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9D50025-EF6B-4578-9B3E-019D18FF2815}"/>
              </a:ext>
            </a:extLst>
          </p:cNvPr>
          <p:cNvSpPr/>
          <p:nvPr/>
        </p:nvSpPr>
        <p:spPr>
          <a:xfrm>
            <a:off x="4183771" y="4589014"/>
            <a:ext cx="514830" cy="26027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ction Button: Blank 1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49CC7E-D501-4DA8-A11A-83C1DA713F25}"/>
              </a:ext>
            </a:extLst>
          </p:cNvPr>
          <p:cNvSpPr/>
          <p:nvPr/>
        </p:nvSpPr>
        <p:spPr>
          <a:xfrm>
            <a:off x="4894695" y="4589724"/>
            <a:ext cx="514830" cy="26027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ction Button: Blank 17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85D9333-8B03-439D-8F6D-B0B8C9C1C8AC}"/>
              </a:ext>
            </a:extLst>
          </p:cNvPr>
          <p:cNvSpPr/>
          <p:nvPr/>
        </p:nvSpPr>
        <p:spPr>
          <a:xfrm>
            <a:off x="2761498" y="5153022"/>
            <a:ext cx="514830" cy="264578"/>
          </a:xfrm>
          <a:prstGeom prst="actionButtonBlank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ction Button: Blank 17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AD58A6-A1EF-4720-9142-3583BE7344CB}"/>
              </a:ext>
            </a:extLst>
          </p:cNvPr>
          <p:cNvSpPr/>
          <p:nvPr/>
        </p:nvSpPr>
        <p:spPr>
          <a:xfrm>
            <a:off x="3472847" y="5153022"/>
            <a:ext cx="514830" cy="265178"/>
          </a:xfrm>
          <a:prstGeom prst="actionButtonBlank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C33A901-B565-44D4-B2A8-EC720C83A9F2}"/>
              </a:ext>
            </a:extLst>
          </p:cNvPr>
          <p:cNvSpPr/>
          <p:nvPr/>
        </p:nvSpPr>
        <p:spPr>
          <a:xfrm>
            <a:off x="8977805" y="663659"/>
            <a:ext cx="3240101" cy="62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62B7D6BF-1F57-4DC7-A2EB-F7DE5C0461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7805" y="691511"/>
            <a:ext cx="1510061" cy="489353"/>
          </a:xfrm>
          <a:prstGeom prst="rect">
            <a:avLst/>
          </a:prstGeom>
        </p:spPr>
      </p:pic>
      <p:sp>
        <p:nvSpPr>
          <p:cNvPr id="178" name="Action Button: Blank 17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0C155C5-4818-453B-9AA9-8EDA0059D59F}"/>
              </a:ext>
            </a:extLst>
          </p:cNvPr>
          <p:cNvSpPr/>
          <p:nvPr/>
        </p:nvSpPr>
        <p:spPr>
          <a:xfrm>
            <a:off x="8939677" y="1194567"/>
            <a:ext cx="3278229" cy="5677136"/>
          </a:xfrm>
          <a:prstGeom prst="actionButtonBlank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JAN 2020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DEC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created Tag </a:t>
            </a:r>
            <a:r>
              <a:rPr lang="en-US" u="sng" dirty="0">
                <a:solidFill>
                  <a:srgbClr val="009DFF"/>
                </a:solidFill>
              </a:rPr>
              <a:t>#Nostalgic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NOV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have 10 new followers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followed 5 friends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OCT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imported playlist </a:t>
            </a:r>
            <a:r>
              <a:rPr lang="en-US" b="1" dirty="0">
                <a:solidFill>
                  <a:schemeClr val="tx1"/>
                </a:solidFill>
              </a:rPr>
              <a:t>“Our college Rocks”</a:t>
            </a:r>
            <a:r>
              <a:rPr lang="en-US" dirty="0">
                <a:solidFill>
                  <a:schemeClr val="tx1"/>
                </a:solidFill>
              </a:rPr>
              <a:t> from  </a:t>
            </a:r>
            <a:r>
              <a:rPr lang="en-US" b="1" dirty="0">
                <a:solidFill>
                  <a:schemeClr val="tx1"/>
                </a:solidFill>
              </a:rPr>
              <a:t>Trevor.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Action Button: Blank 17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CD25C32-FED0-48CD-ADEF-0E33A12D4455}"/>
              </a:ext>
            </a:extLst>
          </p:cNvPr>
          <p:cNvSpPr/>
          <p:nvPr/>
        </p:nvSpPr>
        <p:spPr>
          <a:xfrm>
            <a:off x="9124675" y="1572388"/>
            <a:ext cx="2985362" cy="118617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shared playlist “Amazing  Songs”</a:t>
            </a:r>
          </a:p>
          <a:p>
            <a:pPr algn="ctr"/>
            <a:endParaRPr lang="en-US" dirty="0"/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2A0D68B3-DD7C-4B7D-B570-216BB02614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4675" y="2723524"/>
            <a:ext cx="3057957" cy="250198"/>
          </a:xfrm>
          <a:prstGeom prst="rect">
            <a:avLst/>
          </a:prstGeom>
        </p:spPr>
      </p:pic>
      <p:pic>
        <p:nvPicPr>
          <p:cNvPr id="181" name="Picture 180">
            <a:hlinkClick r:id="rId8" action="ppaction://hlinksldjump"/>
            <a:extLst>
              <a:ext uri="{FF2B5EF4-FFF2-40B4-BE49-F238E27FC236}">
                <a16:creationId xmlns:a16="http://schemas.microsoft.com/office/drawing/2014/main" id="{DDEA56DD-D325-4799-B157-42D7F28AD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0892" y="172949"/>
            <a:ext cx="367319" cy="361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BF88D4-56F4-4B30-8108-610B4C89443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69328" y="3967426"/>
            <a:ext cx="1930430" cy="2798638"/>
          </a:xfrm>
          <a:prstGeom prst="rect">
            <a:avLst/>
          </a:prstGeom>
        </p:spPr>
      </p:pic>
      <p:pic>
        <p:nvPicPr>
          <p:cNvPr id="50" name="Picture 49">
            <a:hlinkClick r:id="rId14" action="ppaction://hlinksldjump"/>
            <a:extLst>
              <a:ext uri="{FF2B5EF4-FFF2-40B4-BE49-F238E27FC236}">
                <a16:creationId xmlns:a16="http://schemas.microsoft.com/office/drawing/2014/main" id="{298BC715-929D-4ADA-9340-BF195575F2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83776" y="1407276"/>
            <a:ext cx="314325" cy="16192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E2C8311-B63A-43EB-8FE2-DBF4FA7D0A13}"/>
              </a:ext>
            </a:extLst>
          </p:cNvPr>
          <p:cNvSpPr/>
          <p:nvPr/>
        </p:nvSpPr>
        <p:spPr>
          <a:xfrm>
            <a:off x="9368" y="2150417"/>
            <a:ext cx="1020293" cy="233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B64957-4A88-4EDF-AD9B-0E6432BC2957}"/>
              </a:ext>
            </a:extLst>
          </p:cNvPr>
          <p:cNvGrpSpPr/>
          <p:nvPr/>
        </p:nvGrpSpPr>
        <p:grpSpPr>
          <a:xfrm>
            <a:off x="0" y="0"/>
            <a:ext cx="12192000" cy="6881959"/>
            <a:chOff x="0" y="0"/>
            <a:chExt cx="12192000" cy="6881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806DE-8CF0-4AC3-83EF-F7B44C69AB06}"/>
                </a:ext>
              </a:extLst>
            </p:cNvPr>
            <p:cNvSpPr/>
            <p:nvPr/>
          </p:nvSpPr>
          <p:spPr>
            <a:xfrm>
              <a:off x="0" y="0"/>
              <a:ext cx="12192000" cy="653143"/>
            </a:xfrm>
            <a:prstGeom prst="rect">
              <a:avLst/>
            </a:prstGeom>
            <a:solidFill>
              <a:srgbClr val="4267B2"/>
            </a:solidFill>
            <a:ln>
              <a:solidFill>
                <a:srgbClr val="4267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8C9CBB-688D-4428-8906-423DC7FC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14" y="72197"/>
              <a:ext cx="419677" cy="4434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94C81-8F6E-41FA-A585-CBF3C582BDF6}"/>
                </a:ext>
              </a:extLst>
            </p:cNvPr>
            <p:cNvSpPr/>
            <p:nvPr/>
          </p:nvSpPr>
          <p:spPr>
            <a:xfrm>
              <a:off x="1029661" y="137992"/>
              <a:ext cx="3142770" cy="353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Search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5768B9-C554-4D35-BE37-5F11E84E2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55" t="25148" r="43220" b="36029"/>
            <a:stretch/>
          </p:blipFill>
          <p:spPr>
            <a:xfrm>
              <a:off x="3716512" y="191941"/>
              <a:ext cx="371395" cy="2535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9B70C-48CC-4772-8965-7A2708875910}"/>
                </a:ext>
              </a:extLst>
            </p:cNvPr>
            <p:cNvSpPr/>
            <p:nvPr/>
          </p:nvSpPr>
          <p:spPr>
            <a:xfrm>
              <a:off x="0" y="677102"/>
              <a:ext cx="2681728" cy="6204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BUDDY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Music for you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Charts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my friends are hearing now 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Most heard among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Shared by my friends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songs in my group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Personal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Shared playlists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Artists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Albums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Favorites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Followers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Following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My groups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EXPLORE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Featured Music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Recently heard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Top Genres/Moods ..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MY DOWNLOADS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SUBSCRIBE</a:t>
              </a:r>
            </a:p>
            <a:p>
              <a:pPr algn="just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 listen Ad free music</a:t>
              </a:r>
            </a:p>
            <a:p>
              <a:pPr algn="just"/>
              <a:endParaRPr lang="en-US" sz="1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just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SETTINGS</a:t>
              </a:r>
            </a:p>
            <a:p>
              <a:pPr algn="just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E3CF6-7573-4DE9-9475-DAFC00FD6FC5}"/>
                </a:ext>
              </a:extLst>
            </p:cNvPr>
            <p:cNvSpPr/>
            <p:nvPr/>
          </p:nvSpPr>
          <p:spPr>
            <a:xfrm>
              <a:off x="2681728" y="653143"/>
              <a:ext cx="6270171" cy="929762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ADVERTISEMENT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A4A86-23AF-4CAD-A547-B92F5874B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436"/>
            <a:stretch/>
          </p:blipFill>
          <p:spPr>
            <a:xfrm>
              <a:off x="10322511" y="48025"/>
              <a:ext cx="1527402" cy="615634"/>
            </a:xfrm>
            <a:prstGeom prst="rect">
              <a:avLst/>
            </a:prstGeom>
          </p:spPr>
        </p:pic>
        <p:sp>
          <p:nvSpPr>
            <p:cNvPr id="13" name="Action Button: Go to Beginning 1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D17A5C5-0384-4C0E-9C89-089B95CDECBE}"/>
                </a:ext>
              </a:extLst>
            </p:cNvPr>
            <p:cNvSpPr/>
            <p:nvPr/>
          </p:nvSpPr>
          <p:spPr>
            <a:xfrm>
              <a:off x="5057052" y="191940"/>
              <a:ext cx="461041" cy="253574"/>
            </a:xfrm>
            <a:prstGeom prst="actionButtonBeginning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ction Button: Go Forward or Next 1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32EA29-CE76-4F40-9BE2-BF1A2E30FB19}"/>
                </a:ext>
              </a:extLst>
            </p:cNvPr>
            <p:cNvSpPr/>
            <p:nvPr/>
          </p:nvSpPr>
          <p:spPr>
            <a:xfrm>
              <a:off x="5518093" y="194366"/>
              <a:ext cx="461041" cy="253574"/>
            </a:xfrm>
            <a:prstGeom prst="actionButtonForwardNex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ction Button: Go to End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8F89947-2C53-4C30-8D0D-CB1857FFD026}"/>
                </a:ext>
              </a:extLst>
            </p:cNvPr>
            <p:cNvSpPr/>
            <p:nvPr/>
          </p:nvSpPr>
          <p:spPr>
            <a:xfrm>
              <a:off x="5904994" y="193812"/>
              <a:ext cx="461041" cy="251702"/>
            </a:xfrm>
            <a:prstGeom prst="actionButtonEnd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B848B7-3AFA-4BFB-A36C-E94CDFD25072}"/>
                </a:ext>
              </a:extLst>
            </p:cNvPr>
            <p:cNvCxnSpPr/>
            <p:nvPr/>
          </p:nvCxnSpPr>
          <p:spPr>
            <a:xfrm>
              <a:off x="5116669" y="517205"/>
              <a:ext cx="5371197" cy="0"/>
            </a:xfrm>
            <a:prstGeom prst="line">
              <a:avLst/>
            </a:prstGeom>
            <a:ln w="31750">
              <a:solidFill>
                <a:schemeClr val="bg2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FDA0E9-1293-4944-8AD7-86674609730E}"/>
                </a:ext>
              </a:extLst>
            </p:cNvPr>
            <p:cNvCxnSpPr/>
            <p:nvPr/>
          </p:nvCxnSpPr>
          <p:spPr>
            <a:xfrm>
              <a:off x="5116669" y="517205"/>
              <a:ext cx="1358411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A859E1-8AC0-447B-932A-F85CB3D4C361}"/>
                </a:ext>
              </a:extLst>
            </p:cNvPr>
            <p:cNvSpPr/>
            <p:nvPr/>
          </p:nvSpPr>
          <p:spPr>
            <a:xfrm>
              <a:off x="6440175" y="399832"/>
              <a:ext cx="188373" cy="194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838D5B-23AB-4A31-BF4A-3FA919EF32C9}"/>
                </a:ext>
              </a:extLst>
            </p:cNvPr>
            <p:cNvSpPr/>
            <p:nvPr/>
          </p:nvSpPr>
          <p:spPr>
            <a:xfrm>
              <a:off x="6681895" y="24354"/>
              <a:ext cx="3811746" cy="468497"/>
            </a:xfrm>
            <a:prstGeom prst="rect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Perfect                                                 .                                                </a:t>
              </a:r>
            </a:p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 Sheeran                                     0.43/4.12  .   </a:t>
              </a:r>
              <a:endPara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Action Button: Return 24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E64E3A2F-7CB3-49B9-96ED-AEF1A23DA86A}"/>
                </a:ext>
              </a:extLst>
            </p:cNvPr>
            <p:cNvSpPr/>
            <p:nvPr/>
          </p:nvSpPr>
          <p:spPr>
            <a:xfrm>
              <a:off x="138663" y="89325"/>
              <a:ext cx="349727" cy="402132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ction Button: Blank 25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85B0FD7F-8109-4E07-B5CD-A27BCA910978}"/>
                </a:ext>
              </a:extLst>
            </p:cNvPr>
            <p:cNvSpPr/>
            <p:nvPr/>
          </p:nvSpPr>
          <p:spPr>
            <a:xfrm>
              <a:off x="9950436" y="119053"/>
              <a:ext cx="372075" cy="268941"/>
            </a:xfrm>
            <a:prstGeom prst="actionButtonBlank">
              <a:avLst/>
            </a:prstGeom>
            <a:solidFill>
              <a:srgbClr val="426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/>
                <a:t>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88517-3D70-4D38-BC78-11195F3B2D87}"/>
                </a:ext>
              </a:extLst>
            </p:cNvPr>
            <p:cNvSpPr/>
            <p:nvPr/>
          </p:nvSpPr>
          <p:spPr>
            <a:xfrm>
              <a:off x="2671672" y="1572389"/>
              <a:ext cx="6296077" cy="5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MY MUSIC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Personal Playlists     </a:t>
              </a:r>
              <a:r>
                <a:rPr lang="en-US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r>
                <a:rPr lang="en-US" b="1" dirty="0">
                  <a:solidFill>
                    <a:schemeClr val="tx1"/>
                  </a:solidFill>
                </a:rPr>
                <a:t>      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Imported Playlists     </a:t>
              </a:r>
              <a:r>
                <a:rPr lang="en-US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My Artist                    </a:t>
              </a:r>
              <a:r>
                <a:rPr lang="en-US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r>
                <a:rPr lang="en-US" b="1" dirty="0">
                  <a:solidFill>
                    <a:schemeClr val="tx1"/>
                  </a:solidFill>
                </a:rPr>
                <a:t>            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My Albums                 </a:t>
              </a:r>
              <a:r>
                <a:rPr lang="en-US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My fav                         </a:t>
              </a:r>
              <a:r>
                <a:rPr lang="en-US" b="1" u="sng" dirty="0">
                  <a:solidFill>
                    <a:srgbClr val="009D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SEE ALL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My List</a:t>
              </a:r>
            </a:p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Action Button: Blank 2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9670E26-FEC0-4143-B95A-D7A855416642}"/>
                </a:ext>
              </a:extLst>
            </p:cNvPr>
            <p:cNvSpPr/>
            <p:nvPr/>
          </p:nvSpPr>
          <p:spPr>
            <a:xfrm>
              <a:off x="2761498" y="2241878"/>
              <a:ext cx="514830" cy="258724"/>
            </a:xfrm>
            <a:prstGeom prst="actionButtonBlank">
              <a:avLst/>
            </a:prstGeom>
            <a:blipFill>
              <a:blip r:embed="rId8">
                <a:alphaModFix amt="29000"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9" name="Action Button: Blank 2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C0217BE-56A8-4BF4-B617-4C6B3E12CD35}"/>
                </a:ext>
              </a:extLst>
            </p:cNvPr>
            <p:cNvSpPr/>
            <p:nvPr/>
          </p:nvSpPr>
          <p:spPr>
            <a:xfrm>
              <a:off x="3472847" y="2236024"/>
              <a:ext cx="514830" cy="265178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ction Button: Blank 2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A71DA7E-805C-4F17-8443-6B488AF96FE8}"/>
                </a:ext>
              </a:extLst>
            </p:cNvPr>
            <p:cNvSpPr/>
            <p:nvPr/>
          </p:nvSpPr>
          <p:spPr>
            <a:xfrm>
              <a:off x="4183771" y="2241168"/>
              <a:ext cx="514830" cy="260271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ction Button: Blank 3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84B574-E269-405F-A962-3926392518B9}"/>
                </a:ext>
              </a:extLst>
            </p:cNvPr>
            <p:cNvSpPr/>
            <p:nvPr/>
          </p:nvSpPr>
          <p:spPr>
            <a:xfrm>
              <a:off x="4894695" y="2241878"/>
              <a:ext cx="514830" cy="260271"/>
            </a:xfrm>
            <a:prstGeom prst="actionButtonBlan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021505-7921-43A8-8920-993AC138B9D0}"/>
                </a:ext>
              </a:extLst>
            </p:cNvPr>
            <p:cNvCxnSpPr/>
            <p:nvPr/>
          </p:nvCxnSpPr>
          <p:spPr>
            <a:xfrm>
              <a:off x="2703289" y="1936376"/>
              <a:ext cx="593207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1E96D9E-35B8-4EEF-806B-7CAB2579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08855" y="107336"/>
              <a:ext cx="464169" cy="407716"/>
            </a:xfrm>
            <a:prstGeom prst="rect">
              <a:avLst/>
            </a:prstGeom>
          </p:spPr>
        </p:pic>
      </p:grpSp>
      <p:sp>
        <p:nvSpPr>
          <p:cNvPr id="157" name="Action Button: Blank 1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2EC112E-59B6-4D90-B456-62B565A8DBB3}"/>
              </a:ext>
            </a:extLst>
          </p:cNvPr>
          <p:cNvSpPr/>
          <p:nvPr/>
        </p:nvSpPr>
        <p:spPr>
          <a:xfrm>
            <a:off x="3472847" y="2757182"/>
            <a:ext cx="514830" cy="265178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ction Button: Blank 1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31A3B4-9D2D-46E8-AD2F-6D7C316CA75D}"/>
              </a:ext>
            </a:extLst>
          </p:cNvPr>
          <p:cNvSpPr/>
          <p:nvPr/>
        </p:nvSpPr>
        <p:spPr>
          <a:xfrm>
            <a:off x="4183771" y="2762326"/>
            <a:ext cx="514830" cy="260271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ction Button: Blank 15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22770C-4A2C-48D1-B7FA-C30FC1D01030}"/>
              </a:ext>
            </a:extLst>
          </p:cNvPr>
          <p:cNvSpPr/>
          <p:nvPr/>
        </p:nvSpPr>
        <p:spPr>
          <a:xfrm>
            <a:off x="4894695" y="2763036"/>
            <a:ext cx="514830" cy="260271"/>
          </a:xfrm>
          <a:prstGeom prst="actionButtonBlank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ction Button: Blank 16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F022884-CD91-4C48-802B-65B99C866A45}"/>
              </a:ext>
            </a:extLst>
          </p:cNvPr>
          <p:cNvSpPr/>
          <p:nvPr/>
        </p:nvSpPr>
        <p:spPr>
          <a:xfrm>
            <a:off x="3472847" y="3349158"/>
            <a:ext cx="514830" cy="265178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ction Button: Blank 1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821DC0-EBC0-4447-842E-D7FE7712F614}"/>
              </a:ext>
            </a:extLst>
          </p:cNvPr>
          <p:cNvSpPr/>
          <p:nvPr/>
        </p:nvSpPr>
        <p:spPr>
          <a:xfrm>
            <a:off x="4183771" y="3354302"/>
            <a:ext cx="514830" cy="260271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ction Button: Blank 1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161D283-39D9-46D5-8B53-9391A542EB1C}"/>
              </a:ext>
            </a:extLst>
          </p:cNvPr>
          <p:cNvSpPr/>
          <p:nvPr/>
        </p:nvSpPr>
        <p:spPr>
          <a:xfrm>
            <a:off x="4894695" y="3355012"/>
            <a:ext cx="514830" cy="260271"/>
          </a:xfrm>
          <a:prstGeom prst="actionButtonBlan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Action Button: Blank 1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80C5BE9-6712-4662-BAD5-928ADF6ABEDF}"/>
              </a:ext>
            </a:extLst>
          </p:cNvPr>
          <p:cNvSpPr/>
          <p:nvPr/>
        </p:nvSpPr>
        <p:spPr>
          <a:xfrm>
            <a:off x="3541790" y="3836458"/>
            <a:ext cx="514830" cy="265178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ction Button: Blank 16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D54135D-EB6C-4C6B-AB3C-C99810F84943}"/>
              </a:ext>
            </a:extLst>
          </p:cNvPr>
          <p:cNvSpPr/>
          <p:nvPr/>
        </p:nvSpPr>
        <p:spPr>
          <a:xfrm>
            <a:off x="4322083" y="3833147"/>
            <a:ext cx="514830" cy="260271"/>
          </a:xfrm>
          <a:prstGeom prst="actionButtonBlank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ction Button: Blank 16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6E2536C-B173-45D7-8627-BEF74E509AFE}"/>
              </a:ext>
            </a:extLst>
          </p:cNvPr>
          <p:cNvSpPr/>
          <p:nvPr/>
        </p:nvSpPr>
        <p:spPr>
          <a:xfrm>
            <a:off x="3472847" y="4583870"/>
            <a:ext cx="514830" cy="265178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Action Button: Blank 16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9D50025-EF6B-4578-9B3E-019D18FF2815}"/>
              </a:ext>
            </a:extLst>
          </p:cNvPr>
          <p:cNvSpPr/>
          <p:nvPr/>
        </p:nvSpPr>
        <p:spPr>
          <a:xfrm>
            <a:off x="4183771" y="4589014"/>
            <a:ext cx="514830" cy="26027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ction Button: Blank 1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49CC7E-D501-4DA8-A11A-83C1DA713F25}"/>
              </a:ext>
            </a:extLst>
          </p:cNvPr>
          <p:cNvSpPr/>
          <p:nvPr/>
        </p:nvSpPr>
        <p:spPr>
          <a:xfrm>
            <a:off x="4894695" y="4589724"/>
            <a:ext cx="514830" cy="26027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C33A901-B565-44D4-B2A8-EC720C83A9F2}"/>
              </a:ext>
            </a:extLst>
          </p:cNvPr>
          <p:cNvSpPr/>
          <p:nvPr/>
        </p:nvSpPr>
        <p:spPr>
          <a:xfrm>
            <a:off x="8977805" y="663659"/>
            <a:ext cx="3240101" cy="62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1" name="Picture 180">
            <a:hlinkClick r:id="rId7" action="ppaction://hlinksldjump"/>
            <a:extLst>
              <a:ext uri="{FF2B5EF4-FFF2-40B4-BE49-F238E27FC236}">
                <a16:creationId xmlns:a16="http://schemas.microsoft.com/office/drawing/2014/main" id="{DDEA56DD-D325-4799-B157-42D7F28AD9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0892" y="172949"/>
            <a:ext cx="367319" cy="36109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EC9604F-F3E4-4033-9B31-CC3028CA516F}"/>
              </a:ext>
            </a:extLst>
          </p:cNvPr>
          <p:cNvSpPr/>
          <p:nvPr/>
        </p:nvSpPr>
        <p:spPr>
          <a:xfrm>
            <a:off x="6307448" y="1969595"/>
            <a:ext cx="1736076" cy="2587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 Create Playlist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0DE2F8-0817-412E-A083-63FF220FEC41}"/>
              </a:ext>
            </a:extLst>
          </p:cNvPr>
          <p:cNvSpPr/>
          <p:nvPr/>
        </p:nvSpPr>
        <p:spPr>
          <a:xfrm>
            <a:off x="9016142" y="653143"/>
            <a:ext cx="3156882" cy="61804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GROUPS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FOLLOWERS          </a:t>
            </a:r>
            <a:r>
              <a:rPr lang="en-US" sz="1200" b="1" u="sng" dirty="0">
                <a:solidFill>
                  <a:srgbClr val="009D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ALL</a:t>
            </a:r>
          </a:p>
          <a:p>
            <a:endParaRPr lang="en-US" sz="1200" b="1" u="sng" dirty="0">
              <a:solidFill>
                <a:srgbClr val="009D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b="1" u="sng" dirty="0">
              <a:solidFill>
                <a:srgbClr val="009D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b="1" u="sng" dirty="0">
              <a:solidFill>
                <a:srgbClr val="009D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FOLLOWING </a:t>
            </a:r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sz="1200" b="1" u="sng" dirty="0">
                <a:solidFill>
                  <a:srgbClr val="009D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A0B0627-1CF8-4FD8-B737-D3EF571106D9}"/>
              </a:ext>
            </a:extLst>
          </p:cNvPr>
          <p:cNvSpPr/>
          <p:nvPr/>
        </p:nvSpPr>
        <p:spPr>
          <a:xfrm>
            <a:off x="9167214" y="1054129"/>
            <a:ext cx="514830" cy="258724"/>
          </a:xfrm>
          <a:prstGeom prst="actionButtonBlank">
            <a:avLst/>
          </a:prstGeom>
          <a:blipFill>
            <a:blip r:embed="rId8">
              <a:alphaModFix amt="29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7" name="Action Button: Blank 5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5A2644F-C2B7-43BB-89BA-3212719EECE6}"/>
              </a:ext>
            </a:extLst>
          </p:cNvPr>
          <p:cNvSpPr/>
          <p:nvPr/>
        </p:nvSpPr>
        <p:spPr>
          <a:xfrm>
            <a:off x="9878563" y="1048275"/>
            <a:ext cx="514830" cy="265178"/>
          </a:xfrm>
          <a:prstGeom prst="actionButtonBlank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5C3BB5-6229-4DD7-BE51-89D70C16CD13}"/>
              </a:ext>
            </a:extLst>
          </p:cNvPr>
          <p:cNvSpPr/>
          <p:nvPr/>
        </p:nvSpPr>
        <p:spPr>
          <a:xfrm>
            <a:off x="10589487" y="1053419"/>
            <a:ext cx="514830" cy="260271"/>
          </a:xfrm>
          <a:prstGeom prst="actionButtonBlank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5A4A87-4B18-453D-9C4C-5B7AF4551509}"/>
              </a:ext>
            </a:extLst>
          </p:cNvPr>
          <p:cNvSpPr/>
          <p:nvPr/>
        </p:nvSpPr>
        <p:spPr>
          <a:xfrm>
            <a:off x="10436948" y="764672"/>
            <a:ext cx="1736076" cy="2587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 Create Group</a:t>
            </a:r>
          </a:p>
        </p:txBody>
      </p:sp>
      <p:sp>
        <p:nvSpPr>
          <p:cNvPr id="64" name="Action Button: Blank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34DA7D0-2D53-4C75-A8BE-DDDA11F0F023}"/>
              </a:ext>
            </a:extLst>
          </p:cNvPr>
          <p:cNvSpPr/>
          <p:nvPr/>
        </p:nvSpPr>
        <p:spPr>
          <a:xfrm>
            <a:off x="9878563" y="1860622"/>
            <a:ext cx="514830" cy="265178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ction Button: Blank 6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88D5E2-35EF-4EC3-A864-6B290F1E7FE1}"/>
              </a:ext>
            </a:extLst>
          </p:cNvPr>
          <p:cNvSpPr/>
          <p:nvPr/>
        </p:nvSpPr>
        <p:spPr>
          <a:xfrm>
            <a:off x="10589487" y="1855468"/>
            <a:ext cx="514830" cy="260271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ction Button: Blank 6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2F8B458-26C0-4473-A1F5-73D56964742F}"/>
              </a:ext>
            </a:extLst>
          </p:cNvPr>
          <p:cNvSpPr/>
          <p:nvPr/>
        </p:nvSpPr>
        <p:spPr>
          <a:xfrm>
            <a:off x="9878563" y="2652374"/>
            <a:ext cx="514830" cy="265178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ction Button: Blank 6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8CCE96E-27F2-4EBE-9D05-562C870BCAF4}"/>
              </a:ext>
            </a:extLst>
          </p:cNvPr>
          <p:cNvSpPr/>
          <p:nvPr/>
        </p:nvSpPr>
        <p:spPr>
          <a:xfrm>
            <a:off x="10589487" y="2657518"/>
            <a:ext cx="514830" cy="260271"/>
          </a:xfrm>
          <a:prstGeom prst="actionButtonBlan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ction Button: Blank 7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C4974C7-2422-400F-9517-48930E84C89A}"/>
              </a:ext>
            </a:extLst>
          </p:cNvPr>
          <p:cNvSpPr/>
          <p:nvPr/>
        </p:nvSpPr>
        <p:spPr>
          <a:xfrm>
            <a:off x="9163843" y="1863302"/>
            <a:ext cx="514830" cy="258724"/>
          </a:xfrm>
          <a:prstGeom prst="actionButtonBlank">
            <a:avLst/>
          </a:prstGeom>
          <a:blipFill>
            <a:blip r:embed="rId8">
              <a:alphaModFix amt="29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3" name="Action Button: Blank 7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93DE359-0443-4374-A62A-A0D2120DF88E}"/>
              </a:ext>
            </a:extLst>
          </p:cNvPr>
          <p:cNvSpPr/>
          <p:nvPr/>
        </p:nvSpPr>
        <p:spPr>
          <a:xfrm>
            <a:off x="9173087" y="2666449"/>
            <a:ext cx="514830" cy="258724"/>
          </a:xfrm>
          <a:prstGeom prst="actionButtonBlank">
            <a:avLst/>
          </a:prstGeom>
          <a:blipFill>
            <a:blip r:embed="rId8">
              <a:alphaModFix amt="29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D60C25-C167-4005-87E5-1E2CC35768F8}"/>
              </a:ext>
            </a:extLst>
          </p:cNvPr>
          <p:cNvSpPr/>
          <p:nvPr/>
        </p:nvSpPr>
        <p:spPr>
          <a:xfrm>
            <a:off x="6307448" y="2477537"/>
            <a:ext cx="1736076" cy="2587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 Import Playlist</a:t>
            </a:r>
          </a:p>
        </p:txBody>
      </p:sp>
      <p:sp>
        <p:nvSpPr>
          <p:cNvPr id="77" name="Action Button: Blank 7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71C8F37-41F5-4419-B2A3-C519C1F567E4}"/>
              </a:ext>
            </a:extLst>
          </p:cNvPr>
          <p:cNvSpPr/>
          <p:nvPr/>
        </p:nvSpPr>
        <p:spPr>
          <a:xfrm>
            <a:off x="2754937" y="2763636"/>
            <a:ext cx="514830" cy="258724"/>
          </a:xfrm>
          <a:prstGeom prst="actionButtonBlank">
            <a:avLst/>
          </a:prstGeom>
          <a:blipFill>
            <a:blip r:embed="rId8">
              <a:alphaModFix amt="29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8" name="Action Button: Blank 7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481D8F2-1565-4C0C-909A-C5D32C91D4A3}"/>
              </a:ext>
            </a:extLst>
          </p:cNvPr>
          <p:cNvSpPr/>
          <p:nvPr/>
        </p:nvSpPr>
        <p:spPr>
          <a:xfrm>
            <a:off x="2745971" y="3349158"/>
            <a:ext cx="514830" cy="258724"/>
          </a:xfrm>
          <a:prstGeom prst="actionButtonBlank">
            <a:avLst/>
          </a:prstGeom>
          <a:blipFill>
            <a:blip r:embed="rId8">
              <a:alphaModFix amt="29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9" name="Action Button: Blank 7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9119A1C-599A-48AE-AB58-0B92D4BAF698}"/>
              </a:ext>
            </a:extLst>
          </p:cNvPr>
          <p:cNvSpPr/>
          <p:nvPr/>
        </p:nvSpPr>
        <p:spPr>
          <a:xfrm>
            <a:off x="2737424" y="3846266"/>
            <a:ext cx="514830" cy="258724"/>
          </a:xfrm>
          <a:prstGeom prst="actionButtonBlank">
            <a:avLst/>
          </a:prstGeom>
          <a:blipFill>
            <a:blip r:embed="rId8">
              <a:alphaModFix amt="29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0" name="Action Button: Blank 7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88A41A6-1A5F-470C-BC98-4E8CD39424DD}"/>
              </a:ext>
            </a:extLst>
          </p:cNvPr>
          <p:cNvSpPr/>
          <p:nvPr/>
        </p:nvSpPr>
        <p:spPr>
          <a:xfrm>
            <a:off x="2737424" y="4590561"/>
            <a:ext cx="514830" cy="258724"/>
          </a:xfrm>
          <a:prstGeom prst="actionButtonBlank">
            <a:avLst/>
          </a:prstGeom>
          <a:blipFill>
            <a:blip r:embed="rId8">
              <a:alphaModFix amt="29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1" name="Picture 80">
            <a:hlinkClick r:id="rId11" action="ppaction://hlinksldjump"/>
            <a:extLst>
              <a:ext uri="{FF2B5EF4-FFF2-40B4-BE49-F238E27FC236}">
                <a16:creationId xmlns:a16="http://schemas.microsoft.com/office/drawing/2014/main" id="{54BC4C4D-E891-4848-92D1-6E1F5C563F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5794" y="2242002"/>
            <a:ext cx="314325" cy="161925"/>
          </a:xfrm>
          <a:prstGeom prst="rect">
            <a:avLst/>
          </a:prstGeom>
        </p:spPr>
      </p:pic>
      <p:pic>
        <p:nvPicPr>
          <p:cNvPr id="82" name="Picture 81">
            <a:hlinkClick r:id="rId13" action="ppaction://hlinksldjump"/>
            <a:extLst>
              <a:ext uri="{FF2B5EF4-FFF2-40B4-BE49-F238E27FC236}">
                <a16:creationId xmlns:a16="http://schemas.microsoft.com/office/drawing/2014/main" id="{9D0A112B-FC15-4C40-94B9-95D85FC6C6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6567" y="2242002"/>
            <a:ext cx="314325" cy="161925"/>
          </a:xfrm>
          <a:prstGeom prst="rect">
            <a:avLst/>
          </a:prstGeom>
        </p:spPr>
      </p:pic>
      <p:pic>
        <p:nvPicPr>
          <p:cNvPr id="83" name="Picture 82">
            <a:hlinkClick r:id="rId13" action="ppaction://hlinksldjump"/>
            <a:extLst>
              <a:ext uri="{FF2B5EF4-FFF2-40B4-BE49-F238E27FC236}">
                <a16:creationId xmlns:a16="http://schemas.microsoft.com/office/drawing/2014/main" id="{DCF22CE3-974F-47FC-822D-B576A1EE53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78380" y="2219085"/>
            <a:ext cx="314325" cy="161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074C2D-CD4D-4C84-9BF5-A11870CDC2F0}"/>
              </a:ext>
            </a:extLst>
          </p:cNvPr>
          <p:cNvSpPr/>
          <p:nvPr/>
        </p:nvSpPr>
        <p:spPr>
          <a:xfrm>
            <a:off x="5057052" y="2219085"/>
            <a:ext cx="506276" cy="2584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0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2469</Words>
  <Application>Microsoft Office PowerPoint</Application>
  <PresentationFormat>Widescreen</PresentationFormat>
  <Paragraphs>883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Avyaan</dc:creator>
  <cp:lastModifiedBy>Avyaan</cp:lastModifiedBy>
  <cp:revision>153</cp:revision>
  <dcterms:created xsi:type="dcterms:W3CDTF">2020-01-04T22:32:28Z</dcterms:created>
  <dcterms:modified xsi:type="dcterms:W3CDTF">2020-01-09T05:45:47Z</dcterms:modified>
</cp:coreProperties>
</file>