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handoutMasterIdLst>
    <p:handoutMasterId r:id="rId42"/>
  </p:handoutMasterIdLst>
  <p:sldIdLst>
    <p:sldId id="256" r:id="rId5"/>
    <p:sldId id="294" r:id="rId6"/>
    <p:sldId id="293" r:id="rId7"/>
    <p:sldId id="295" r:id="rId8"/>
    <p:sldId id="296" r:id="rId9"/>
    <p:sldId id="297" r:id="rId10"/>
    <p:sldId id="291" r:id="rId11"/>
    <p:sldId id="292" r:id="rId12"/>
    <p:sldId id="298" r:id="rId13"/>
    <p:sldId id="299" r:id="rId14"/>
    <p:sldId id="300" r:id="rId15"/>
    <p:sldId id="301" r:id="rId16"/>
    <p:sldId id="303" r:id="rId17"/>
    <p:sldId id="304" r:id="rId18"/>
    <p:sldId id="322" r:id="rId19"/>
    <p:sldId id="305" r:id="rId20"/>
    <p:sldId id="306" r:id="rId21"/>
    <p:sldId id="323"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5" r:id="rId38"/>
    <p:sldId id="324" r:id="rId39"/>
    <p:sldId id="32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5274"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080FCC40-F651-44FD-8CD9-6F4FBAF02719}" type="presOf" srcId="{C1CF9C7E-E63B-423A-9EB1-3CB2E27F093C}" destId="{84AB7DF1-E716-46D2-8886-4D0AF1B8C8A8}" srcOrd="1"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F32DD857-0508-493C-8B63-6B618577A874}" type="presOf" srcId="{7E5BF415-DD7C-46CE-81EA-C533FD19D64E}" destId="{C51586F8-6FAF-4530-806B-429518E699E2}"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E359B758-F406-4829-A72E-72DC9CEB1A9D}" type="presOf" srcId="{C1C0BC68-A810-4B5F-92EF-C6470DBD2260}" destId="{3712DD02-33A5-46B6-B0E6-E3B73C051486}" srcOrd="0" destOrd="0" presId="urn:microsoft.com/office/officeart/2005/8/layout/process3"/>
    <dgm:cxn modelId="{5C04F2EC-D238-40FC-BC22-F6017807991D}" type="presOf" srcId="{B5446597-79E7-4762-BA53-6548F31530A7}" destId="{9D677988-374B-4BBA-B73C-8BE59201B4AA}" srcOrd="0" destOrd="1"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EC6A1A3E-A8CB-40A3-96E9-87AC04AD0CD5}" type="presOf" srcId="{7E5BF415-DD7C-46CE-81EA-C533FD19D64E}" destId="{3E371716-205E-4EF6-A7ED-14278F63B034}"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2CC75938-A94B-40DD-A46E-A73EFE8FDCCD}" type="presOf" srcId="{EC30385C-94E2-463C-9938-AC727EF3A0BD}" destId="{9D677988-374B-4BBA-B73C-8BE59201B4AA}" srcOrd="0"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080FCC40-F651-44FD-8CD9-6F4FBAF02719}" type="presOf" srcId="{C1CF9C7E-E63B-423A-9EB1-3CB2E27F093C}" destId="{84AB7DF1-E716-46D2-8886-4D0AF1B8C8A8}" srcOrd="1"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F32DD857-0508-493C-8B63-6B618577A874}" type="presOf" srcId="{7E5BF415-DD7C-46CE-81EA-C533FD19D64E}" destId="{C51586F8-6FAF-4530-806B-429518E699E2}"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E359B758-F406-4829-A72E-72DC9CEB1A9D}" type="presOf" srcId="{C1C0BC68-A810-4B5F-92EF-C6470DBD2260}" destId="{3712DD02-33A5-46B6-B0E6-E3B73C051486}" srcOrd="0" destOrd="0" presId="urn:microsoft.com/office/officeart/2005/8/layout/process3"/>
    <dgm:cxn modelId="{5C04F2EC-D238-40FC-BC22-F6017807991D}" type="presOf" srcId="{B5446597-79E7-4762-BA53-6548F31530A7}" destId="{9D677988-374B-4BBA-B73C-8BE59201B4AA}" srcOrd="0" destOrd="1"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EC6A1A3E-A8CB-40A3-96E9-87AC04AD0CD5}" type="presOf" srcId="{7E5BF415-DD7C-46CE-81EA-C533FD19D64E}" destId="{3E371716-205E-4EF6-A7ED-14278F63B034}"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2CC75938-A94B-40DD-A46E-A73EFE8FDCCD}" type="presOf" srcId="{EC30385C-94E2-463C-9938-AC727EF3A0BD}" destId="{9D677988-374B-4BBA-B73C-8BE59201B4AA}" srcOrd="0"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1" csCatId="colorful" phldr="1"/>
      <dgm:spPr/>
      <dgm:t>
        <a:bodyPr/>
        <a:lstStyle/>
        <a:p>
          <a:endParaRPr lang="en-US"/>
        </a:p>
      </dgm:t>
    </dgm:pt>
    <dgm:pt modelId="{A6BA014C-D5CD-45B0-A6E8-DE38B4DCEFFA}">
      <dgm:prSet custT="1"/>
      <dgm:spPr/>
      <dgm:t>
        <a:bodyPr/>
        <a:lstStyle/>
        <a:p>
          <a:r>
            <a:rPr lang="en-US" sz="1600" b="0" i="0" dirty="0">
              <a:latin typeface="Constantia (Body)"/>
            </a:rPr>
            <a:t>Shape : 10,000 rows and 6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Few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US"/>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US"/>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US"/>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US"/>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US"/>
        </a:p>
      </dgm:t>
    </dgm:pt>
  </dgm:ptLst>
  <dgm:cxnLst>
    <dgm:cxn modelId="{DEDF3986-9436-4C49-8F62-61BA3C47DC60}" srcId="{0BDD2C3F-9F64-4AFC-BDFA-99B0FD662495}" destId="{1DBF71A1-A201-4EA1-97EA-DB24F49F7E56}" srcOrd="3" destOrd="0" parTransId="{9DB2FCB8-C29E-4ED4-8FB6-0183F2586A47}" sibTransId="{9E15DBF5-A65E-4418-A7F5-AEB065A17EFD}"/>
    <dgm:cxn modelId="{BEF3E33D-AAE3-46D0-B803-64930AD31E3F}" type="presOf" srcId="{0BDD2C3F-9F64-4AFC-BDFA-99B0FD662495}" destId="{409AB205-CA75-4F34-9950-D1778ABE0C5D}"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485ACDD1-8BA5-4FB5-8790-F1B5BAC86222}" type="presOf" srcId="{A6BA014C-D5CD-45B0-A6E8-DE38B4DCEFFA}" destId="{7B103496-DA0E-4685-89BE-480B410F7FCF}" srcOrd="0" destOrd="0" presId="urn:microsoft.com/office/officeart/2005/8/layout/matrix2"/>
    <dgm:cxn modelId="{9115828E-064B-43A6-8B7B-73931DC5C463}" srcId="{0BDD2C3F-9F64-4AFC-BDFA-99B0FD662495}" destId="{192D9088-0E6C-46F1-9F85-A5FD4F11ECA9}" srcOrd="1" destOrd="0" parTransId="{12D3E03D-B243-4A51-BF2F-2464335A4416}" sibTransId="{8A095F39-0332-4410-8B60-A5C1F66041C0}"/>
    <dgm:cxn modelId="{8C593243-2BBC-4C4A-B2D6-B7295886EAC2}" srcId="{0BDD2C3F-9F64-4AFC-BDFA-99B0FD662495}" destId="{A6BA014C-D5CD-45B0-A6E8-DE38B4DCEFFA}" srcOrd="0" destOrd="0" parTransId="{E1017A9B-2BAD-4A79-858F-3F2A232CC5FC}" sibTransId="{636D1143-B90B-4888-9B22-17B0348BA51B}"/>
    <dgm:cxn modelId="{9A5B3212-7BAB-4FE9-9B07-D3D74F23C04F}" type="presOf" srcId="{192D9088-0E6C-46F1-9F85-A5FD4F11ECA9}" destId="{97980B12-612D-45AF-96B7-86D66152C1E9}" srcOrd="0" destOrd="0" presId="urn:microsoft.com/office/officeart/2005/8/layout/matrix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146241"/>
        <a:ext cx="2065693" cy="647417"/>
      </dsp:txXfrm>
    </dsp:sp>
    <dsp:sp modelId="{9D677988-374B-4BBA-B73C-8BE59201B4AA}">
      <dsp:nvSpPr>
        <dsp:cNvPr id="0" name=""/>
        <dsp:cNvSpPr/>
      </dsp:nvSpPr>
      <dsp:spPr>
        <a:xfrm>
          <a:off x="427637"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54160"/>
        <a:ext cx="1944689" cy="3091996"/>
      </dsp:txXfrm>
    </dsp:sp>
    <dsp:sp modelId="{51EA4E37-9197-43C9-9502-961CC2F00719}">
      <dsp:nvSpPr>
        <dsp:cNvPr id="0" name=""/>
        <dsp:cNvSpPr/>
      </dsp:nvSpPr>
      <dsp:spPr>
        <a:xfrm>
          <a:off x="2383388" y="212800"/>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315660"/>
        <a:ext cx="509592" cy="308578"/>
      </dsp:txXfrm>
    </dsp:sp>
    <dsp:sp modelId="{6BB0ABCB-2373-47ED-9774-278F8EE9E9B2}">
      <dsp:nvSpPr>
        <dsp:cNvPr id="0" name=""/>
        <dsp:cNvSpPr/>
      </dsp:nvSpPr>
      <dsp:spPr>
        <a:xfrm>
          <a:off x="3322843"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146241"/>
        <a:ext cx="2065693" cy="647417"/>
      </dsp:txXfrm>
    </dsp:sp>
    <dsp:sp modelId="{93C83A52-6E6B-41FD-9424-D118FD751CED}">
      <dsp:nvSpPr>
        <dsp:cNvPr id="0" name=""/>
        <dsp:cNvSpPr/>
      </dsp:nvSpPr>
      <dsp:spPr>
        <a:xfrm>
          <a:off x="3745937"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54160"/>
        <a:ext cx="1944689" cy="3091996"/>
      </dsp:txXfrm>
    </dsp:sp>
    <dsp:sp modelId="{A66EA167-6AD2-4AA4-A421-59E2B4561DDF}">
      <dsp:nvSpPr>
        <dsp:cNvPr id="0" name=""/>
        <dsp:cNvSpPr/>
      </dsp:nvSpPr>
      <dsp:spPr>
        <a:xfrm>
          <a:off x="5701689" y="212800"/>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315660"/>
        <a:ext cx="509592" cy="308578"/>
      </dsp:txXfrm>
    </dsp:sp>
    <dsp:sp modelId="{3E371716-205E-4EF6-A7ED-14278F63B034}">
      <dsp:nvSpPr>
        <dsp:cNvPr id="0" name=""/>
        <dsp:cNvSpPr/>
      </dsp:nvSpPr>
      <dsp:spPr>
        <a:xfrm>
          <a:off x="6641144"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146241"/>
        <a:ext cx="2065693" cy="647417"/>
      </dsp:txXfrm>
    </dsp:sp>
    <dsp:sp modelId="{D91F2413-E4E3-4058-AF8C-E44208B5C14B}">
      <dsp:nvSpPr>
        <dsp:cNvPr id="0" name=""/>
        <dsp:cNvSpPr/>
      </dsp:nvSpPr>
      <dsp:spPr>
        <a:xfrm>
          <a:off x="7064238"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54160"/>
        <a:ext cx="1944689" cy="3091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4543" y="197996"/>
        <a:ext cx="2065693" cy="567532"/>
      </dsp:txXfrm>
    </dsp:sp>
    <dsp:sp modelId="{9D677988-374B-4BBA-B73C-8BE59201B4AA}">
      <dsp:nvSpPr>
        <dsp:cNvPr id="0" name=""/>
        <dsp:cNvSpPr/>
      </dsp:nvSpPr>
      <dsp:spPr>
        <a:xfrm>
          <a:off x="427637"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826030"/>
        <a:ext cx="1944689" cy="3068371"/>
      </dsp:txXfrm>
    </dsp:sp>
    <dsp:sp modelId="{51EA4E37-9197-43C9-9502-961CC2F00719}">
      <dsp:nvSpPr>
        <dsp:cNvPr id="0" name=""/>
        <dsp:cNvSpPr/>
      </dsp:nvSpPr>
      <dsp:spPr>
        <a:xfrm>
          <a:off x="2383388" y="224613"/>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327473"/>
        <a:ext cx="509592" cy="308578"/>
      </dsp:txXfrm>
    </dsp:sp>
    <dsp:sp modelId="{6BB0ABCB-2373-47ED-9774-278F8EE9E9B2}">
      <dsp:nvSpPr>
        <dsp:cNvPr id="0" name=""/>
        <dsp:cNvSpPr/>
      </dsp:nvSpPr>
      <dsp:spPr>
        <a:xfrm>
          <a:off x="3322843"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22843" y="197996"/>
        <a:ext cx="2065693" cy="567532"/>
      </dsp:txXfrm>
    </dsp:sp>
    <dsp:sp modelId="{93C83A52-6E6B-41FD-9424-D118FD751CED}">
      <dsp:nvSpPr>
        <dsp:cNvPr id="0" name=""/>
        <dsp:cNvSpPr/>
      </dsp:nvSpPr>
      <dsp:spPr>
        <a:xfrm>
          <a:off x="3745937"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826030"/>
        <a:ext cx="1944689" cy="3068371"/>
      </dsp:txXfrm>
    </dsp:sp>
    <dsp:sp modelId="{A66EA167-6AD2-4AA4-A421-59E2B4561DDF}">
      <dsp:nvSpPr>
        <dsp:cNvPr id="0" name=""/>
        <dsp:cNvSpPr/>
      </dsp:nvSpPr>
      <dsp:spPr>
        <a:xfrm>
          <a:off x="5701689" y="224613"/>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327473"/>
        <a:ext cx="509592" cy="308578"/>
      </dsp:txXfrm>
    </dsp:sp>
    <dsp:sp modelId="{3E371716-205E-4EF6-A7ED-14278F63B034}">
      <dsp:nvSpPr>
        <dsp:cNvPr id="0" name=""/>
        <dsp:cNvSpPr/>
      </dsp:nvSpPr>
      <dsp:spPr>
        <a:xfrm>
          <a:off x="6641144"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41144" y="197996"/>
        <a:ext cx="2065693" cy="567532"/>
      </dsp:txXfrm>
    </dsp:sp>
    <dsp:sp modelId="{D91F2413-E4E3-4058-AF8C-E44208B5C14B}">
      <dsp:nvSpPr>
        <dsp:cNvPr id="0" name=""/>
        <dsp:cNvSpPr/>
      </dsp:nvSpPr>
      <dsp:spPr>
        <a:xfrm>
          <a:off x="7064238"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826030"/>
        <a:ext cx="1944689" cy="3068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10,000 rows and 6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Few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pPr/>
              <a:t>7/8/2022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pPr/>
              <a:t>‹#›</a:t>
            </a:fld>
            <a:endParaRPr/>
          </a:p>
        </p:txBody>
      </p:sp>
    </p:spTree>
    <p:extLst>
      <p:ext uri="{BB962C8B-B14F-4D97-AF65-F5344CB8AC3E}">
        <p14:creationId xmlns:p14="http://schemas.microsoft.com/office/powerpoint/2010/main" xmlns=""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pPr/>
              <a:t>7/8/2022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pPr/>
              <a:t>‹#›</a:t>
            </a:fld>
            <a:endParaRPr/>
          </a:p>
        </p:txBody>
      </p:sp>
    </p:spTree>
    <p:extLst>
      <p:ext uri="{BB962C8B-B14F-4D97-AF65-F5344CB8AC3E}">
        <p14:creationId xmlns:p14="http://schemas.microsoft.com/office/powerpoint/2010/main" xmlns=""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rot="248467">
            <a:off x="223563" y="2575407"/>
            <a:ext cx="4688853" cy="2424835"/>
            <a:chOff x="-10068" y="2615721"/>
            <a:chExt cx="5488038" cy="2838132"/>
          </a:xfrm>
        </p:grpSpPr>
        <p:sp>
          <p:nvSpPr>
            <p:cNvPr id="5" name="Freeform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 name="Freeform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 name="Freeform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 name="Freeform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0" name="Group 39"/>
          <p:cNvGrpSpPr/>
          <p:nvPr/>
        </p:nvGrpSpPr>
        <p:grpSpPr>
          <a:xfrm rot="18988672">
            <a:off x="68557" y="189622"/>
            <a:ext cx="517230" cy="587584"/>
            <a:chOff x="11036616" y="1071278"/>
            <a:chExt cx="1030189" cy="1170315"/>
          </a:xfrm>
        </p:grpSpPr>
        <p:sp>
          <p:nvSpPr>
            <p:cNvPr id="41"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49" name="Freeform 500"/>
          <p:cNvSpPr>
            <a:spLocks/>
          </p:cNvSpPr>
          <p:nvPr/>
        </p:nvSpPr>
        <p:spPr bwMode="auto">
          <a:xfrm>
            <a:off x="3284322" y="4664178"/>
            <a:ext cx="8902911"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50" name="Group 49"/>
          <p:cNvGrpSpPr/>
          <p:nvPr/>
        </p:nvGrpSpPr>
        <p:grpSpPr>
          <a:xfrm>
            <a:off x="11434163" y="6542"/>
            <a:ext cx="679129" cy="712528"/>
            <a:chOff x="11231706" y="127529"/>
            <a:chExt cx="679129" cy="712528"/>
          </a:xfrm>
        </p:grpSpPr>
        <p:sp>
          <p:nvSpPr>
            <p:cNvPr id="51" name="Freeform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59" name="Freeform 413"/>
          <p:cNvSpPr>
            <a:spLocks/>
          </p:cNvSpPr>
          <p:nvPr/>
        </p:nvSpPr>
        <p:spPr bwMode="auto">
          <a:xfrm>
            <a:off x="-23365" y="3007512"/>
            <a:ext cx="12188952"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414"/>
          <p:cNvSpPr>
            <a:spLocks/>
          </p:cNvSpPr>
          <p:nvPr/>
        </p:nvSpPr>
        <p:spPr bwMode="auto">
          <a:xfrm>
            <a:off x="-23365" y="3324746"/>
            <a:ext cx="12188952"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61" name="Group 5"/>
          <p:cNvGrpSpPr>
            <a:grpSpLocks noChangeAspect="1"/>
          </p:cNvGrpSpPr>
          <p:nvPr/>
        </p:nvGrpSpPr>
        <p:grpSpPr bwMode="auto">
          <a:xfrm>
            <a:off x="-1519" y="854145"/>
            <a:ext cx="1881474" cy="2341763"/>
            <a:chOff x="3000" y="1116"/>
            <a:chExt cx="1680" cy="2091"/>
          </a:xfrm>
        </p:grpSpPr>
        <p:sp>
          <p:nvSpPr>
            <p:cNvPr id="62" name="Freeform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1" name="Group 33"/>
          <p:cNvGrpSpPr>
            <a:grpSpLocks noChangeAspect="1"/>
          </p:cNvGrpSpPr>
          <p:nvPr/>
        </p:nvGrpSpPr>
        <p:grpSpPr bwMode="auto">
          <a:xfrm>
            <a:off x="1714988" y="4544219"/>
            <a:ext cx="1873268" cy="2324202"/>
            <a:chOff x="3359" y="1523"/>
            <a:chExt cx="943" cy="1170"/>
          </a:xfrm>
        </p:grpSpPr>
        <p:sp>
          <p:nvSpPr>
            <p:cNvPr id="82" name="Freeform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7" name="Group 43"/>
          <p:cNvGrpSpPr>
            <a:grpSpLocks noChangeAspect="1"/>
          </p:cNvGrpSpPr>
          <p:nvPr/>
        </p:nvGrpSpPr>
        <p:grpSpPr bwMode="auto">
          <a:xfrm>
            <a:off x="1168399" y="5011046"/>
            <a:ext cx="1497013" cy="1857375"/>
            <a:chOff x="3367" y="1523"/>
            <a:chExt cx="943" cy="1170"/>
          </a:xfrm>
        </p:grpSpPr>
        <p:sp>
          <p:nvSpPr>
            <p:cNvPr id="88"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3"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4" name="Group 93"/>
          <p:cNvGrpSpPr/>
          <p:nvPr/>
        </p:nvGrpSpPr>
        <p:grpSpPr>
          <a:xfrm>
            <a:off x="-21971" y="4350236"/>
            <a:ext cx="1696783" cy="2518186"/>
            <a:chOff x="-3496" y="4350236"/>
            <a:chExt cx="1696783" cy="2518186"/>
          </a:xfrm>
        </p:grpSpPr>
        <p:sp>
          <p:nvSpPr>
            <p:cNvPr id="95" name="Freeform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9" name="Group 43"/>
          <p:cNvGrpSpPr>
            <a:grpSpLocks noChangeAspect="1"/>
          </p:cNvGrpSpPr>
          <p:nvPr/>
        </p:nvGrpSpPr>
        <p:grpSpPr bwMode="auto">
          <a:xfrm>
            <a:off x="2911336" y="4572470"/>
            <a:ext cx="1850498" cy="2295951"/>
            <a:chOff x="3367" y="1523"/>
            <a:chExt cx="943" cy="1170"/>
          </a:xfrm>
        </p:grpSpPr>
        <p:sp>
          <p:nvSpPr>
            <p:cNvPr id="100"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06" name="Group 105"/>
          <p:cNvGrpSpPr/>
          <p:nvPr/>
        </p:nvGrpSpPr>
        <p:grpSpPr>
          <a:xfrm rot="1576354">
            <a:off x="11125791" y="2895976"/>
            <a:ext cx="1030189" cy="1170315"/>
            <a:chOff x="11036616" y="1071278"/>
            <a:chExt cx="1030189" cy="1170315"/>
          </a:xfrm>
        </p:grpSpPr>
        <p:sp>
          <p:nvSpPr>
            <p:cNvPr id="107"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15" name="Freeform 8"/>
          <p:cNvSpPr>
            <a:spLocks/>
          </p:cNvSpPr>
          <p:nvPr/>
        </p:nvSpPr>
        <p:spPr bwMode="auto">
          <a:xfrm>
            <a:off x="4042661" y="5351893"/>
            <a:ext cx="349250"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115"/>
          <p:cNvSpPr/>
          <p:nvPr/>
        </p:nvSpPr>
        <p:spPr>
          <a:xfrm>
            <a:off x="-28233" y="3533670"/>
            <a:ext cx="12139450"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7" name="Group 116"/>
          <p:cNvGrpSpPr/>
          <p:nvPr/>
        </p:nvGrpSpPr>
        <p:grpSpPr>
          <a:xfrm rot="198573">
            <a:off x="1199275" y="2684218"/>
            <a:ext cx="2154692" cy="1686565"/>
            <a:chOff x="1175948" y="2708421"/>
            <a:chExt cx="2159248" cy="1690131"/>
          </a:xfrm>
        </p:grpSpPr>
        <p:sp>
          <p:nvSpPr>
            <p:cNvPr id="118" name="Freeform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sp>
          <p:nvSpPr>
            <p:cNvPr id="145" name="Freeform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grpSp>
      <p:grpSp>
        <p:nvGrpSpPr>
          <p:cNvPr id="146" name="Group 5"/>
          <p:cNvGrpSpPr>
            <a:grpSpLocks noChangeAspect="1"/>
          </p:cNvGrpSpPr>
          <p:nvPr/>
        </p:nvGrpSpPr>
        <p:grpSpPr bwMode="auto">
          <a:xfrm>
            <a:off x="9167354" y="4138360"/>
            <a:ext cx="3023057" cy="2719639"/>
            <a:chOff x="2887" y="1286"/>
            <a:chExt cx="1903" cy="1712"/>
          </a:xfrm>
        </p:grpSpPr>
        <p:sp>
          <p:nvSpPr>
            <p:cNvPr id="147" name="Freeform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1" name="Group 64"/>
          <p:cNvGrpSpPr>
            <a:grpSpLocks noChangeAspect="1"/>
          </p:cNvGrpSpPr>
          <p:nvPr/>
        </p:nvGrpSpPr>
        <p:grpSpPr bwMode="auto">
          <a:xfrm rot="12827499" flipH="1">
            <a:off x="11360417" y="2338535"/>
            <a:ext cx="483752" cy="536662"/>
            <a:chOff x="2052" y="995"/>
            <a:chExt cx="768" cy="852"/>
          </a:xfrm>
        </p:grpSpPr>
        <p:sp>
          <p:nvSpPr>
            <p:cNvPr id="17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2681288" y="165020"/>
            <a:ext cx="9360418" cy="2263258"/>
          </a:xfrm>
        </p:spPr>
        <p:txBody>
          <a:bodyPr anchor="b">
            <a:normAutofit/>
          </a:bodyPr>
          <a:lstStyle>
            <a:lvl1pPr algn="ctr">
              <a:defRPr sz="6600"/>
            </a:lvl1pPr>
          </a:lstStyle>
          <a:p>
            <a:r>
              <a:rPr lang="en-US"/>
              <a:t>Click to edit Master title style</a:t>
            </a:r>
            <a:endParaRPr/>
          </a:p>
        </p:txBody>
      </p:sp>
      <p:sp>
        <p:nvSpPr>
          <p:cNvPr id="3" name="Subtitle 2"/>
          <p:cNvSpPr>
            <a:spLocks noGrp="1"/>
          </p:cNvSpPr>
          <p:nvPr>
            <p:ph type="subTitle" idx="1"/>
          </p:nvPr>
        </p:nvSpPr>
        <p:spPr>
          <a:xfrm>
            <a:off x="3903329" y="2476917"/>
            <a:ext cx="6916336"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xmlns="" val="33828820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pPr/>
              <a:t>7/8/2022</a:t>
            </a:fld>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xmlns="" val="33385722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666"/>
            <a:ext cx="2628900" cy="557953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592666"/>
            <a:ext cx="7734300" cy="5579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pPr/>
              <a:t>7/8/2022</a:t>
            </a:fld>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xmlns="" val="27515582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pPr/>
              <a:t>7/8/2022</a:t>
            </a:fld>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xmlns="" val="41593422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3999" y="1485900"/>
            <a:ext cx="9144001" cy="2933700"/>
          </a:xfrm>
        </p:spPr>
        <p:txBody>
          <a:bodyPr anchor="b">
            <a:normAutofit/>
          </a:bodyPr>
          <a:lstStyle>
            <a:lvl1pPr algn="l">
              <a:defRPr sz="5200" b="0"/>
            </a:lvl1pPr>
          </a:lstStyle>
          <a:p>
            <a:r>
              <a:rPr lang="en-US"/>
              <a:t>Click to edit Master title style</a:t>
            </a:r>
            <a:endParaRPr/>
          </a:p>
        </p:txBody>
      </p:sp>
      <p:sp>
        <p:nvSpPr>
          <p:cNvPr id="3" name="Text Placeholder 2"/>
          <p:cNvSpPr>
            <a:spLocks noGrp="1"/>
          </p:cNvSpPr>
          <p:nvPr>
            <p:ph type="body" idx="1"/>
          </p:nvPr>
        </p:nvSpPr>
        <p:spPr>
          <a:xfrm>
            <a:off x="1522413" y="4454034"/>
            <a:ext cx="9144000" cy="1184766"/>
          </a:xfrm>
        </p:spPr>
        <p:txBody>
          <a:bodyPr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pPr/>
              <a:t>7/8/2022</a:t>
            </a:fld>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xmlns="" val="27158437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28572"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7169"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12952B5-7A2F-4CC8-B7CE-9234E21C2837}" type="datetime1">
              <a:rPr lang="en-US" smtClean="0"/>
              <a:pPr/>
              <a:t>7/8/2022</a:t>
            </a:fld>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xmlns="" val="13925211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28572"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8572"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7169"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7169"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E1DA07A-9201-4B4B-BAF2-015AFA30F520}" type="datetime1">
              <a:rPr lang="en-US" smtClean="0"/>
              <a:pPr/>
              <a:t>7/8/2022</a:t>
            </a:fld>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xmlns="" val="400370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Freeform 92"/>
          <p:cNvSpPr>
            <a:spLocks/>
          </p:cNvSpPr>
          <p:nvPr/>
        </p:nvSpPr>
        <p:spPr bwMode="auto">
          <a:xfrm>
            <a:off x="8643511" y="3888584"/>
            <a:ext cx="213014"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p:spPr>
        <p:txBody>
          <a:bodyPr vert="horz" wrap="square" lIns="91440" tIns="45720" rIns="91440" bIns="45720" numCol="1" anchor="t" anchorCtr="0" compatLnSpc="1">
            <a:prstTxWarp prst="textNoShape">
              <a:avLst/>
            </a:prstTxWarp>
          </a:bodyPr>
          <a:lstStyle/>
          <a:p>
            <a:endParaRPr/>
          </a:p>
        </p:txBody>
      </p:sp>
      <p:sp>
        <p:nvSpPr>
          <p:cNvPr id="7" name="Freeform 50"/>
          <p:cNvSpPr>
            <a:spLocks/>
          </p:cNvSpPr>
          <p:nvPr/>
        </p:nvSpPr>
        <p:spPr bwMode="auto">
          <a:xfrm>
            <a:off x="6780212" y="4191000"/>
            <a:ext cx="540996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125" y="4572000"/>
            <a:ext cx="11415276"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nvGrpSpPr>
          <p:cNvPr id="9" name="Group 69"/>
          <p:cNvGrpSpPr>
            <a:grpSpLocks noChangeAspect="1"/>
          </p:cNvGrpSpPr>
          <p:nvPr/>
        </p:nvGrpSpPr>
        <p:grpSpPr bwMode="auto">
          <a:xfrm flipH="1">
            <a:off x="9732236" y="958654"/>
            <a:ext cx="1400819" cy="4001744"/>
            <a:chOff x="3220" y="236"/>
            <a:chExt cx="1347" cy="3848"/>
          </a:xfrm>
        </p:grpSpPr>
        <p:sp>
          <p:nvSpPr>
            <p:cNvPr id="10"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1"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2"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1"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2"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7"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8"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3" name="Group 69"/>
          <p:cNvGrpSpPr>
            <a:grpSpLocks noChangeAspect="1"/>
          </p:cNvGrpSpPr>
          <p:nvPr/>
        </p:nvGrpSpPr>
        <p:grpSpPr bwMode="auto">
          <a:xfrm>
            <a:off x="10895012" y="1248597"/>
            <a:ext cx="1254796" cy="3346122"/>
            <a:chOff x="3124" y="236"/>
            <a:chExt cx="1443" cy="3848"/>
          </a:xfrm>
        </p:grpSpPr>
        <p:sp>
          <p:nvSpPr>
            <p:cNvPr id="94" name="Freeform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5" name="Freeform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9" name="Freeform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0" name="Freeform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6"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7"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5"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7" name="Freeform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5"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6"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7"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1"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2"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7" name="Group 69"/>
          <p:cNvGrpSpPr>
            <a:grpSpLocks noChangeAspect="1"/>
          </p:cNvGrpSpPr>
          <p:nvPr/>
        </p:nvGrpSpPr>
        <p:grpSpPr bwMode="auto">
          <a:xfrm>
            <a:off x="9087454" y="2736976"/>
            <a:ext cx="906206" cy="2416549"/>
            <a:chOff x="3124" y="236"/>
            <a:chExt cx="1443" cy="3848"/>
          </a:xfrm>
        </p:grpSpPr>
        <p:sp>
          <p:nvSpPr>
            <p:cNvPr id="178"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0"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1"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2"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3"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4"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5"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6"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7" name="Freeform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8"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9"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0"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1"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2"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3"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4"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5"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6"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7"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8"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9"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0"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1"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2"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3"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4"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5"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6"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7"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8"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9"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0"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1"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2"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3"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4"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5"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6"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7"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8"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9"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0"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1"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2"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3"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4"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5"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6"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7"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8"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9"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0"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1"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2"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3"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4"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5"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6"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7"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8"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9"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0"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1"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2"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3"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4"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5"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6"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7"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8"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9"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0"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1"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2"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3"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4"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5"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6"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7"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8"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9"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0" name="Group 50"/>
          <p:cNvGrpSpPr>
            <a:grpSpLocks noChangeAspect="1"/>
          </p:cNvGrpSpPr>
          <p:nvPr/>
        </p:nvGrpSpPr>
        <p:grpSpPr bwMode="auto">
          <a:xfrm>
            <a:off x="10514012" y="2438400"/>
            <a:ext cx="1485016" cy="2195929"/>
            <a:chOff x="3369" y="1563"/>
            <a:chExt cx="940" cy="1390"/>
          </a:xfrm>
        </p:grpSpPr>
        <p:sp>
          <p:nvSpPr>
            <p:cNvPr id="261" name="Freeform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2" name="Freeform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3" name="Freeform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4" name="Freeform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5" name="Freeform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6" name="Freeform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7" name="Freeform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8" name="Freeform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9" name="Freeform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0" name="Freeform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1" name="Freeform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2" name="Freeform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3" name="Freeform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4" name="Freeform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5" name="Freeform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6" name="Freeform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7" name="Freeform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8" name="Freeform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9" name="Freeform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0" name="Freeform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1" name="Freeform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2" name="Freeform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3" name="Freeform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4" name="Freeform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5" name="Freeform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6" name="Freeform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7" name="Freeform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8" name="Freeform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89" name="Group 5"/>
          <p:cNvGrpSpPr>
            <a:grpSpLocks noChangeAspect="1"/>
          </p:cNvGrpSpPr>
          <p:nvPr/>
        </p:nvGrpSpPr>
        <p:grpSpPr bwMode="auto">
          <a:xfrm>
            <a:off x="7988059" y="2988645"/>
            <a:ext cx="2439575" cy="3074765"/>
            <a:chOff x="2968" y="1107"/>
            <a:chExt cx="1736" cy="2188"/>
          </a:xfrm>
        </p:grpSpPr>
        <p:sp>
          <p:nvSpPr>
            <p:cNvPr id="290" name="Freeform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1"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2" name="Freeform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3" name="Freeform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4" name="Freeform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5" name="Freeform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6" name="Freeform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7" name="Freeform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8" name="Freeform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9" name="Freeform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0" name="Freeform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1" name="Freeform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2" name="Freeform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3" name="Freeform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4" name="Freeform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5" name="Freeform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6" name="Freeform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7" name="Freeform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8" name="Freeform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9" name="Freeform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310" name="Freeform 52"/>
          <p:cNvSpPr>
            <a:spLocks/>
          </p:cNvSpPr>
          <p:nvPr/>
        </p:nvSpPr>
        <p:spPr bwMode="auto">
          <a:xfrm>
            <a:off x="0" y="5181600"/>
            <a:ext cx="11163675"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311" name="Group 29"/>
          <p:cNvGrpSpPr>
            <a:grpSpLocks noChangeAspect="1"/>
          </p:cNvGrpSpPr>
          <p:nvPr/>
        </p:nvGrpSpPr>
        <p:grpSpPr bwMode="auto">
          <a:xfrm flipH="1">
            <a:off x="9191537" y="4800600"/>
            <a:ext cx="2998875" cy="2083312"/>
            <a:chOff x="2481" y="1188"/>
            <a:chExt cx="2735" cy="1900"/>
          </a:xfrm>
        </p:grpSpPr>
        <p:sp>
          <p:nvSpPr>
            <p:cNvPr id="312" name="Freeform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3" name="Freeform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4" name="Freeform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5" name="Freeform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6" name="Freeform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7" name="Freeform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8" name="Freeform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9" name="Freeform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0" name="Freeform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1" name="Freeform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2" name="Freeform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3" name="Freeform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4" name="Freeform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5" name="Freeform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6" name="Freeform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7" name="Freeform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8" name="Freeform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9" name="Freeform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0" name="Freeform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1" name="Freeform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2" name="Freeform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3" name="Freeform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4" name="Freeform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5" name="Freeform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6" name="Freeform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7" name="Freeform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8" name="Freeform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9" name="Freeform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0" name="Freeform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1" name="Freeform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2" name="Freeform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3" name="Freeform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4" name="Freeform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5" name="Freeform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6" name="Freeform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7" name="Freeform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8" name="Group 347"/>
          <p:cNvGrpSpPr/>
          <p:nvPr/>
        </p:nvGrpSpPr>
        <p:grpSpPr>
          <a:xfrm>
            <a:off x="-1588" y="3799401"/>
            <a:ext cx="4386410" cy="3084511"/>
            <a:chOff x="-1588" y="4419600"/>
            <a:chExt cx="3504440" cy="2464312"/>
          </a:xfrm>
        </p:grpSpPr>
        <p:grpSp>
          <p:nvGrpSpPr>
            <p:cNvPr id="349" name="Group 156"/>
            <p:cNvGrpSpPr>
              <a:grpSpLocks noChangeAspect="1"/>
            </p:cNvGrpSpPr>
            <p:nvPr/>
          </p:nvGrpSpPr>
          <p:grpSpPr bwMode="auto">
            <a:xfrm>
              <a:off x="-321" y="4419600"/>
              <a:ext cx="2827754" cy="2458133"/>
              <a:chOff x="437" y="-367"/>
              <a:chExt cx="5799" cy="5041"/>
            </a:xfrm>
          </p:grpSpPr>
          <p:sp>
            <p:nvSpPr>
              <p:cNvPr id="375" name="Freeform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6" name="Freeform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7" name="Freeform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8" name="Freeform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9" name="Freeform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0" name="Freeform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1" name="Freeform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2" name="Freeform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3" name="Freeform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4" name="Freeform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5" name="Freeform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6" name="Freeform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7" name="Freeform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8" name="Freeform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9" name="Freeform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0" name="Freeform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1" name="Freeform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2" name="Freeform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3" name="Freeform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4" name="Freeform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5" name="Freeform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6" name="Freeform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7" name="Freeform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8" name="Freeform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9" name="Freeform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0" name="Freeform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1" name="Freeform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2" name="Freeform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3" name="Freeform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4" name="Freeform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5" name="Freeform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6" name="Freeform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7" name="Freeform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8" name="Freeform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9" name="Freeform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0" name="Freeform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1" name="Freeform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2" name="Freeform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3" name="Freeform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4" name="Freeform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5" name="Freeform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6" name="Freeform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7" name="Freeform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8" name="Freeform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9" name="Freeform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0" name="Freeform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1" name="Freeform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0" name="Group 349"/>
            <p:cNvGrpSpPr/>
            <p:nvPr/>
          </p:nvGrpSpPr>
          <p:grpSpPr>
            <a:xfrm flipH="1">
              <a:off x="2055224" y="5313306"/>
              <a:ext cx="1134584" cy="955223"/>
              <a:chOff x="3900133" y="5425719"/>
              <a:chExt cx="1778554" cy="1449268"/>
            </a:xfrm>
          </p:grpSpPr>
          <p:sp>
            <p:nvSpPr>
              <p:cNvPr id="366" name="Freeform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7" name="Freeform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8" name="Freeform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9" name="Freeform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0" name="Freeform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1" name="Freeform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2" name="Freeform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3" name="Freeform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4" name="Freeform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1" name="Group 350"/>
            <p:cNvGrpSpPr/>
            <p:nvPr/>
          </p:nvGrpSpPr>
          <p:grpSpPr>
            <a:xfrm>
              <a:off x="-1588" y="5362669"/>
              <a:ext cx="1522208" cy="1521243"/>
              <a:chOff x="-1588" y="5362669"/>
              <a:chExt cx="1522208" cy="1521243"/>
            </a:xfrm>
          </p:grpSpPr>
          <p:sp>
            <p:nvSpPr>
              <p:cNvPr id="359" name="Freeform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0" name="Freeform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1" name="Freeform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2" name="Freeform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3" name="Freeform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4" name="Freeform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5" name="Freeform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2" name="Group 351"/>
            <p:cNvGrpSpPr/>
            <p:nvPr/>
          </p:nvGrpSpPr>
          <p:grpSpPr>
            <a:xfrm>
              <a:off x="1808901" y="5856153"/>
              <a:ext cx="1693951" cy="1019100"/>
              <a:chOff x="1623186" y="-214403"/>
              <a:chExt cx="1171187" cy="716005"/>
            </a:xfrm>
          </p:grpSpPr>
          <p:sp>
            <p:nvSpPr>
              <p:cNvPr id="353" name="Freeform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4" name="Freeform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5" name="Freeform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6" name="Freeform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7" name="Freeform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8" name="Freeform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grpSp>
        <p:nvGrpSpPr>
          <p:cNvPr id="422" name="Group 52"/>
          <p:cNvGrpSpPr>
            <a:grpSpLocks noChangeAspect="1"/>
          </p:cNvGrpSpPr>
          <p:nvPr/>
        </p:nvGrpSpPr>
        <p:grpSpPr bwMode="auto">
          <a:xfrm rot="19948164">
            <a:off x="369246" y="506291"/>
            <a:ext cx="892898" cy="1021771"/>
            <a:chOff x="4634" y="754"/>
            <a:chExt cx="1164" cy="1332"/>
          </a:xfrm>
        </p:grpSpPr>
        <p:sp>
          <p:nvSpPr>
            <p:cNvPr id="42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1" name="Group 52"/>
          <p:cNvGrpSpPr>
            <a:grpSpLocks noChangeAspect="1"/>
          </p:cNvGrpSpPr>
          <p:nvPr/>
        </p:nvGrpSpPr>
        <p:grpSpPr bwMode="auto">
          <a:xfrm rot="5825446">
            <a:off x="11635759" y="394369"/>
            <a:ext cx="408172" cy="467084"/>
            <a:chOff x="4634" y="754"/>
            <a:chExt cx="1164" cy="1332"/>
          </a:xfrm>
        </p:grpSpPr>
        <p:sp>
          <p:nvSpPr>
            <p:cNvPr id="432"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3"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4"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5"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6"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7"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8"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9"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40" name="Group 66"/>
          <p:cNvGrpSpPr>
            <a:grpSpLocks noChangeAspect="1"/>
          </p:cNvGrpSpPr>
          <p:nvPr/>
        </p:nvGrpSpPr>
        <p:grpSpPr bwMode="auto">
          <a:xfrm>
            <a:off x="23436" y="3048994"/>
            <a:ext cx="388175" cy="364678"/>
            <a:chOff x="3636" y="1964"/>
            <a:chExt cx="413" cy="388"/>
          </a:xfrm>
        </p:grpSpPr>
        <p:sp>
          <p:nvSpPr>
            <p:cNvPr id="44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2034904" y="828876"/>
            <a:ext cx="6058552" cy="3507549"/>
          </a:xfrm>
        </p:spPr>
        <p:txBody>
          <a:bodyPr anchor="ctr">
            <a:normAutofit/>
          </a:bodyPr>
          <a:lstStyle>
            <a:lvl1pPr algn="ctr">
              <a:defRPr sz="6000"/>
            </a:lvl1p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9E583DDF-CA54-461A-A486-592D2374C532}" type="datetimeFigureOut">
              <a:rPr lang="en-US"/>
              <a:pPr/>
              <a:t>7/8/2022</a:t>
            </a:fld>
            <a:endParaRPr/>
          </a:p>
        </p:txBody>
      </p:sp>
      <p:sp>
        <p:nvSpPr>
          <p:cNvPr id="5" name="Slide Number Placeholder 4"/>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xmlns="" val="8420110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E583DDF-CA54-461A-A486-592D2374C532}" type="datetimeFigureOut">
              <a:rPr lang="en-US"/>
              <a:pPr/>
              <a:t>7/8/2022</a:t>
            </a:fld>
            <a:endParaRPr/>
          </a:p>
        </p:txBody>
      </p:sp>
      <p:sp>
        <p:nvSpPr>
          <p:cNvPr id="4" name="Slide Number Placeholder 3"/>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xmlns="" val="25590039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80560" y="457200"/>
            <a:ext cx="667512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pPr/>
              <a:t>7/8/2022</a:t>
            </a:fld>
            <a:endParaRPr/>
          </a:p>
        </p:txBody>
      </p:sp>
      <p:sp>
        <p:nvSpPr>
          <p:cNvPr id="7" name="Slide Number Placeholder 6"/>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xmlns="" val="14359466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480560" y="457200"/>
            <a:ext cx="6675120" cy="5943600"/>
          </a:xfrm>
          <a:solidFill>
            <a:schemeClr val="bg1">
              <a:lumMod val="95000"/>
            </a:schemeClr>
          </a:solidFill>
        </p:spPr>
        <p:txBody>
          <a:bodyPr>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pPr/>
              <a:t>7/8/2022</a:t>
            </a:fld>
            <a:endParaRPr/>
          </a:p>
        </p:txBody>
      </p:sp>
      <p:sp>
        <p:nvSpPr>
          <p:cNvPr id="7" name="Slide Number Placeholder 6"/>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xmlns="" val="13717346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Freeform 50"/>
          <p:cNvSpPr>
            <a:spLocks/>
          </p:cNvSpPr>
          <p:nvPr/>
        </p:nvSpPr>
        <p:spPr bwMode="auto">
          <a:xfrm>
            <a:off x="8761412" y="5521528"/>
            <a:ext cx="342876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0" y="5652178"/>
            <a:ext cx="11415151"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txBody>
          <a:bodyPr vert="horz" wrap="square" lIns="91440" tIns="45720" rIns="91440" bIns="45720" numCol="1" anchor="t" anchorCtr="0" compatLnSpc="1">
            <a:prstTxWarp prst="textNoShape">
              <a:avLst/>
            </a:prstTxWarp>
          </a:bodyPr>
          <a:lstStyle/>
          <a:p>
            <a:endParaRPr/>
          </a:p>
        </p:txBody>
      </p:sp>
      <p:sp>
        <p:nvSpPr>
          <p:cNvPr id="9" name="Freeform 51"/>
          <p:cNvSpPr>
            <a:spLocks/>
          </p:cNvSpPr>
          <p:nvPr/>
        </p:nvSpPr>
        <p:spPr bwMode="auto">
          <a:xfrm>
            <a:off x="-13749" y="5865035"/>
            <a:ext cx="11415151"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10" name="Group 66"/>
          <p:cNvGrpSpPr>
            <a:grpSpLocks noChangeAspect="1"/>
          </p:cNvGrpSpPr>
          <p:nvPr/>
        </p:nvGrpSpPr>
        <p:grpSpPr bwMode="auto">
          <a:xfrm>
            <a:off x="11647687" y="947576"/>
            <a:ext cx="426645" cy="400819"/>
            <a:chOff x="3636" y="1964"/>
            <a:chExt cx="413" cy="388"/>
          </a:xfrm>
        </p:grpSpPr>
        <p:sp>
          <p:nvSpPr>
            <p:cNvPr id="1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9" name="Group 18"/>
          <p:cNvGrpSpPr/>
          <p:nvPr/>
        </p:nvGrpSpPr>
        <p:grpSpPr>
          <a:xfrm>
            <a:off x="11308927" y="6212029"/>
            <a:ext cx="875471" cy="645972"/>
            <a:chOff x="7344986" y="5566058"/>
            <a:chExt cx="1750940" cy="1291943"/>
          </a:xfrm>
        </p:grpSpPr>
        <p:sp>
          <p:nvSpPr>
            <p:cNvPr id="20" name="Freeform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 name="Group 5"/>
          <p:cNvGrpSpPr>
            <a:grpSpLocks noChangeAspect="1"/>
          </p:cNvGrpSpPr>
          <p:nvPr/>
        </p:nvGrpSpPr>
        <p:grpSpPr bwMode="auto">
          <a:xfrm>
            <a:off x="2441" y="2873890"/>
            <a:ext cx="597228" cy="789302"/>
            <a:chOff x="2121" y="1060"/>
            <a:chExt cx="597" cy="789"/>
          </a:xfrm>
        </p:grpSpPr>
        <p:sp>
          <p:nvSpPr>
            <p:cNvPr id="27" name="Freeform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 name="Group 16"/>
          <p:cNvGrpSpPr>
            <a:grpSpLocks noChangeAspect="1"/>
          </p:cNvGrpSpPr>
          <p:nvPr/>
        </p:nvGrpSpPr>
        <p:grpSpPr bwMode="auto">
          <a:xfrm>
            <a:off x="139505" y="-13010"/>
            <a:ext cx="1382907" cy="804244"/>
            <a:chOff x="1922" y="1129"/>
            <a:chExt cx="987" cy="574"/>
          </a:xfrm>
        </p:grpSpPr>
        <p:sp>
          <p:nvSpPr>
            <p:cNvPr id="35" name="Freeform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 name="Group 28"/>
          <p:cNvGrpSpPr>
            <a:grpSpLocks noChangeAspect="1"/>
          </p:cNvGrpSpPr>
          <p:nvPr/>
        </p:nvGrpSpPr>
        <p:grpSpPr bwMode="auto">
          <a:xfrm>
            <a:off x="0" y="5007562"/>
            <a:ext cx="687853" cy="1147722"/>
            <a:chOff x="1901" y="2020"/>
            <a:chExt cx="1059" cy="1767"/>
          </a:xfrm>
        </p:grpSpPr>
        <p:sp>
          <p:nvSpPr>
            <p:cNvPr id="44" name="Freeform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52" name="Group 52"/>
          <p:cNvGrpSpPr>
            <a:grpSpLocks noChangeAspect="1"/>
          </p:cNvGrpSpPr>
          <p:nvPr/>
        </p:nvGrpSpPr>
        <p:grpSpPr bwMode="auto">
          <a:xfrm rot="19948164">
            <a:off x="11143247" y="105148"/>
            <a:ext cx="675071" cy="772505"/>
            <a:chOff x="4634" y="754"/>
            <a:chExt cx="1164" cy="1332"/>
          </a:xfrm>
        </p:grpSpPr>
        <p:sp>
          <p:nvSpPr>
            <p:cNvPr id="5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61" name="Group 64"/>
          <p:cNvGrpSpPr>
            <a:grpSpLocks noChangeAspect="1"/>
          </p:cNvGrpSpPr>
          <p:nvPr/>
        </p:nvGrpSpPr>
        <p:grpSpPr bwMode="auto">
          <a:xfrm flipH="1">
            <a:off x="10782665" y="2958792"/>
            <a:ext cx="1028242" cy="1140705"/>
            <a:chOff x="2052" y="995"/>
            <a:chExt cx="768" cy="852"/>
          </a:xfrm>
        </p:grpSpPr>
        <p:sp>
          <p:nvSpPr>
            <p:cNvPr id="6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Placeholder 1"/>
          <p:cNvSpPr>
            <a:spLocks noGrp="1"/>
          </p:cNvSpPr>
          <p:nvPr>
            <p:ph type="title"/>
          </p:nvPr>
        </p:nvSpPr>
        <p:spPr>
          <a:xfrm>
            <a:off x="1524000" y="78910"/>
            <a:ext cx="913373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8572" y="1485900"/>
            <a:ext cx="9134856" cy="41529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2412" y="6601968"/>
            <a:ext cx="6978460" cy="237744"/>
          </a:xfrm>
          <a:prstGeom prst="rect">
            <a:avLst/>
          </a:prstGeom>
        </p:spPr>
        <p:txBody>
          <a:bodyPr vert="horz" lIns="91440" tIns="45720" rIns="91440" bIns="45720" rtlCol="0" anchor="ctr"/>
          <a:lstStyle>
            <a:lvl1pPr algn="l">
              <a:defRPr sz="1200" cap="none"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875776" y="6601968"/>
            <a:ext cx="1063198" cy="193933"/>
          </a:xfrm>
          <a:prstGeom prst="rect">
            <a:avLst/>
          </a:prstGeom>
        </p:spPr>
        <p:txBody>
          <a:bodyPr vert="horz" lIns="91440" tIns="45720" rIns="91440" bIns="45720" rtlCol="0" anchor="ctr"/>
          <a:lstStyle>
            <a:lvl1pPr algn="r">
              <a:defRPr sz="1200">
                <a:solidFill>
                  <a:schemeClr val="tx1"/>
                </a:solidFill>
              </a:defRPr>
            </a:lvl1pPr>
          </a:lstStyle>
          <a:p>
            <a:fld id="{9E583DDF-CA54-461A-A486-592D2374C532}" type="datetimeFigureOut">
              <a:rPr lang="en-US" smtClean="0"/>
              <a:pPr/>
              <a:t>7/8/2022</a:t>
            </a:fld>
            <a:endParaRPr lang="en-US"/>
          </a:p>
        </p:txBody>
      </p:sp>
      <p:sp>
        <p:nvSpPr>
          <p:cNvPr id="6" name="Slide Number Placeholder 5"/>
          <p:cNvSpPr>
            <a:spLocks noGrp="1"/>
          </p:cNvSpPr>
          <p:nvPr>
            <p:ph type="sldNum" sz="quarter" idx="4"/>
          </p:nvPr>
        </p:nvSpPr>
        <p:spPr>
          <a:xfrm>
            <a:off x="10023348" y="6601968"/>
            <a:ext cx="640080" cy="237744"/>
          </a:xfrm>
          <a:prstGeom prst="rect">
            <a:avLst/>
          </a:prstGeom>
        </p:spPr>
        <p:txBody>
          <a:bodyPr vert="horz" lIns="91440" tIns="45720" rIns="91440" bIns="45720" rtlCol="0" anchor="ctr"/>
          <a:lstStyle>
            <a:lvl1pPr algn="r">
              <a:defRPr sz="1200">
                <a:solidFill>
                  <a:schemeClr val="tx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xmlns=""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4"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 </a:t>
            </a:r>
            <a:r>
              <a:rPr lang="en-US" dirty="0">
                <a:solidFill>
                  <a:srgbClr val="FF0000"/>
                </a:solidFill>
              </a:rPr>
              <a:t>Car Price Prediction Project Presentation</a:t>
            </a:r>
          </a:p>
        </p:txBody>
      </p:sp>
      <p:sp>
        <p:nvSpPr>
          <p:cNvPr id="5" name="Subtitle 4"/>
          <p:cNvSpPr>
            <a:spLocks noGrp="1"/>
          </p:cNvSpPr>
          <p:nvPr>
            <p:ph type="subTitle" idx="1"/>
          </p:nvPr>
        </p:nvSpPr>
        <p:spPr>
          <a:xfrm>
            <a:off x="4569155" y="3543923"/>
            <a:ext cx="6916336" cy="1771600"/>
          </a:xfrm>
        </p:spPr>
        <p:txBody>
          <a:bodyPr/>
          <a:lstStyle/>
          <a:p>
            <a:r>
              <a:rPr lang="en-US" dirty="0"/>
              <a:t>Submitted by </a:t>
            </a:r>
            <a:r>
              <a:rPr lang="en-US" dirty="0" err="1" smtClean="0"/>
              <a:t>Richa</a:t>
            </a:r>
            <a:r>
              <a:rPr lang="en-US" dirty="0" smtClean="0"/>
              <a:t> Singh</a:t>
            </a:r>
            <a:endParaRPr lang="en-US" dirty="0"/>
          </a:p>
        </p:txBody>
      </p:sp>
    </p:spTree>
    <p:extLst>
      <p:ext uri="{BB962C8B-B14F-4D97-AF65-F5344CB8AC3E}">
        <p14:creationId xmlns:p14="http://schemas.microsoft.com/office/powerpoint/2010/main" xmlns="" val="32506700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B49276-39E4-4FBA-A534-946F45F62D04}"/>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45ABA75A-EF48-421E-A2FD-35B324B9529A}"/>
              </a:ext>
            </a:extLst>
          </p:cNvPr>
          <p:cNvSpPr>
            <a:spLocks noGrp="1"/>
          </p:cNvSpPr>
          <p:nvPr>
            <p:ph idx="1"/>
          </p:nvPr>
        </p:nvSpPr>
        <p:spPr>
          <a:xfrm>
            <a:off x="1528572" y="1485900"/>
            <a:ext cx="7420119" cy="4152901"/>
          </a:xfrm>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fill the missing data.</a:t>
            </a:r>
          </a:p>
          <a:p>
            <a:r>
              <a:rPr lang="en-US" dirty="0"/>
              <a:t>Checking the summary of the dataset.</a:t>
            </a:r>
          </a:p>
          <a:p>
            <a:r>
              <a:rPr lang="en-US" dirty="0"/>
              <a:t>Checking unique values.</a:t>
            </a:r>
          </a:p>
          <a:p>
            <a:r>
              <a:rPr lang="en-US" dirty="0"/>
              <a:t>Checking all the categorical columns in the dataset.</a:t>
            </a:r>
          </a:p>
          <a:p>
            <a:endParaRPr lang="en-IN" dirty="0"/>
          </a:p>
        </p:txBody>
      </p:sp>
    </p:spTree>
    <p:extLst>
      <p:ext uri="{BB962C8B-B14F-4D97-AF65-F5344CB8AC3E}">
        <p14:creationId xmlns:p14="http://schemas.microsoft.com/office/powerpoint/2010/main" xmlns="" val="41817233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47FC7-53C6-47D0-A521-7330FCAAB04C}"/>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3F8BD31F-3B26-4F0A-A345-84D46AC445C0}"/>
              </a:ext>
            </a:extLst>
          </p:cNvPr>
          <p:cNvSpPr>
            <a:spLocks noGrp="1"/>
          </p:cNvSpPr>
          <p:nvPr>
            <p:ph idx="1"/>
          </p:nvPr>
        </p:nvSpPr>
        <p:spPr>
          <a:xfrm>
            <a:off x="1528572" y="1485900"/>
            <a:ext cx="8325642" cy="4152901"/>
          </a:xfrm>
        </p:spPr>
        <p:txBody>
          <a:bodyPr/>
          <a:lstStyle/>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Perform Scaling using Standard Scaler method.</a:t>
            </a:r>
          </a:p>
          <a:p>
            <a:r>
              <a:rPr lang="en-US" dirty="0"/>
              <a:t>Checking for the final dimension of dataset to confirm the input details.</a:t>
            </a:r>
          </a:p>
          <a:p>
            <a:r>
              <a:rPr lang="en-US" dirty="0"/>
              <a:t>Creating train test split and the best random state found in the range 1-1000.</a:t>
            </a:r>
          </a:p>
          <a:p>
            <a:endParaRPr lang="en-IN" dirty="0"/>
          </a:p>
        </p:txBody>
      </p:sp>
    </p:spTree>
    <p:extLst>
      <p:ext uri="{BB962C8B-B14F-4D97-AF65-F5344CB8AC3E}">
        <p14:creationId xmlns:p14="http://schemas.microsoft.com/office/powerpoint/2010/main" xmlns="" val="21046585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AC6C4E-A9B7-45E3-A07B-619508B8584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xmlns="" id="{B98FE444-E054-447E-AB45-FD06D9975000}"/>
              </a:ext>
            </a:extLst>
          </p:cNvPr>
          <p:cNvSpPr>
            <a:spLocks noGrp="1"/>
          </p:cNvSpPr>
          <p:nvPr>
            <p:ph idx="1"/>
          </p:nvPr>
        </p:nvSpPr>
        <p:spPr>
          <a:xfrm>
            <a:off x="1528572" y="1485900"/>
            <a:ext cx="8041556" cy="4152901"/>
          </a:xfrm>
        </p:spPr>
        <p:txBody>
          <a:bodyPr>
            <a:normAutofit fontScale="92500" lnSpcReduction="10000"/>
          </a:bodyPr>
          <a:lstStyle/>
          <a:p>
            <a:pPr>
              <a:buFont typeface="Wingdings" panose="05000000000000000000" pitchFamily="2" charset="2"/>
              <a:buChar char="Ø"/>
            </a:pPr>
            <a:r>
              <a:rPr lang="en-IN" dirty="0"/>
              <a:t> Hardware technology being used.</a:t>
            </a:r>
          </a:p>
          <a:p>
            <a:pPr marL="45720" indent="0">
              <a:buNone/>
            </a:pPr>
            <a:r>
              <a:rPr lang="en-IN" dirty="0"/>
              <a:t>RAM 	: 8 </a:t>
            </a:r>
            <a:r>
              <a:rPr lang="en-IN" dirty="0" smtClean="0"/>
              <a:t>GB</a:t>
            </a:r>
            <a:endParaRPr lang="en-IN" dirty="0"/>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xmlns="" val="15156682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2B9F76-E3F2-4DA5-8293-771C471594B5}"/>
              </a:ext>
            </a:extLst>
          </p:cNvPr>
          <p:cNvSpPr txBox="1">
            <a:spLocks/>
          </p:cNvSpPr>
          <p:nvPr/>
        </p:nvSpPr>
        <p:spPr>
          <a:xfrm>
            <a:off x="1736827" y="495300"/>
            <a:ext cx="9133730" cy="1233424"/>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xmlns="" id="{217122CE-5E4B-4E76-A936-77BA97B195D4}"/>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xmlns="" id="{529D698D-2FA7-4C15-B2D2-C5EE96DD2367}"/>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xmlns="" id="{D50A8E3E-78D6-42B0-88EF-022A029D23FA}"/>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xmlns="" id="{0AD30DD0-8AF6-4DD5-AC30-1F85D3F61CFC}"/>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xmlns="" id="{C89FB171-BE78-40FA-B2C1-9D248D031EB0}"/>
              </a:ext>
            </a:extLst>
          </p:cNvPr>
          <p:cNvSpPr txBox="1"/>
          <p:nvPr/>
        </p:nvSpPr>
        <p:spPr>
          <a:xfrm>
            <a:off x="7214424" y="4408510"/>
            <a:ext cx="198196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a16="http://schemas.microsoft.com/office/drawing/2014/main" xmlns="" id="{E8F890E8-52C6-48D6-8675-684C65DC0CAC}"/>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xmlns="" id="{6EF070F7-E8D9-4FF9-B159-ACFF1B14A0D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xmlns="" id="{02F7344C-120B-44CD-BFD2-E8D95F1F20DB}"/>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xmlns="" id="{AF1B0DCD-3B23-4EF2-8C56-E0A65637DA6F}"/>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xmlns="" id="{2C996ED3-5575-4D16-AC02-3EBDE2708E2A}"/>
              </a:ext>
            </a:extLst>
          </p:cNvPr>
          <p:cNvSpPr txBox="1"/>
          <p:nvPr/>
        </p:nvSpPr>
        <p:spPr>
          <a:xfrm>
            <a:off x="7214424" y="483894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xmlns="" val="11054775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EC62E-9D88-4EBD-AB4C-6974D1712787}"/>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xmlns="" id="{9EE2133F-4A1B-4B8D-9DE7-C620EC625E48}"/>
              </a:ext>
            </a:extLst>
          </p:cNvPr>
          <p:cNvSpPr>
            <a:spLocks noGrp="1"/>
          </p:cNvSpPr>
          <p:nvPr>
            <p:ph idx="1"/>
          </p:nvPr>
        </p:nvSpPr>
        <p:spPr>
          <a:xfrm>
            <a:off x="5118607" y="1565799"/>
            <a:ext cx="5573564" cy="4152901"/>
          </a:xfrm>
        </p:spPr>
        <p:txBody>
          <a:bodyPr>
            <a:normAutofit fontScale="85000" lnSpcReduction="10000"/>
          </a:body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10,000 rows and 6 different columns.</a:t>
            </a:r>
          </a:p>
          <a:p>
            <a:r>
              <a:rPr lang="en-US" dirty="0"/>
              <a:t>We don’t have any null values or missing values present in our dataset from the web scraping.</a:t>
            </a:r>
          </a:p>
          <a:p>
            <a:r>
              <a:rPr lang="en-US" dirty="0"/>
              <a:t>There few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endParaRPr lang="en-IN" dirty="0"/>
          </a:p>
        </p:txBody>
      </p:sp>
      <p:graphicFrame>
        <p:nvGraphicFramePr>
          <p:cNvPr id="4" name="Content Placeholder 2">
            <a:extLst>
              <a:ext uri="{FF2B5EF4-FFF2-40B4-BE49-F238E27FC236}">
                <a16:creationId xmlns:a16="http://schemas.microsoft.com/office/drawing/2014/main" xmlns="" id="{42016A52-AC05-4B3D-8ACB-955909718DCB}"/>
              </a:ext>
            </a:extLst>
          </p:cNvPr>
          <p:cNvGraphicFramePr>
            <a:graphicFrameLocks/>
          </p:cNvGraphicFramePr>
          <p:nvPr>
            <p:extLst>
              <p:ext uri="{D42A27DB-BD31-4B8C-83A1-F6EECF244321}">
                <p14:modId xmlns:p14="http://schemas.microsoft.com/office/powerpoint/2010/main" xmlns="" val="3472772555"/>
              </p:ext>
            </p:extLst>
          </p:nvPr>
        </p:nvGraphicFramePr>
        <p:xfrm>
          <a:off x="546608" y="137160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5136459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FF1606-7D5D-4AE0-AD35-AFBDBADC9C57}"/>
              </a:ext>
            </a:extLst>
          </p:cNvPr>
          <p:cNvSpPr>
            <a:spLocks noGrp="1"/>
          </p:cNvSpPr>
          <p:nvPr>
            <p:ph type="title"/>
          </p:nvPr>
        </p:nvSpPr>
        <p:spPr/>
        <p:txBody>
          <a:bodyPr/>
          <a:lstStyle/>
          <a:p>
            <a:r>
              <a:rPr lang="en-US" dirty="0"/>
              <a:t>VISUALIZATION USING PANDAS PROFILING REPORT</a:t>
            </a:r>
            <a:endParaRPr lang="en-IN" dirty="0"/>
          </a:p>
        </p:txBody>
      </p:sp>
      <p:pic>
        <p:nvPicPr>
          <p:cNvPr id="5" name="Content Placeholder 4">
            <a:extLst>
              <a:ext uri="{FF2B5EF4-FFF2-40B4-BE49-F238E27FC236}">
                <a16:creationId xmlns:a16="http://schemas.microsoft.com/office/drawing/2014/main" xmlns="" id="{A0EAF19A-5B47-46B6-AE36-2EDCE029E6EB}"/>
              </a:ext>
            </a:extLst>
          </p:cNvPr>
          <p:cNvPicPr>
            <a:picLocks noGrp="1" noChangeAspect="1"/>
          </p:cNvPicPr>
          <p:nvPr>
            <p:ph idx="1"/>
          </p:nvPr>
        </p:nvPicPr>
        <p:blipFill>
          <a:blip r:embed="rId2"/>
          <a:stretch>
            <a:fillRect/>
          </a:stretch>
        </p:blipFill>
        <p:spPr>
          <a:xfrm>
            <a:off x="1659580" y="1663453"/>
            <a:ext cx="7732995" cy="4945520"/>
          </a:xfrm>
        </p:spPr>
      </p:pic>
    </p:spTree>
    <p:extLst>
      <p:ext uri="{BB962C8B-B14F-4D97-AF65-F5344CB8AC3E}">
        <p14:creationId xmlns:p14="http://schemas.microsoft.com/office/powerpoint/2010/main" xmlns="" val="27116376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DB8375-208F-48CB-9824-F9EE6F402BB9}"/>
              </a:ext>
            </a:extLst>
          </p:cNvPr>
          <p:cNvSpPr>
            <a:spLocks noGrp="1"/>
          </p:cNvSpPr>
          <p:nvPr>
            <p:ph type="title"/>
          </p:nvPr>
        </p:nvSpPr>
        <p:spPr/>
        <p:txBody>
          <a:bodyPr/>
          <a:lstStyle/>
          <a:p>
            <a:r>
              <a:rPr lang="en-US" dirty="0"/>
              <a:t>MISSING VALUES VISUAL USING MISSINGNO</a:t>
            </a:r>
            <a:endParaRPr lang="en-IN" dirty="0"/>
          </a:p>
        </p:txBody>
      </p:sp>
      <p:pic>
        <p:nvPicPr>
          <p:cNvPr id="5" name="Content Placeholder 4">
            <a:extLst>
              <a:ext uri="{FF2B5EF4-FFF2-40B4-BE49-F238E27FC236}">
                <a16:creationId xmlns:a16="http://schemas.microsoft.com/office/drawing/2014/main" xmlns="" id="{77653020-0D3D-43B3-94FA-5747168B9B19}"/>
              </a:ext>
            </a:extLst>
          </p:cNvPr>
          <p:cNvPicPr>
            <a:picLocks noGrp="1" noChangeAspect="1"/>
          </p:cNvPicPr>
          <p:nvPr>
            <p:ph idx="1"/>
          </p:nvPr>
        </p:nvPicPr>
        <p:blipFill>
          <a:blip r:embed="rId2"/>
          <a:stretch>
            <a:fillRect/>
          </a:stretch>
        </p:blipFill>
        <p:spPr>
          <a:xfrm>
            <a:off x="871815" y="1903086"/>
            <a:ext cx="9821994" cy="3086163"/>
          </a:xfrm>
        </p:spPr>
      </p:pic>
    </p:spTree>
    <p:extLst>
      <p:ext uri="{BB962C8B-B14F-4D97-AF65-F5344CB8AC3E}">
        <p14:creationId xmlns:p14="http://schemas.microsoft.com/office/powerpoint/2010/main" xmlns="" val="40548045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3587F-EF59-4996-A769-0F9B1DF0EFB5}"/>
              </a:ext>
            </a:extLst>
          </p:cNvPr>
          <p:cNvSpPr>
            <a:spLocks noGrp="1"/>
          </p:cNvSpPr>
          <p:nvPr>
            <p:ph type="title"/>
          </p:nvPr>
        </p:nvSpPr>
        <p:spPr/>
        <p:txBody>
          <a:bodyPr/>
          <a:lstStyle/>
          <a:p>
            <a:r>
              <a:rPr lang="en-US" dirty="0"/>
              <a:t>DESCRIBE DATASET VISUAL ON NUMERIC DATA</a:t>
            </a:r>
            <a:endParaRPr lang="en-IN" dirty="0"/>
          </a:p>
        </p:txBody>
      </p:sp>
      <p:pic>
        <p:nvPicPr>
          <p:cNvPr id="5" name="Content Placeholder 4">
            <a:extLst>
              <a:ext uri="{FF2B5EF4-FFF2-40B4-BE49-F238E27FC236}">
                <a16:creationId xmlns:a16="http://schemas.microsoft.com/office/drawing/2014/main" xmlns="" id="{5BA0707A-5FAE-4B91-8A83-EB0CD5AF472C}"/>
              </a:ext>
            </a:extLst>
          </p:cNvPr>
          <p:cNvPicPr>
            <a:picLocks noGrp="1" noChangeAspect="1"/>
          </p:cNvPicPr>
          <p:nvPr>
            <p:ph idx="1"/>
          </p:nvPr>
        </p:nvPicPr>
        <p:blipFill>
          <a:blip r:embed="rId2"/>
          <a:stretch>
            <a:fillRect/>
          </a:stretch>
        </p:blipFill>
        <p:spPr>
          <a:xfrm>
            <a:off x="1650980" y="1734473"/>
            <a:ext cx="7439754" cy="4639693"/>
          </a:xfrm>
        </p:spPr>
      </p:pic>
    </p:spTree>
    <p:extLst>
      <p:ext uri="{BB962C8B-B14F-4D97-AF65-F5344CB8AC3E}">
        <p14:creationId xmlns:p14="http://schemas.microsoft.com/office/powerpoint/2010/main" xmlns="" val="16395083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30DDF6-266A-428D-A574-0AF6AF904D1F}"/>
              </a:ext>
            </a:extLst>
          </p:cNvPr>
          <p:cNvSpPr>
            <a:spLocks noGrp="1"/>
          </p:cNvSpPr>
          <p:nvPr>
            <p:ph type="title"/>
          </p:nvPr>
        </p:nvSpPr>
        <p:spPr/>
        <p:txBody>
          <a:bodyPr/>
          <a:lstStyle/>
          <a:p>
            <a:r>
              <a:rPr lang="en-US" dirty="0"/>
              <a:t>PURCHASE DETAILS OF USED CARS EACH YEAR</a:t>
            </a:r>
            <a:endParaRPr lang="en-IN" dirty="0"/>
          </a:p>
        </p:txBody>
      </p:sp>
      <p:pic>
        <p:nvPicPr>
          <p:cNvPr id="5" name="Content Placeholder 4">
            <a:extLst>
              <a:ext uri="{FF2B5EF4-FFF2-40B4-BE49-F238E27FC236}">
                <a16:creationId xmlns:a16="http://schemas.microsoft.com/office/drawing/2014/main" xmlns="" id="{DBB40016-8AEF-4F0B-A376-624C4B6C4582}"/>
              </a:ext>
            </a:extLst>
          </p:cNvPr>
          <p:cNvPicPr>
            <a:picLocks noGrp="1" noChangeAspect="1"/>
          </p:cNvPicPr>
          <p:nvPr>
            <p:ph idx="1"/>
          </p:nvPr>
        </p:nvPicPr>
        <p:blipFill>
          <a:blip r:embed="rId2"/>
          <a:stretch>
            <a:fillRect/>
          </a:stretch>
        </p:blipFill>
        <p:spPr>
          <a:xfrm>
            <a:off x="1524000" y="1601310"/>
            <a:ext cx="8774097" cy="4959288"/>
          </a:xfrm>
        </p:spPr>
      </p:pic>
    </p:spTree>
    <p:extLst>
      <p:ext uri="{BB962C8B-B14F-4D97-AF65-F5344CB8AC3E}">
        <p14:creationId xmlns:p14="http://schemas.microsoft.com/office/powerpoint/2010/main" xmlns="" val="14098145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COUNT PLOTS</a:t>
            </a:r>
            <a:endParaRPr lang="en-IN" dirty="0"/>
          </a:p>
        </p:txBody>
      </p:sp>
      <p:pic>
        <p:nvPicPr>
          <p:cNvPr id="5" name="Content Placeholder 4">
            <a:extLst>
              <a:ext uri="{FF2B5EF4-FFF2-40B4-BE49-F238E27FC236}">
                <a16:creationId xmlns:a16="http://schemas.microsoft.com/office/drawing/2014/main" xmlns="" id="{F76B787C-58EB-4F31-A26E-20A4BED42052}"/>
              </a:ext>
            </a:extLst>
          </p:cNvPr>
          <p:cNvPicPr>
            <a:picLocks noGrp="1" noChangeAspect="1"/>
          </p:cNvPicPr>
          <p:nvPr>
            <p:ph idx="1"/>
          </p:nvPr>
        </p:nvPicPr>
        <p:blipFill>
          <a:blip r:embed="rId2"/>
          <a:stretch>
            <a:fillRect/>
          </a:stretch>
        </p:blipFill>
        <p:spPr>
          <a:xfrm>
            <a:off x="1956761" y="1485900"/>
            <a:ext cx="8278478" cy="4152900"/>
          </a:xfrm>
        </p:spPr>
      </p:pic>
    </p:spTree>
    <p:extLst>
      <p:ext uri="{BB962C8B-B14F-4D97-AF65-F5344CB8AC3E}">
        <p14:creationId xmlns:p14="http://schemas.microsoft.com/office/powerpoint/2010/main" xmlns="" val="11152012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xmlns="" id="{4BA60C92-4FC2-4A83-9EA9-F4C46E7B415F}"/>
              </a:ext>
            </a:extLst>
          </p:cNvPr>
          <p:cNvSpPr>
            <a:spLocks noGrp="1"/>
          </p:cNvSpPr>
          <p:nvPr>
            <p:ph idx="1"/>
          </p:nvPr>
        </p:nvSpPr>
        <p:spPr>
          <a:xfrm>
            <a:off x="1528573" y="1485900"/>
            <a:ext cx="8023800" cy="4152901"/>
          </a:xfrm>
        </p:spPr>
        <p:txBody>
          <a:bodyPr/>
          <a:lstStyle/>
          <a:p>
            <a:pPr marL="45720" indent="0">
              <a:buNone/>
            </a:pPr>
            <a:endParaRPr lang="en-US" dirty="0"/>
          </a:p>
          <a:p>
            <a:pPr marL="45720" indent="0">
              <a:buNone/>
            </a:pPr>
            <a:r>
              <a:rPr lang="en-US" dirty="0"/>
              <a:t>I would like to express my deepest gratitude to my SME (Subject Matter Expert) Khushboo Garg as well as Flip Robo Technologies who gave me the opportunity to do this project on Used Car Price Prediction, which also helped me in doing lots of research wherein I came to know about so many new things especially the data collection part.</a:t>
            </a:r>
          </a:p>
          <a:p>
            <a:pPr marL="45720" indent="0">
              <a:buNone/>
            </a:pPr>
            <a:r>
              <a:rPr lang="en-US" dirty="0"/>
              <a:t>Also, I have utilized a few external resources that helped me to complete the project. I ensured that I learn from the samples and modify things according to my project requirement.</a:t>
            </a:r>
            <a:endParaRPr lang="en-IN" dirty="0"/>
          </a:p>
        </p:txBody>
      </p:sp>
    </p:spTree>
    <p:extLst>
      <p:ext uri="{BB962C8B-B14F-4D97-AF65-F5344CB8AC3E}">
        <p14:creationId xmlns:p14="http://schemas.microsoft.com/office/powerpoint/2010/main" xmlns="" val="26595035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BAR PLOTS</a:t>
            </a:r>
            <a:endParaRPr lang="en-IN" dirty="0"/>
          </a:p>
        </p:txBody>
      </p:sp>
      <p:pic>
        <p:nvPicPr>
          <p:cNvPr id="5" name="Content Placeholder 4">
            <a:extLst>
              <a:ext uri="{FF2B5EF4-FFF2-40B4-BE49-F238E27FC236}">
                <a16:creationId xmlns:a16="http://schemas.microsoft.com/office/drawing/2014/main" xmlns="" id="{4D03C26E-A08B-42C2-B7C6-1E51E1185F69}"/>
              </a:ext>
            </a:extLst>
          </p:cNvPr>
          <p:cNvPicPr>
            <a:picLocks noGrp="1" noChangeAspect="1"/>
          </p:cNvPicPr>
          <p:nvPr>
            <p:ph idx="1"/>
          </p:nvPr>
        </p:nvPicPr>
        <p:blipFill>
          <a:blip r:embed="rId2"/>
          <a:stretch>
            <a:fillRect/>
          </a:stretch>
        </p:blipFill>
        <p:spPr>
          <a:xfrm>
            <a:off x="1750052" y="1485900"/>
            <a:ext cx="8691897" cy="4152900"/>
          </a:xfrm>
        </p:spPr>
      </p:pic>
    </p:spTree>
    <p:extLst>
      <p:ext uri="{BB962C8B-B14F-4D97-AF65-F5344CB8AC3E}">
        <p14:creationId xmlns:p14="http://schemas.microsoft.com/office/powerpoint/2010/main" xmlns="" val="25598968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PAIR PLOTS</a:t>
            </a:r>
            <a:endParaRPr lang="en-IN" dirty="0"/>
          </a:p>
        </p:txBody>
      </p:sp>
      <p:pic>
        <p:nvPicPr>
          <p:cNvPr id="5" name="Content Placeholder 4">
            <a:extLst>
              <a:ext uri="{FF2B5EF4-FFF2-40B4-BE49-F238E27FC236}">
                <a16:creationId xmlns:a16="http://schemas.microsoft.com/office/drawing/2014/main" xmlns="" id="{8C016459-F165-47EA-B51A-1910C2D66044}"/>
              </a:ext>
            </a:extLst>
          </p:cNvPr>
          <p:cNvPicPr>
            <a:picLocks noGrp="1" noChangeAspect="1"/>
          </p:cNvPicPr>
          <p:nvPr>
            <p:ph idx="1"/>
          </p:nvPr>
        </p:nvPicPr>
        <p:blipFill>
          <a:blip r:embed="rId2"/>
          <a:stretch>
            <a:fillRect/>
          </a:stretch>
        </p:blipFill>
        <p:spPr>
          <a:xfrm>
            <a:off x="1524000" y="1716718"/>
            <a:ext cx="9133730" cy="4906023"/>
          </a:xfrm>
        </p:spPr>
      </p:pic>
    </p:spTree>
    <p:extLst>
      <p:ext uri="{BB962C8B-B14F-4D97-AF65-F5344CB8AC3E}">
        <p14:creationId xmlns:p14="http://schemas.microsoft.com/office/powerpoint/2010/main" xmlns="" val="4698649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OUTLIERS WITH BOXEN PLOTS</a:t>
            </a:r>
            <a:endParaRPr lang="en-IN" dirty="0"/>
          </a:p>
        </p:txBody>
      </p:sp>
      <p:pic>
        <p:nvPicPr>
          <p:cNvPr id="5" name="Content Placeholder 4">
            <a:extLst>
              <a:ext uri="{FF2B5EF4-FFF2-40B4-BE49-F238E27FC236}">
                <a16:creationId xmlns:a16="http://schemas.microsoft.com/office/drawing/2014/main" xmlns="" id="{25CFF243-976F-4DCF-A22E-D3FFEE097925}"/>
              </a:ext>
            </a:extLst>
          </p:cNvPr>
          <p:cNvPicPr>
            <a:picLocks noGrp="1" noChangeAspect="1"/>
          </p:cNvPicPr>
          <p:nvPr>
            <p:ph idx="1"/>
          </p:nvPr>
        </p:nvPicPr>
        <p:blipFill>
          <a:blip r:embed="rId2"/>
          <a:stretch>
            <a:fillRect/>
          </a:stretch>
        </p:blipFill>
        <p:spPr>
          <a:xfrm>
            <a:off x="1959418" y="1485900"/>
            <a:ext cx="8273164" cy="4152900"/>
          </a:xfrm>
        </p:spPr>
      </p:pic>
    </p:spTree>
    <p:extLst>
      <p:ext uri="{BB962C8B-B14F-4D97-AF65-F5344CB8AC3E}">
        <p14:creationId xmlns:p14="http://schemas.microsoft.com/office/powerpoint/2010/main" xmlns="" val="31940411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SKEWNESS WITH DISTRIBUTION PLOTS</a:t>
            </a:r>
            <a:endParaRPr lang="en-IN" dirty="0"/>
          </a:p>
        </p:txBody>
      </p:sp>
      <p:pic>
        <p:nvPicPr>
          <p:cNvPr id="5" name="Content Placeholder 4">
            <a:extLst>
              <a:ext uri="{FF2B5EF4-FFF2-40B4-BE49-F238E27FC236}">
                <a16:creationId xmlns:a16="http://schemas.microsoft.com/office/drawing/2014/main" xmlns="" id="{0CD36522-B18A-44BD-B872-0C19FB1E4C46}"/>
              </a:ext>
            </a:extLst>
          </p:cNvPr>
          <p:cNvPicPr>
            <a:picLocks noGrp="1" noChangeAspect="1"/>
          </p:cNvPicPr>
          <p:nvPr>
            <p:ph idx="1"/>
          </p:nvPr>
        </p:nvPicPr>
        <p:blipFill>
          <a:blip r:embed="rId2"/>
          <a:stretch>
            <a:fillRect/>
          </a:stretch>
        </p:blipFill>
        <p:spPr>
          <a:xfrm>
            <a:off x="1967529" y="1485900"/>
            <a:ext cx="8256942" cy="4152900"/>
          </a:xfrm>
        </p:spPr>
      </p:pic>
    </p:spTree>
    <p:extLst>
      <p:ext uri="{BB962C8B-B14F-4D97-AF65-F5344CB8AC3E}">
        <p14:creationId xmlns:p14="http://schemas.microsoft.com/office/powerpoint/2010/main" xmlns="" val="17672854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a16="http://schemas.microsoft.com/office/drawing/2014/main" xmlns="" id="{5B1B924A-E4F9-49C8-8620-772301CF0416}"/>
              </a:ext>
            </a:extLst>
          </p:cNvPr>
          <p:cNvPicPr>
            <a:picLocks noGrp="1" noChangeAspect="1"/>
          </p:cNvPicPr>
          <p:nvPr>
            <p:ph idx="1"/>
          </p:nvPr>
        </p:nvPicPr>
        <p:blipFill>
          <a:blip r:embed="rId2"/>
          <a:stretch>
            <a:fillRect/>
          </a:stretch>
        </p:blipFill>
        <p:spPr>
          <a:xfrm>
            <a:off x="1411550" y="1485899"/>
            <a:ext cx="8646850" cy="5030311"/>
          </a:xfrm>
        </p:spPr>
      </p:pic>
    </p:spTree>
    <p:extLst>
      <p:ext uri="{BB962C8B-B14F-4D97-AF65-F5344CB8AC3E}">
        <p14:creationId xmlns:p14="http://schemas.microsoft.com/office/powerpoint/2010/main" xmlns="" val="1030508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HEATMAP</a:t>
            </a:r>
            <a:endParaRPr lang="en-IN" dirty="0"/>
          </a:p>
        </p:txBody>
      </p:sp>
      <p:pic>
        <p:nvPicPr>
          <p:cNvPr id="5" name="Content Placeholder 4">
            <a:extLst>
              <a:ext uri="{FF2B5EF4-FFF2-40B4-BE49-F238E27FC236}">
                <a16:creationId xmlns:a16="http://schemas.microsoft.com/office/drawing/2014/main" xmlns="" id="{664FE045-8B90-43F5-A996-685876E2200F}"/>
              </a:ext>
            </a:extLst>
          </p:cNvPr>
          <p:cNvPicPr>
            <a:picLocks noGrp="1" noChangeAspect="1"/>
          </p:cNvPicPr>
          <p:nvPr>
            <p:ph idx="1"/>
          </p:nvPr>
        </p:nvPicPr>
        <p:blipFill>
          <a:blip r:embed="rId2"/>
          <a:stretch>
            <a:fillRect/>
          </a:stretch>
        </p:blipFill>
        <p:spPr>
          <a:xfrm>
            <a:off x="1606859" y="1619064"/>
            <a:ext cx="8096435" cy="4879389"/>
          </a:xfrm>
        </p:spPr>
      </p:pic>
    </p:spTree>
    <p:extLst>
      <p:ext uri="{BB962C8B-B14F-4D97-AF65-F5344CB8AC3E}">
        <p14:creationId xmlns:p14="http://schemas.microsoft.com/office/powerpoint/2010/main" xmlns="" val="17070003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US" dirty="0"/>
              <a:t>CORRELATIONS BAR GRAPH</a:t>
            </a:r>
            <a:endParaRPr lang="en-IN" dirty="0"/>
          </a:p>
        </p:txBody>
      </p:sp>
      <p:pic>
        <p:nvPicPr>
          <p:cNvPr id="5" name="Content Placeholder 4">
            <a:extLst>
              <a:ext uri="{FF2B5EF4-FFF2-40B4-BE49-F238E27FC236}">
                <a16:creationId xmlns:a16="http://schemas.microsoft.com/office/drawing/2014/main" xmlns="" id="{5412BEF4-4550-4AE2-846C-A53ECD1EACCF}"/>
              </a:ext>
            </a:extLst>
          </p:cNvPr>
          <p:cNvPicPr>
            <a:picLocks noGrp="1" noChangeAspect="1"/>
          </p:cNvPicPr>
          <p:nvPr>
            <p:ph idx="1"/>
          </p:nvPr>
        </p:nvPicPr>
        <p:blipFill>
          <a:blip r:embed="rId2"/>
          <a:stretch>
            <a:fillRect/>
          </a:stretch>
        </p:blipFill>
        <p:spPr>
          <a:xfrm>
            <a:off x="1615737" y="1654575"/>
            <a:ext cx="8584706" cy="4897145"/>
          </a:xfrm>
        </p:spPr>
      </p:pic>
    </p:spTree>
    <p:extLst>
      <p:ext uri="{BB962C8B-B14F-4D97-AF65-F5344CB8AC3E}">
        <p14:creationId xmlns:p14="http://schemas.microsoft.com/office/powerpoint/2010/main" xmlns="" val="2662759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US" dirty="0"/>
              <a:t>FEATURE IMPORTANCE BAR GRAPH</a:t>
            </a:r>
            <a:endParaRPr lang="en-IN" dirty="0"/>
          </a:p>
        </p:txBody>
      </p:sp>
      <p:pic>
        <p:nvPicPr>
          <p:cNvPr id="5" name="Content Placeholder 4">
            <a:extLst>
              <a:ext uri="{FF2B5EF4-FFF2-40B4-BE49-F238E27FC236}">
                <a16:creationId xmlns:a16="http://schemas.microsoft.com/office/drawing/2014/main" xmlns="" id="{80473F25-5760-4444-BEA6-AAA292585D37}"/>
              </a:ext>
            </a:extLst>
          </p:cNvPr>
          <p:cNvPicPr>
            <a:picLocks noGrp="1" noChangeAspect="1"/>
          </p:cNvPicPr>
          <p:nvPr>
            <p:ph idx="1"/>
          </p:nvPr>
        </p:nvPicPr>
        <p:blipFill>
          <a:blip r:embed="rId2"/>
          <a:stretch>
            <a:fillRect/>
          </a:stretch>
        </p:blipFill>
        <p:spPr>
          <a:xfrm>
            <a:off x="1619583" y="1938661"/>
            <a:ext cx="8838312" cy="4648570"/>
          </a:xfrm>
        </p:spPr>
      </p:pic>
    </p:spTree>
    <p:extLst>
      <p:ext uri="{BB962C8B-B14F-4D97-AF65-F5344CB8AC3E}">
        <p14:creationId xmlns:p14="http://schemas.microsoft.com/office/powerpoint/2010/main" xmlns="" val="30412854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IN" dirty="0"/>
              <a:t>MODEL TRAINING PHASES</a:t>
            </a:r>
          </a:p>
        </p:txBody>
      </p:sp>
      <p:pic>
        <p:nvPicPr>
          <p:cNvPr id="4" name="Content Placeholder 7">
            <a:extLst>
              <a:ext uri="{FF2B5EF4-FFF2-40B4-BE49-F238E27FC236}">
                <a16:creationId xmlns:a16="http://schemas.microsoft.com/office/drawing/2014/main" xmlns="" id="{05B47DDF-0A2A-4C8B-8C66-86C15EC60001}"/>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1561686" y="1612778"/>
            <a:ext cx="9068628" cy="4902486"/>
          </a:xfrm>
        </p:spPr>
      </p:pic>
    </p:spTree>
    <p:extLst>
      <p:ext uri="{BB962C8B-B14F-4D97-AF65-F5344CB8AC3E}">
        <p14:creationId xmlns:p14="http://schemas.microsoft.com/office/powerpoint/2010/main" xmlns="" val="27011854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a:xfrm>
            <a:off x="1524000" y="61154"/>
            <a:ext cx="9133730" cy="1233424"/>
          </a:xfrm>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idx="1"/>
          </p:nvPr>
        </p:nvSpPr>
        <p:spPr>
          <a:xfrm>
            <a:off x="1528572" y="2151725"/>
            <a:ext cx="9134856" cy="3538861"/>
          </a:xfrm>
        </p:spPr>
        <p:txBody>
          <a:bodyPr numCol="2">
            <a:normAutofit/>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endParaRPr lang="en-IN" dirty="0"/>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xmlns="" val="32514377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xmlns="" id="{4BA60C92-4FC2-4A83-9EA9-F4C46E7B415F}"/>
              </a:ext>
            </a:extLst>
          </p:cNvPr>
          <p:cNvSpPr>
            <a:spLocks noGrp="1"/>
          </p:cNvSpPr>
          <p:nvPr>
            <p:ph idx="1"/>
          </p:nvPr>
        </p:nvSpPr>
        <p:spPr/>
        <p:txBody>
          <a:bodyPr>
            <a:normAutofit fontScale="92500" lnSpcReduction="20000"/>
          </a:bodyPr>
          <a:lstStyle/>
          <a:p>
            <a:pPr marL="45720" indent="0">
              <a:buNone/>
            </a:pPr>
            <a:r>
              <a:rPr lang="en-US" dirty="0"/>
              <a:t>All the external resources that were used in creating this project are listed below:</a:t>
            </a:r>
          </a:p>
          <a:p>
            <a:pPr marL="45720" indent="0">
              <a:buNone/>
            </a:pPr>
            <a:r>
              <a:rPr lang="en-US" dirty="0"/>
              <a:t>	1) https://www.google.com/</a:t>
            </a:r>
          </a:p>
          <a:p>
            <a:pPr marL="45720" indent="0">
              <a:buNone/>
            </a:pPr>
            <a:r>
              <a:rPr lang="en-US" dirty="0"/>
              <a:t>	2) https://www.youtube.com/</a:t>
            </a:r>
          </a:p>
          <a:p>
            <a:pPr marL="45720" indent="0">
              <a:buNone/>
            </a:pPr>
            <a:r>
              <a:rPr lang="en-US" dirty="0"/>
              <a:t>	3) https://scikit-learn.org/stable/user_guide.html</a:t>
            </a:r>
          </a:p>
          <a:p>
            <a:pPr marL="45720" indent="0">
              <a:buNone/>
            </a:pPr>
            <a:r>
              <a:rPr lang="en-US" dirty="0"/>
              <a:t>	4) https://github.com/</a:t>
            </a:r>
          </a:p>
          <a:p>
            <a:pPr marL="45720" indent="0">
              <a:buNone/>
            </a:pPr>
            <a:r>
              <a:rPr lang="en-US" dirty="0"/>
              <a:t>	5) https://www.kaggle.com/</a:t>
            </a:r>
          </a:p>
          <a:p>
            <a:pPr marL="45720" indent="0">
              <a:buNone/>
            </a:pPr>
            <a:r>
              <a:rPr lang="en-US" dirty="0"/>
              <a:t>	6) https://medium.com/</a:t>
            </a:r>
          </a:p>
          <a:p>
            <a:pPr marL="45720" indent="0">
              <a:buNone/>
            </a:pPr>
            <a:r>
              <a:rPr lang="en-US" dirty="0"/>
              <a:t>	7) https://towardsdatascience.com/</a:t>
            </a:r>
          </a:p>
          <a:p>
            <a:pPr marL="45720" indent="0">
              <a:buNone/>
            </a:pPr>
            <a:r>
              <a:rPr lang="en-US" dirty="0"/>
              <a:t>	8) https://www.analyticsvidhya.com/</a:t>
            </a:r>
            <a:endParaRPr lang="en-IN" dirty="0"/>
          </a:p>
        </p:txBody>
      </p:sp>
    </p:spTree>
    <p:extLst>
      <p:ext uri="{BB962C8B-B14F-4D97-AF65-F5344CB8AC3E}">
        <p14:creationId xmlns:p14="http://schemas.microsoft.com/office/powerpoint/2010/main" xmlns="" val="1792956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US" dirty="0"/>
              <a:t>REGRESSION MODEL FUNCTION WITH EVALUATION METRICS</a:t>
            </a:r>
            <a:endParaRPr lang="en-IN" dirty="0"/>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xmlns="" id="{E5545C15-AF92-4BA6-9735-B2E45B90ECAC}"/>
              </a:ext>
            </a:extLst>
          </p:cNvPr>
          <p:cNvPicPr>
            <a:picLocks noChangeAspect="1"/>
          </p:cNvPicPr>
          <p:nvPr/>
        </p:nvPicPr>
        <p:blipFill>
          <a:blip r:embed="rId2"/>
          <a:stretch>
            <a:fillRect/>
          </a:stretch>
        </p:blipFill>
        <p:spPr>
          <a:xfrm>
            <a:off x="1447062" y="1388245"/>
            <a:ext cx="9210668" cy="5101331"/>
          </a:xfrm>
          <a:prstGeom prst="rect">
            <a:avLst/>
          </a:prstGeom>
        </p:spPr>
      </p:pic>
    </p:spTree>
    <p:extLst>
      <p:ext uri="{BB962C8B-B14F-4D97-AF65-F5344CB8AC3E}">
        <p14:creationId xmlns:p14="http://schemas.microsoft.com/office/powerpoint/2010/main" xmlns="" val="42335030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US" dirty="0"/>
              <a:t>RESULT OF MULTIPLE REGRESSION MODELS</a:t>
            </a:r>
            <a:endParaRPr lang="en-IN" dirty="0"/>
          </a:p>
        </p:txBody>
      </p:sp>
      <p:pic>
        <p:nvPicPr>
          <p:cNvPr id="5" name="Content Placeholder 4">
            <a:extLst>
              <a:ext uri="{FF2B5EF4-FFF2-40B4-BE49-F238E27FC236}">
                <a16:creationId xmlns:a16="http://schemas.microsoft.com/office/drawing/2014/main" xmlns="" id="{DE14916A-C643-4156-969D-9FD927545497}"/>
              </a:ext>
            </a:extLst>
          </p:cNvPr>
          <p:cNvPicPr>
            <a:picLocks noGrp="1" noChangeAspect="1"/>
          </p:cNvPicPr>
          <p:nvPr>
            <p:ph idx="1"/>
          </p:nvPr>
        </p:nvPicPr>
        <p:blipFill>
          <a:blip r:embed="rId2"/>
          <a:stretch>
            <a:fillRect/>
          </a:stretch>
        </p:blipFill>
        <p:spPr>
          <a:xfrm>
            <a:off x="211240" y="2088472"/>
            <a:ext cx="11769520" cy="3184864"/>
          </a:xfrm>
        </p:spPr>
      </p:pic>
    </p:spTree>
    <p:extLst>
      <p:ext uri="{BB962C8B-B14F-4D97-AF65-F5344CB8AC3E}">
        <p14:creationId xmlns:p14="http://schemas.microsoft.com/office/powerpoint/2010/main" xmlns="" val="10166085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p>
        </p:txBody>
      </p:sp>
    </p:spTree>
    <p:extLst>
      <p:ext uri="{BB962C8B-B14F-4D97-AF65-F5344CB8AC3E}">
        <p14:creationId xmlns:p14="http://schemas.microsoft.com/office/powerpoint/2010/main" xmlns="" val="15929102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idx="1"/>
          </p:nvPr>
        </p:nvSpPr>
        <p:spPr/>
        <p:txBody>
          <a:bodyPr numCol="1">
            <a:normAutofit/>
          </a:bodyPr>
          <a:lstStyle/>
          <a:p>
            <a:r>
              <a:rPr lang="en-US" dirty="0"/>
              <a:t>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p>
          <a:p>
            <a:r>
              <a:rPr lang="en-US" dirty="0"/>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xmlns="" val="34039192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idx="1"/>
          </p:nvPr>
        </p:nvSpPr>
        <p:spPr/>
        <p:txBody>
          <a:bodyPr numCol="1">
            <a:normAutofit lnSpcReduction="10000"/>
          </a:bodyPr>
          <a:lstStyle/>
          <a:p>
            <a:r>
              <a:rPr lang="en-US" dirty="0"/>
              <a:t>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r>
              <a:rPr lang="en-US" dirty="0"/>
              <a:t>We found that Extra Tree Regressor Algorithm was performing well according to their r2_score and cross validation scores. Then we performed Hyperparameter Tuning technique using Grid Search CV for getting the best parameters and improving the score. In that Extra Tree Regressor Algorithm did not perform quite well as previously on the defaults but we finalized that model for further predictions as it was still better than the rest. We saved the final model in </a:t>
            </a:r>
            <a:r>
              <a:rPr lang="en-US" dirty="0" err="1"/>
              <a:t>pkl</a:t>
            </a:r>
            <a:r>
              <a:rPr lang="en-US" dirty="0"/>
              <a:t> format using the joblib library after getting a dataframe of predicted and actual used car price details.</a:t>
            </a:r>
            <a:endParaRPr lang="en-IN" dirty="0"/>
          </a:p>
        </p:txBody>
      </p:sp>
    </p:spTree>
    <p:extLst>
      <p:ext uri="{BB962C8B-B14F-4D97-AF65-F5344CB8AC3E}">
        <p14:creationId xmlns:p14="http://schemas.microsoft.com/office/powerpoint/2010/main" xmlns="" val="16019626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89856-8E98-4111-ADA6-CA1EE0F38F41}"/>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xmlns="" id="{E40079BA-DFA5-4C0A-AEFA-6511EC802181}"/>
              </a:ext>
            </a:extLst>
          </p:cNvPr>
          <p:cNvSpPr>
            <a:spLocks noGrp="1"/>
          </p:cNvSpPr>
          <p:nvPr>
            <p:ph idx="1"/>
          </p:nvPr>
        </p:nvSpPr>
        <p:spPr>
          <a:xfrm>
            <a:off x="887767" y="1485900"/>
            <a:ext cx="9996256" cy="4577549"/>
          </a:xfrm>
        </p:spPr>
        <p:txBody>
          <a:bodyPr numCol="1">
            <a:normAutofit/>
          </a:bodyPr>
          <a:lstStyle/>
          <a:p>
            <a:r>
              <a:rPr lang="en-US" dirty="0"/>
              <a:t>The limitations we faced during this project were:</a:t>
            </a:r>
          </a:p>
          <a:p>
            <a:pPr marL="45720" indent="0">
              <a:buNone/>
            </a:pPr>
            <a:r>
              <a:rPr lang="en-US" dirty="0"/>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p>
          <a:p>
            <a:r>
              <a:rPr lang="en-US" dirty="0"/>
              <a:t>Future Work Scope:</a:t>
            </a:r>
          </a:p>
          <a:p>
            <a:pPr marL="45720" indent="0">
              <a:buNone/>
            </a:pPr>
            <a:r>
              <a:rPr lang="en-US" dirty="0"/>
              <a:t>Current model is limited to used car data but this can further be improved for other sectors of automobiles by training the model accordingly. The overall score can also be improved further by training the model with more specific data.</a:t>
            </a:r>
            <a:endParaRPr lang="en-IN" dirty="0"/>
          </a:p>
        </p:txBody>
      </p:sp>
    </p:spTree>
    <p:extLst>
      <p:ext uri="{BB962C8B-B14F-4D97-AF65-F5344CB8AC3E}">
        <p14:creationId xmlns:p14="http://schemas.microsoft.com/office/powerpoint/2010/main" xmlns="" val="22063389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2978CAE-AF98-45B4-9EB1-17D451859C83}"/>
              </a:ext>
            </a:extLst>
          </p:cNvPr>
          <p:cNvPicPr>
            <a:picLocks noChangeAspect="1"/>
          </p:cNvPicPr>
          <p:nvPr/>
        </p:nvPicPr>
        <p:blipFill>
          <a:blip r:embed="rId2"/>
          <a:stretch>
            <a:fillRect/>
          </a:stretch>
        </p:blipFill>
        <p:spPr>
          <a:xfrm>
            <a:off x="1447060" y="1060092"/>
            <a:ext cx="8984202" cy="4387285"/>
          </a:xfrm>
          <a:prstGeom prst="rect">
            <a:avLst/>
          </a:prstGeom>
        </p:spPr>
      </p:pic>
    </p:spTree>
    <p:extLst>
      <p:ext uri="{BB962C8B-B14F-4D97-AF65-F5344CB8AC3E}">
        <p14:creationId xmlns:p14="http://schemas.microsoft.com/office/powerpoint/2010/main" xmlns="" val="23998998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3C0E02-7E16-42DE-BE6E-B2A234729C7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7E29125F-05F3-4C0E-8D02-796D922AAE7A}"/>
              </a:ext>
            </a:extLst>
          </p:cNvPr>
          <p:cNvSpPr>
            <a:spLocks noGrp="1"/>
          </p:cNvSpPr>
          <p:nvPr>
            <p:ph idx="1"/>
          </p:nvPr>
        </p:nvSpPr>
        <p:spPr>
          <a:xfrm>
            <a:off x="1528571" y="1485900"/>
            <a:ext cx="5245091" cy="4152901"/>
          </a:xfrm>
        </p:spPr>
        <p:txBody>
          <a:bodyPr>
            <a:normAutofit/>
          </a:bodyPr>
          <a:lstStyle/>
          <a:p>
            <a:pPr marL="45720" indent="0">
              <a:buNone/>
            </a:pPr>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p>
        </p:txBody>
      </p:sp>
      <p:pic>
        <p:nvPicPr>
          <p:cNvPr id="5" name="Picture 4">
            <a:extLst>
              <a:ext uri="{FF2B5EF4-FFF2-40B4-BE49-F238E27FC236}">
                <a16:creationId xmlns:a16="http://schemas.microsoft.com/office/drawing/2014/main" xmlns="" id="{1438A0EA-63A6-4226-B6A1-BDFD9C95AAC4}"/>
              </a:ext>
            </a:extLst>
          </p:cNvPr>
          <p:cNvPicPr>
            <a:picLocks noChangeAspect="1"/>
          </p:cNvPicPr>
          <p:nvPr/>
        </p:nvPicPr>
        <p:blipFill>
          <a:blip r:embed="rId2"/>
          <a:stretch>
            <a:fillRect/>
          </a:stretch>
        </p:blipFill>
        <p:spPr>
          <a:xfrm>
            <a:off x="7421732" y="949911"/>
            <a:ext cx="4687410" cy="4479525"/>
          </a:xfrm>
          <a:prstGeom prst="rect">
            <a:avLst/>
          </a:prstGeom>
        </p:spPr>
      </p:pic>
    </p:spTree>
    <p:extLst>
      <p:ext uri="{BB962C8B-B14F-4D97-AF65-F5344CB8AC3E}">
        <p14:creationId xmlns:p14="http://schemas.microsoft.com/office/powerpoint/2010/main" xmlns="" val="4617774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0580C-3B10-4E74-A13D-0CF02B1917AC}"/>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xmlns="" id="{741FA42A-DEBA-4808-B572-9E2E2C423F3C}"/>
              </a:ext>
            </a:extLst>
          </p:cNvPr>
          <p:cNvSpPr>
            <a:spLocks noGrp="1"/>
          </p:cNvSpPr>
          <p:nvPr>
            <p:ph idx="1"/>
          </p:nvPr>
        </p:nvSpPr>
        <p:spPr/>
        <p:txBody>
          <a:bodyPr>
            <a:normAutofit fontScale="92500" lnSpcReduction="20000"/>
          </a:bodyPr>
          <a:lstStyle/>
          <a:p>
            <a:pPr marL="45720" indent="0">
              <a:buNone/>
            </a:pPr>
            <a:r>
              <a:rPr lang="en-US" dirty="0"/>
              <a:t>You have to scrape at least 5000 used cars data. You can scrape more data as well, it’s up to you. more the data better the model</a:t>
            </a:r>
          </a:p>
          <a:p>
            <a:pPr marL="45720" indent="0">
              <a:buNone/>
            </a:pPr>
            <a:r>
              <a:rPr lang="en-US" dirty="0"/>
              <a:t>In this section You need to scrape the data of used cars from websites (OLX, Car Dekho, Cars 24 etc.) You need web scraping for this. You have to fetch data for different locations. The number of</a:t>
            </a:r>
          </a:p>
          <a:p>
            <a:pPr marL="45720" indent="0">
              <a:buNone/>
            </a:pPr>
            <a:r>
              <a:rPr lang="en-US" dirty="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xmlns="" val="1676281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0D3840-75B2-4543-BC5A-295B5311F4EB}"/>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xmlns="" id="{FEA0C142-AACB-4E3B-B198-8F75B98F1C1A}"/>
              </a:ext>
            </a:extLst>
          </p:cNvPr>
          <p:cNvSpPr>
            <a:spLocks noGrp="1"/>
          </p:cNvSpPr>
          <p:nvPr>
            <p:ph idx="1"/>
          </p:nvPr>
        </p:nvSpPr>
        <p:spPr/>
        <p:txBody>
          <a:bodyPr>
            <a:normAutofit fontScale="92500" lnSpcReduction="10000"/>
          </a:bodyPr>
          <a:lstStyle/>
          <a:p>
            <a:pPr marL="45720" indent="0">
              <a:buNone/>
            </a:pPr>
            <a:r>
              <a:rPr lang="en-US" dirty="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xmlns="" val="20029178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xmlns="" val="1607884523"/>
              </p:ext>
            </p:extLst>
          </p:nvPr>
        </p:nvGraphicFramePr>
        <p:xfrm>
          <a:off x="1528763" y="14859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5640253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xmlns="" val="3607591039"/>
              </p:ext>
            </p:extLst>
          </p:nvPr>
        </p:nvGraphicFramePr>
        <p:xfrm>
          <a:off x="1528763" y="14859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209574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52712A-2126-475F-AC32-58C279454CA1}"/>
              </a:ext>
            </a:extLst>
          </p:cNvPr>
          <p:cNvSpPr>
            <a:spLocks noGrp="1"/>
          </p:cNvSpPr>
          <p:nvPr>
            <p:ph type="title"/>
          </p:nvPr>
        </p:nvSpPr>
        <p:spPr/>
        <p:txBody>
          <a:bodyPr/>
          <a:lstStyle/>
          <a:p>
            <a:r>
              <a:rPr lang="en-US" dirty="0"/>
              <a:t>WEB SCRAPING FOR USED CAR DETAILS</a:t>
            </a:r>
            <a:endParaRPr lang="en-IN" dirty="0"/>
          </a:p>
        </p:txBody>
      </p:sp>
      <p:pic>
        <p:nvPicPr>
          <p:cNvPr id="9" name="Content Placeholder 8">
            <a:extLst>
              <a:ext uri="{FF2B5EF4-FFF2-40B4-BE49-F238E27FC236}">
                <a16:creationId xmlns:a16="http://schemas.microsoft.com/office/drawing/2014/main" xmlns="" id="{F3356161-F3FB-42DE-9EBE-4098B672509F}"/>
              </a:ext>
            </a:extLst>
          </p:cNvPr>
          <p:cNvPicPr>
            <a:picLocks noGrp="1" noChangeAspect="1"/>
          </p:cNvPicPr>
          <p:nvPr>
            <p:ph idx="1"/>
          </p:nvPr>
        </p:nvPicPr>
        <p:blipFill>
          <a:blip r:embed="rId2"/>
          <a:stretch>
            <a:fillRect/>
          </a:stretch>
        </p:blipFill>
        <p:spPr>
          <a:xfrm>
            <a:off x="1633491" y="1485899"/>
            <a:ext cx="8833282" cy="5110209"/>
          </a:xfrm>
        </p:spPr>
      </p:pic>
    </p:spTree>
    <p:extLst>
      <p:ext uri="{BB962C8B-B14F-4D97-AF65-F5344CB8AC3E}">
        <p14:creationId xmlns:p14="http://schemas.microsoft.com/office/powerpoint/2010/main" xmlns="" val="26367390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all fun education presentation (widescreen).potx" id="{13F266B3-3667-4715-838E-2D35384A824B}" vid="{5EC2A2B6-6A5B-436A-9EF3-6607D16C2EDB}"/>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6CC9A7CA-BEC5-41E5-AAE1-C9D7FC518E00}">
  <ds:schemaRefs>
    <ds:schemaRef ds:uri="http://schemas.microsoft.com/sharepoint/v3/contenttype/forms"/>
  </ds:schemaRefs>
</ds:datastoreItem>
</file>

<file path=customXml/itemProps2.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F5AFAE-B80F-42D3-94B4-729362BC1BCB}">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40262f94-9f35-4ac3-9a90-690165a166b7"/>
    <ds:schemaRef ds:uri="a4f35948-e619-41b3-aa29-22878b09cfd2"/>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Fall fun education presentation (widescreen)</Template>
  <TotalTime>2220</TotalTime>
  <Words>1626</Words>
  <Application>Microsoft Office PowerPoint</Application>
  <PresentationFormat>Custom</PresentationFormat>
  <Paragraphs>145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Back to School 16x9</vt:lpstr>
      <vt:lpstr> Car Price Prediction Project Presentation</vt:lpstr>
      <vt:lpstr>ACKNOWLEDGMENT</vt:lpstr>
      <vt:lpstr>ACKNOWLEDGMENT</vt:lpstr>
      <vt:lpstr>PROBLEM STATEMENT</vt:lpstr>
      <vt:lpstr>DATA COLLECTION PHASE</vt:lpstr>
      <vt:lpstr>MODEL BUILDING PHASE</vt:lpstr>
      <vt:lpstr>DATA SCIENCE LIFE CYCLE</vt:lpstr>
      <vt:lpstr>DATA SCIENCE LIFE CYCLE</vt:lpstr>
      <vt:lpstr>WEB SCRAPING FOR USED CAR DETAILS</vt:lpstr>
      <vt:lpstr>DATA PREPROCESSING</vt:lpstr>
      <vt:lpstr>DATA PREPROCESSING</vt:lpstr>
      <vt:lpstr>TECHNOLOGY USED</vt:lpstr>
      <vt:lpstr>Slide 13</vt:lpstr>
      <vt:lpstr>EXPLORATORY DATA ANALYSIS (EDA)</vt:lpstr>
      <vt:lpstr>VISUALIZATION USING PANDAS PROFILING REPORT</vt:lpstr>
      <vt:lpstr>MISSING VALUES VISUAL USING MISSINGNO</vt:lpstr>
      <vt:lpstr>DESCRIBE DATASET VISUAL ON NUMERIC DATA</vt:lpstr>
      <vt:lpstr>PURCHASE DETAILS OF USED CARS EACH YEAR</vt:lpstr>
      <vt:lpstr>COUNT PLOTS</vt:lpstr>
      <vt:lpstr>BAR PLOTS</vt:lpstr>
      <vt:lpstr>PAIR PLOTS</vt:lpstr>
      <vt:lpstr>OUTLIERS WITH BOXEN PLOTS</vt:lpstr>
      <vt:lpstr>SKEWNESS WITH DISTRIBUTION PLOTS</vt:lpstr>
      <vt:lpstr>HISTOGRAM</vt:lpstr>
      <vt:lpstr>HEATMAP</vt:lpstr>
      <vt:lpstr>CORRELATIONS BAR GRAPH</vt:lpstr>
      <vt:lpstr>FEATURE IMPORTANCE BAR GRAPH</vt:lpstr>
      <vt:lpstr>MODEL TRAINING PHASES</vt:lpstr>
      <vt:lpstr>REGRESSION MACHINE LEARNING MODEL/S USED</vt:lpstr>
      <vt:lpstr>REGRESSION MODEL FUNCTION WITH EVALUATION METRICS</vt:lpstr>
      <vt:lpstr>RESULT OF MULTIPLE REGRESSION MODELS</vt:lpstr>
      <vt:lpstr>EVALUATION AND HYPER PARAMETER TUNING</vt:lpstr>
      <vt:lpstr>CONCLUSION</vt:lpstr>
      <vt:lpstr>CONCLUSION</vt:lpstr>
      <vt:lpstr>LIMITATIONS OF THIS WORK AND SCOPE FOR FUTURE WORK</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admin</cp:lastModifiedBy>
  <cp:revision>14</cp:revision>
  <dcterms:created xsi:type="dcterms:W3CDTF">2021-11-11T17:57:02Z</dcterms:created>
  <dcterms:modified xsi:type="dcterms:W3CDTF">2022-07-08T17:13:19Z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