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p:cViewPr varScale="1">
        <p:scale>
          <a:sx n="73" d="100"/>
          <a:sy n="73" d="100"/>
        </p:scale>
        <p:origin x="-624" y="-102"/>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xmlns=""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xmlns=""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t>
        <a:bodyPr/>
        <a:lstStyle/>
        <a:p>
          <a:endParaRPr lang="en-US"/>
        </a:p>
      </dgm:t>
    </dgm:pt>
    <dgm:pt modelId="{570B11A3-7948-480D-A6DF-6D30FE93FE61}" type="pres">
      <dgm:prSet presAssocID="{3F442EA2-39BA-4C9A-AD59-755D4917D532}" presName="LeftText" presStyleLbl="revTx" presStyleIdx="0" presStyleCnt="0">
        <dgm:presLayoutVars>
          <dgm:bulletEnabled val="1"/>
        </dgm:presLayoutVars>
      </dgm:prSet>
      <dgm:spPr/>
      <dgm:t>
        <a:bodyPr/>
        <a:lstStyle/>
        <a:p>
          <a:endParaRPr lang="en-US"/>
        </a:p>
      </dgm:t>
    </dgm:pt>
    <dgm:pt modelId="{75E1D8CE-FF40-4C4A-9817-2362B1118B6D}" type="pres">
      <dgm:prSet presAssocID="{3F442EA2-39BA-4C9A-AD59-755D4917D532}" presName="LeftNode" presStyleLbl="bgImgPlace1" presStyleIdx="0" presStyleCnt="2">
        <dgm:presLayoutVars>
          <dgm:chMax val="2"/>
          <dgm:chPref val="2"/>
        </dgm:presLayoutVars>
      </dgm:prSet>
      <dgm:spPr/>
      <dgm:t>
        <a:bodyPr/>
        <a:lstStyle/>
        <a:p>
          <a:endParaRPr lang="en-US"/>
        </a:p>
      </dgm:t>
    </dgm:pt>
    <dgm:pt modelId="{37B708FA-9956-49C1-91FE-A257B80823C4}" type="pres">
      <dgm:prSet presAssocID="{3F442EA2-39BA-4C9A-AD59-755D4917D532}" presName="RightText" presStyleLbl="revTx" presStyleIdx="0" presStyleCnt="0">
        <dgm:presLayoutVars>
          <dgm:bulletEnabled val="1"/>
        </dgm:presLayoutVars>
      </dgm:prSet>
      <dgm:spPr/>
      <dgm:t>
        <a:bodyPr/>
        <a:lstStyle/>
        <a:p>
          <a:endParaRPr lang="en-US"/>
        </a:p>
      </dgm:t>
    </dgm:pt>
    <dgm:pt modelId="{3A76F6E3-BE2C-4E68-B27C-D774B28C018E}" type="pres">
      <dgm:prSet presAssocID="{3F442EA2-39BA-4C9A-AD59-755D4917D532}" presName="RightNode" presStyleLbl="bgImgPlace1" presStyleIdx="1" presStyleCnt="2">
        <dgm:presLayoutVars>
          <dgm:chMax val="0"/>
          <dgm:chPref val="0"/>
        </dgm:presLayoutVars>
      </dgm:prSet>
      <dgm:spPr/>
      <dgm:t>
        <a:bodyPr/>
        <a:lstStyle/>
        <a:p>
          <a:endParaRPr lang="en-US"/>
        </a:p>
      </dgm:t>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xmlns=""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xmlns="" id="0" name="" title="Arrow pointing from Group B to Group A"/>
        </a:ext>
      </dgm:extLst>
    </dgm:pt>
  </dgm:ptLst>
  <dgm:cxnLst>
    <dgm:cxn modelId="{80841240-3F0B-4AA1-9545-3051F0D4721C}" type="presOf" srcId="{3929B1E1-4BC4-4C73-ABE8-27CEF96A3652}" destId="{37B708FA-9956-49C1-91FE-A257B80823C4}" srcOrd="0" destOrd="0"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A058DDA2-48CA-4E5B-B389-F71A59C262B0}" srcId="{4DF9FE7B-F642-4898-A360-D4E3814E1A3D}" destId="{EFF2750D-B4B3-474C-8B62-8B638DC31F7E}" srcOrd="0" destOrd="0" parTransId="{AEBC78E6-CDDC-4C8F-A157-3C51E907FACD}" sibTransId="{75C067D7-FCD2-4969-8F27-4BBDA88E75ED}"/>
    <dgm:cxn modelId="{527D590C-3B6A-424C-8480-19D81D93715C}" type="presOf" srcId="{EFF2750D-B4B3-474C-8B62-8B638DC31F7E}" destId="{75E1D8CE-FF40-4C4A-9817-2362B1118B6D}" srcOrd="1" destOrd="1"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BFCB1C8A-16BA-4477-B904-988760DD71DC}" type="presOf" srcId="{0791135C-9DAB-47F6-BE9C-A3E56A2DDA50}" destId="{3A76F6E3-BE2C-4E68-B27C-D774B28C018E}" srcOrd="1" destOrd="2" presId="urn:microsoft.com/office/officeart/2009/layout/ReverseList"/>
    <dgm:cxn modelId="{1339090C-9A95-4C05-841C-FA3AF987601B}" srcId="{3F442EA2-39BA-4C9A-AD59-755D4917D532}" destId="{3929B1E1-4BC4-4C73-ABE8-27CEF96A3652}" srcOrd="1" destOrd="0" parTransId="{F356CC76-9117-4B79-A270-BBBAFD3E9C79}" sibTransId="{19BA0C22-38BB-4E9F-89D5-0FF5FF9F12CE}"/>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09FCCB9D-A30A-4326-970E-26252D39327F}" srcId="{3929B1E1-4BC4-4C73-ABE8-27CEF96A3652}" destId="{99E0600D-9954-43F4-8926-13B8777FAAA1}" srcOrd="0" destOrd="0" parTransId="{BE23F476-2C5C-42ED-BF2B-CD5FC7ADDDF6}" sibTransId="{C44937DC-4907-4769-AA8B-1B3E7391D7B0}"/>
    <dgm:cxn modelId="{473F9B1E-38B8-4EB6-B34C-315F41BEAEC2}" type="presOf" srcId="{4DF9FE7B-F642-4898-A360-D4E3814E1A3D}" destId="{570B11A3-7948-480D-A6DF-6D30FE93FE61}" srcOrd="0" destOrd="0" presId="urn:microsoft.com/office/officeart/2009/layout/ReverseList"/>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DED4FC21-289B-4C4F-8AEF-D0A42405113E}" type="presOf" srcId="{0791135C-9DAB-47F6-BE9C-A3E56A2DDA50}" destId="{37B708FA-9956-49C1-91FE-A257B80823C4}"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xmlns=""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xmlns=""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xmlns=""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xmlns=""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xmlns=""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xmlns=""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xmlns=""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080FCC40-F651-44FD-8CD9-6F4FBAF02719}" type="presOf" srcId="{C1CF9C7E-E63B-423A-9EB1-3CB2E27F093C}" destId="{84AB7DF1-E716-46D2-8886-4D0AF1B8C8A8}" srcOrd="1"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F32DD857-0508-493C-8B63-6B618577A874}" type="presOf" srcId="{7E5BF415-DD7C-46CE-81EA-C533FD19D64E}" destId="{C51586F8-6FAF-4530-806B-429518E699E2}"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E359B758-F406-4829-A72E-72DC9CEB1A9D}" type="presOf" srcId="{C1C0BC68-A810-4B5F-92EF-C6470DBD2260}" destId="{3712DD02-33A5-46B6-B0E6-E3B73C051486}" srcOrd="0" destOrd="0" presId="urn:microsoft.com/office/officeart/2005/8/layout/process3"/>
    <dgm:cxn modelId="{5C04F2EC-D238-40FC-BC22-F6017807991D}" type="presOf" srcId="{B5446597-79E7-4762-BA53-6548F31530A7}" destId="{9D677988-374B-4BBA-B73C-8BE59201B4AA}" srcOrd="0" destOrd="1"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C6A1A3E-A8CB-40A3-96E9-87AC04AD0CD5}" type="presOf" srcId="{7E5BF415-DD7C-46CE-81EA-C533FD19D64E}" destId="{3E371716-205E-4EF6-A7ED-14278F63B034}"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2CC75938-A94B-40DD-A46E-A73EFE8FDCCD}" type="presOf" srcId="{EC30385C-94E2-463C-9938-AC727EF3A0BD}" destId="{9D677988-374B-4BBA-B73C-8BE59201B4AA}" srcOrd="0"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13B7E9B1-D150-4219-A314-09B055A18888}" srcId="{7E5BF415-DD7C-46CE-81EA-C533FD19D64E}" destId="{4537B24E-F32C-4F73-9C4F-EDE47D952988}" srcOrd="0" destOrd="0" parTransId="{26742A97-67F7-4478-B770-44761CF89C6A}" sibTransId="{0CA7C5B6-FD4A-4DEC-8D86-06439C70E349}"/>
    <dgm:cxn modelId="{E7783933-ED52-4F4E-8A52-24F999FC86D9}" srcId="{5D787C97-D980-4440-B210-928D6982299A}" destId="{820BBFEE-DF64-4D92-B301-9FAA74709D1F}" srcOrd="1" destOrd="0" parTransId="{AD40B50F-BD7B-401B-83F7-C5AD73DE40E6}" sibTransId="{25B9A11F-2269-44FC-A134-B27579F830C0}"/>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t>
        <a:bodyPr/>
        <a:lstStyle/>
        <a:p>
          <a:endParaRPr lang="en-US"/>
        </a:p>
      </dgm:t>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t>
        <a:bodyPr/>
        <a:lstStyle/>
        <a:p>
          <a:endParaRPr lang="en-US"/>
        </a:p>
      </dgm:t>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t>
        <a:bodyPr/>
        <a:lstStyle/>
        <a:p>
          <a:endParaRPr lang="en-US"/>
        </a:p>
      </dgm:t>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t>
        <a:bodyPr/>
        <a:lstStyle/>
        <a:p>
          <a:endParaRPr lang="en-US"/>
        </a:p>
      </dgm:t>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t>
        <a:bodyPr/>
        <a:lstStyle/>
        <a:p>
          <a:endParaRPr lang="en-US"/>
        </a:p>
      </dgm:t>
    </dgm:pt>
  </dgm:ptLst>
  <dgm:cxnLst>
    <dgm:cxn modelId="{DEDF3986-9436-4C49-8F62-61BA3C47DC60}" srcId="{0BDD2C3F-9F64-4AFC-BDFA-99B0FD662495}" destId="{1DBF71A1-A201-4EA1-97EA-DB24F49F7E56}" srcOrd="3" destOrd="0" parTransId="{9DB2FCB8-C29E-4ED4-8FB6-0183F2586A47}" sibTransId="{9E15DBF5-A65E-4418-A7F5-AEB065A17EFD}"/>
    <dgm:cxn modelId="{BEF3E33D-AAE3-46D0-B803-64930AD31E3F}" type="presOf" srcId="{0BDD2C3F-9F64-4AFC-BDFA-99B0FD662495}" destId="{409AB205-CA75-4F34-9950-D1778ABE0C5D}"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10EDE197-4B72-41B3-B1C1-8D30D5A983A8}" type="presOf" srcId="{66F65BFA-2C7D-4B52-A360-F48BEE6838C0}" destId="{65245A7B-7C16-44E2-AEE8-3B675CFCEFDA}"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485ACDD1-8BA5-4FB5-8790-F1B5BAC86222}" type="presOf" srcId="{A6BA014C-D5CD-45B0-A6E8-DE38B4DCEFFA}" destId="{7B103496-DA0E-4685-89BE-480B410F7FCF}" srcOrd="0" destOrd="0" presId="urn:microsoft.com/office/officeart/2005/8/layout/matrix2"/>
    <dgm:cxn modelId="{9115828E-064B-43A6-8B7B-73931DC5C463}" srcId="{0BDD2C3F-9F64-4AFC-BDFA-99B0FD662495}" destId="{192D9088-0E6C-46F1-9F85-A5FD4F11ECA9}" srcOrd="1" destOrd="0" parTransId="{12D3E03D-B243-4A51-BF2F-2464335A4416}" sibTransId="{8A095F39-0332-4410-8B60-A5C1F66041C0}"/>
    <dgm:cxn modelId="{8C593243-2BBC-4C4A-B2D6-B7295886EAC2}" srcId="{0BDD2C3F-9F64-4AFC-BDFA-99B0FD662495}" destId="{A6BA014C-D5CD-45B0-A6E8-DE38B4DCEFFA}" srcOrd="0" destOrd="0" parTransId="{E1017A9B-2BAD-4A79-858F-3F2A232CC5FC}" sibTransId="{636D1143-B90B-4888-9B22-17B0348BA51B}"/>
    <dgm:cxn modelId="{9A5B3212-7BAB-4FE9-9B07-D3D74F23C04F}" type="presOf" srcId="{192D9088-0E6C-46F1-9F85-A5FD4F11ECA9}" destId="{97980B12-612D-45AF-96B7-86D66152C1E9}" srcOrd="0" destOrd="0" presId="urn:microsoft.com/office/officeart/2005/8/layout/matrix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8932" y="1364969"/>
          <a:ext cx="2890349" cy="1766310"/>
        </a:xfrm>
        <a:prstGeom prst="round2SameRect">
          <a:avLst>
            <a:gd name="adj1" fmla="val 16670"/>
            <a:gd name="adj2" fmla="val 0"/>
          </a:avLst>
        </a:prstGeom>
        <a:solidFill>
          <a:schemeClr val="accent2">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r>
            <a:rPr lang="en-US" sz="1800" kern="1200" dirty="0"/>
            <a:t>Web Scraping</a:t>
          </a:r>
        </a:p>
        <a:p>
          <a:pPr marL="114300" lvl="1" indent="-114300" algn="l" defTabSz="622300">
            <a:lnSpc>
              <a:spcPct val="90000"/>
            </a:lnSpc>
            <a:spcBef>
              <a:spcPct val="0"/>
            </a:spcBef>
            <a:spcAft>
              <a:spcPct val="15000"/>
            </a:spcAft>
            <a:buChar char="•"/>
          </a:pPr>
          <a:r>
            <a:rPr lang="en-US" sz="1400" kern="1200" dirty="0"/>
            <a:t>Wrote code to collect data</a:t>
          </a:r>
        </a:p>
        <a:p>
          <a:pPr marL="114300" lvl="1" indent="-114300" algn="l" defTabSz="622300">
            <a:lnSpc>
              <a:spcPct val="90000"/>
            </a:lnSpc>
            <a:spcBef>
              <a:spcPct val="0"/>
            </a:spcBef>
            <a:spcAft>
              <a:spcPct val="15000"/>
            </a:spcAft>
            <a:buChar char="•"/>
          </a:pPr>
          <a:r>
            <a:rPr lang="en-US" sz="1400" kern="1200" dirty="0"/>
            <a:t>Ensured the data collected is legitimate and valid</a:t>
          </a:r>
        </a:p>
      </dsp:txBody>
      <dsp:txXfrm rot="5400000">
        <a:off x="629327" y="889190"/>
        <a:ext cx="1680070" cy="2717869"/>
      </dsp:txXfrm>
    </dsp:sp>
    <dsp:sp modelId="{3A76F6E3-BE2C-4E68-B27C-D774B28C018E}">
      <dsp:nvSpPr>
        <dsp:cNvPr id="0" name=""/>
        <dsp:cNvSpPr/>
      </dsp:nvSpPr>
      <dsp:spPr>
        <a:xfrm rot="5400000">
          <a:off x="1827582" y="1364969"/>
          <a:ext cx="2890349" cy="1766310"/>
        </a:xfrm>
        <a:prstGeom prst="round2SameRect">
          <a:avLst>
            <a:gd name="adj1" fmla="val 16670"/>
            <a:gd name="adj2" fmla="val 0"/>
          </a:avLst>
        </a:prstGeom>
        <a:solidFill>
          <a:schemeClr val="accent2">
            <a:tint val="50000"/>
            <a:hueOff val="1952360"/>
            <a:satOff val="-6995"/>
            <a:lumOff val="143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r>
            <a:rPr lang="en-US" sz="1800" kern="1200" dirty="0"/>
            <a:t>Machine Learning</a:t>
          </a:r>
        </a:p>
        <a:p>
          <a:pPr marL="114300" lvl="1" indent="-114300" algn="l" defTabSz="622300">
            <a:lnSpc>
              <a:spcPct val="90000"/>
            </a:lnSpc>
            <a:spcBef>
              <a:spcPct val="0"/>
            </a:spcBef>
            <a:spcAft>
              <a:spcPct val="15000"/>
            </a:spcAft>
            <a:buChar char="•"/>
          </a:pPr>
          <a:r>
            <a:rPr lang="en-US" sz="1400" kern="1200" dirty="0"/>
            <a:t>Performed Data cleaning, EDA, Visualization etc.</a:t>
          </a:r>
        </a:p>
        <a:p>
          <a:pPr marL="114300" lvl="1" indent="-114300" algn="l" defTabSz="622300">
            <a:lnSpc>
              <a:spcPct val="90000"/>
            </a:lnSpc>
            <a:spcBef>
              <a:spcPct val="0"/>
            </a:spcBef>
            <a:spcAft>
              <a:spcPct val="15000"/>
            </a:spcAft>
            <a:buChar char="•"/>
          </a:pPr>
          <a:r>
            <a:rPr lang="en-US" sz="1400" kern="1200" dirty="0"/>
            <a:t>Created multiple models and hyper tuned them</a:t>
          </a:r>
        </a:p>
      </dsp:txBody>
      <dsp:txXfrm rot="-5400000">
        <a:off x="2389601" y="889190"/>
        <a:ext cx="1680070" cy="2717869"/>
      </dsp:txXfrm>
    </dsp:sp>
    <dsp:sp modelId="{3C49965F-40A9-44AE-AD4B-5DD41A84CED1}">
      <dsp:nvSpPr>
        <dsp:cNvPr id="0" name=""/>
        <dsp:cNvSpPr/>
      </dsp:nvSpPr>
      <dsp:spPr>
        <a:xfrm>
          <a:off x="1426061" y="0"/>
          <a:ext cx="1846514" cy="1846425"/>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426061" y="2649374"/>
          <a:ext cx="1846514" cy="1846425"/>
        </a:xfrm>
        <a:prstGeom prst="circularArrow">
          <a:avLst>
            <a:gd name="adj1" fmla="val 12500"/>
            <a:gd name="adj2" fmla="val 1142322"/>
            <a:gd name="adj3" fmla="val 20457678"/>
            <a:gd name="adj4" fmla="val 10800000"/>
            <a:gd name="adj5" fmla="val 12500"/>
          </a:avLst>
        </a:prstGeom>
        <a:solidFill>
          <a:schemeClr val="accent2">
            <a:hueOff val="1907789"/>
            <a:satOff val="-43528"/>
            <a:lumOff val="1607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6548"/>
        <a:ext cx="2065693" cy="677802"/>
      </dsp:txXfrm>
    </dsp:sp>
    <dsp:sp modelId="{9D677988-374B-4BBA-B73C-8BE59201B4AA}">
      <dsp:nvSpPr>
        <dsp:cNvPr id="0" name=""/>
        <dsp:cNvSpPr/>
      </dsp:nvSpPr>
      <dsp:spPr>
        <a:xfrm>
          <a:off x="4276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774853"/>
        <a:ext cx="1944689" cy="3280996"/>
      </dsp:txXfrm>
    </dsp:sp>
    <dsp:sp modelId="{51EA4E37-9197-43C9-9502-961CC2F00719}">
      <dsp:nvSpPr>
        <dsp:cNvPr id="0" name=""/>
        <dsp:cNvSpPr/>
      </dsp:nvSpPr>
      <dsp:spPr>
        <a:xfrm>
          <a:off x="2383388"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21160"/>
        <a:ext cx="509592" cy="308578"/>
      </dsp:txXfrm>
    </dsp:sp>
    <dsp:sp modelId="{6BB0ABCB-2373-47ED-9774-278F8EE9E9B2}">
      <dsp:nvSpPr>
        <dsp:cNvPr id="0" name=""/>
        <dsp:cNvSpPr/>
      </dsp:nvSpPr>
      <dsp:spPr>
        <a:xfrm>
          <a:off x="33228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6548"/>
        <a:ext cx="2065693" cy="677802"/>
      </dsp:txXfrm>
    </dsp:sp>
    <dsp:sp modelId="{93C83A52-6E6B-41FD-9424-D118FD751CED}">
      <dsp:nvSpPr>
        <dsp:cNvPr id="0" name=""/>
        <dsp:cNvSpPr/>
      </dsp:nvSpPr>
      <dsp:spPr>
        <a:xfrm>
          <a:off x="37459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774853"/>
        <a:ext cx="1944689" cy="3280996"/>
      </dsp:txXfrm>
    </dsp:sp>
    <dsp:sp modelId="{A66EA167-6AD2-4AA4-A421-59E2B4561DDF}">
      <dsp:nvSpPr>
        <dsp:cNvPr id="0" name=""/>
        <dsp:cNvSpPr/>
      </dsp:nvSpPr>
      <dsp:spPr>
        <a:xfrm>
          <a:off x="5701689"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21160"/>
        <a:ext cx="509592" cy="308578"/>
      </dsp:txXfrm>
    </dsp:sp>
    <dsp:sp modelId="{3E371716-205E-4EF6-A7ED-14278F63B034}">
      <dsp:nvSpPr>
        <dsp:cNvPr id="0" name=""/>
        <dsp:cNvSpPr/>
      </dsp:nvSpPr>
      <dsp:spPr>
        <a:xfrm>
          <a:off x="6641144"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6548"/>
        <a:ext cx="2065693" cy="677802"/>
      </dsp:txXfrm>
    </dsp:sp>
    <dsp:sp modelId="{D91F2413-E4E3-4058-AF8C-E44208B5C14B}">
      <dsp:nvSpPr>
        <dsp:cNvPr id="0" name=""/>
        <dsp:cNvSpPr/>
      </dsp:nvSpPr>
      <dsp:spPr>
        <a:xfrm>
          <a:off x="7064238"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774853"/>
        <a:ext cx="1944689" cy="3280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08984"/>
        <a:ext cx="2065693" cy="629138"/>
      </dsp:txXfrm>
    </dsp:sp>
    <dsp:sp modelId="{9D677988-374B-4BBA-B73C-8BE59201B4AA}">
      <dsp:nvSpPr>
        <dsp:cNvPr id="0" name=""/>
        <dsp:cNvSpPr/>
      </dsp:nvSpPr>
      <dsp:spPr>
        <a:xfrm>
          <a:off x="4276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98625"/>
        <a:ext cx="1944689" cy="3527687"/>
      </dsp:txXfrm>
    </dsp:sp>
    <dsp:sp modelId="{51EA4E37-9197-43C9-9502-961CC2F00719}">
      <dsp:nvSpPr>
        <dsp:cNvPr id="0" name=""/>
        <dsp:cNvSpPr/>
      </dsp:nvSpPr>
      <dsp:spPr>
        <a:xfrm>
          <a:off x="2383388"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69265"/>
        <a:ext cx="509592" cy="308578"/>
      </dsp:txXfrm>
    </dsp:sp>
    <dsp:sp modelId="{6BB0ABCB-2373-47ED-9774-278F8EE9E9B2}">
      <dsp:nvSpPr>
        <dsp:cNvPr id="0" name=""/>
        <dsp:cNvSpPr/>
      </dsp:nvSpPr>
      <dsp:spPr>
        <a:xfrm>
          <a:off x="33228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08984"/>
        <a:ext cx="2065693" cy="629138"/>
      </dsp:txXfrm>
    </dsp:sp>
    <dsp:sp modelId="{93C83A52-6E6B-41FD-9424-D118FD751CED}">
      <dsp:nvSpPr>
        <dsp:cNvPr id="0" name=""/>
        <dsp:cNvSpPr/>
      </dsp:nvSpPr>
      <dsp:spPr>
        <a:xfrm>
          <a:off x="37459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98625"/>
        <a:ext cx="1944689" cy="3527687"/>
      </dsp:txXfrm>
    </dsp:sp>
    <dsp:sp modelId="{A66EA167-6AD2-4AA4-A421-59E2B4561DDF}">
      <dsp:nvSpPr>
        <dsp:cNvPr id="0" name=""/>
        <dsp:cNvSpPr/>
      </dsp:nvSpPr>
      <dsp:spPr>
        <a:xfrm>
          <a:off x="5701689"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69265"/>
        <a:ext cx="509592" cy="308578"/>
      </dsp:txXfrm>
    </dsp:sp>
    <dsp:sp modelId="{3E371716-205E-4EF6-A7ED-14278F63B034}">
      <dsp:nvSpPr>
        <dsp:cNvPr id="0" name=""/>
        <dsp:cNvSpPr/>
      </dsp:nvSpPr>
      <dsp:spPr>
        <a:xfrm>
          <a:off x="6641144"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08984"/>
        <a:ext cx="2065693" cy="629138"/>
      </dsp:txXfrm>
    </dsp:sp>
    <dsp:sp modelId="{D91F2413-E4E3-4058-AF8C-E44208B5C14B}">
      <dsp:nvSpPr>
        <dsp:cNvPr id="0" name=""/>
        <dsp:cNvSpPr/>
      </dsp:nvSpPr>
      <dsp:spPr>
        <a:xfrm>
          <a:off x="7064238"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98625"/>
        <a:ext cx="1944689" cy="3527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pPr/>
              <a:t>6/10/2022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pPr/>
              <a:t>‹#›</a:t>
            </a:fld>
            <a:endParaRPr/>
          </a:p>
        </p:txBody>
      </p:sp>
    </p:spTree>
    <p:extLst>
      <p:ext uri="{BB962C8B-B14F-4D97-AF65-F5344CB8AC3E}">
        <p14:creationId xmlns:p14="http://schemas.microsoft.com/office/powerpoint/2010/main" xmlns=""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pPr/>
              <a:t>6/10/2022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pPr/>
              <a:t>‹#›</a:t>
            </a:fld>
            <a:endParaRPr/>
          </a:p>
        </p:txBody>
      </p:sp>
    </p:spTree>
    <p:extLst>
      <p:ext uri="{BB962C8B-B14F-4D97-AF65-F5344CB8AC3E}">
        <p14:creationId xmlns:p14="http://schemas.microsoft.com/office/powerpoint/2010/main" xmlns=""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pPr/>
              <a:t>6/10/2022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xmlns="" val="28785936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pPr/>
              <a:t>6/10/2022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xmlns="" val="33870325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pPr/>
              <a:t>6/10/2022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xmlns="" val="6198527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pPr/>
              <a:t>6/10/2022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xmlns="" val="21944926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pPr/>
              <a:t>6/10/2022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xmlns="" val="2215614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pPr/>
              <a:t>6/10/2022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xmlns="" val="21934511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pPr/>
              <a:t>6/10/2022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xmlns="" val="30576845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pPr/>
              <a:t>6/10/2022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xmlns="" val="951180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pPr/>
              <a:t>6/10/2022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xmlns="" val="33391544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pPr/>
              <a:t>6/10/2022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xmlns="" val="32280378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2099951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6/10/2022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xmlns=""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FLIGHT PRICE PREDICTION PROJECT PRESENTATION</a:t>
            </a:r>
            <a:endParaRPr lang="en-US" dirty="0"/>
          </a:p>
        </p:txBody>
      </p:sp>
      <p:sp>
        <p:nvSpPr>
          <p:cNvPr id="3" name="Subtitle 2"/>
          <p:cNvSpPr>
            <a:spLocks noGrp="1"/>
          </p:cNvSpPr>
          <p:nvPr>
            <p:ph type="subTitle" idx="1"/>
          </p:nvPr>
        </p:nvSpPr>
        <p:spPr/>
        <p:txBody>
          <a:bodyPr>
            <a:normAutofit lnSpcReduction="10000"/>
          </a:bodyPr>
          <a:lstStyle/>
          <a:p>
            <a:r>
              <a:rPr lang="en-US" smtClean="0"/>
              <a:t>Submitted by:</a:t>
            </a:r>
          </a:p>
          <a:p>
            <a:endParaRPr lang="en-US" smtClean="0"/>
          </a:p>
          <a:p>
            <a:r>
              <a:rPr lang="en-US" smtClean="0"/>
              <a:t>Richa Singh</a:t>
            </a:r>
            <a:r>
              <a:rPr lang="en-US" smtClean="0"/>
              <a:t/>
            </a:r>
            <a:br>
              <a:rPr lang="en-US" smtClean="0"/>
            </a:br>
            <a:r>
              <a:rPr lang="en-US" smtClean="0"/>
              <a:t>(Data Science Intern at Flip Robo Technologies)</a:t>
            </a:r>
            <a:endParaRPr lang="en-US" dirty="0"/>
          </a:p>
        </p:txBody>
      </p:sp>
    </p:spTree>
    <p:extLst>
      <p:ext uri="{BB962C8B-B14F-4D97-AF65-F5344CB8AC3E}">
        <p14:creationId xmlns:p14="http://schemas.microsoft.com/office/powerpoint/2010/main" xmlns="" val="7522808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xmlns="" val="3429649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xmlns="" id="{CD60BA1D-5DE1-4223-8BD6-DAB24FB166F2}"/>
              </a:ext>
            </a:extLst>
          </p:cNvPr>
          <p:cNvSpPr>
            <a:spLocks noGrp="1"/>
          </p:cNvSpPr>
          <p:nvPr>
            <p:ph idx="1"/>
          </p:nvPr>
        </p:nvSpPr>
        <p:spPr/>
        <p:txBody>
          <a:bodyPr>
            <a:normAutofit fontScale="925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xmlns="" val="11787552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xmlns="" id="{8BEEA151-8B23-44D0-87DF-DC97F7E509AF}"/>
              </a:ext>
            </a:extLst>
          </p:cNvPr>
          <p:cNvSpPr>
            <a:spLocks noGrp="1"/>
          </p:cNvSpPr>
          <p:nvPr>
            <p:ph idx="1"/>
          </p:nvPr>
        </p:nvSpPr>
        <p:spPr/>
        <p:txBody>
          <a:bodyPr>
            <a:normAutofit/>
          </a:bodyPr>
          <a:lstStyle/>
          <a:p>
            <a:pPr>
              <a:buNone/>
            </a:pPr>
            <a:endParaRPr lang="en-IN"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xmlns="" val="2121156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xmlns=""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xmlns=""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xmlns=""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xmlns=""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xmlns=""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xmlns=""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xmlns=""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xmlns=""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xmlns=""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xmlns=""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xmlns="" val="9867890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xmlns="" id="{761A8F22-E107-4AB7-A2E4-C57A21778B92}"/>
              </a:ext>
            </a:extLst>
          </p:cNvPr>
          <p:cNvGraphicFramePr>
            <a:graphicFrameLocks/>
          </p:cNvGraphicFramePr>
          <p:nvPr>
            <p:extLst>
              <p:ext uri="{D42A27DB-BD31-4B8C-83A1-F6EECF244321}">
                <p14:modId xmlns:p14="http://schemas.microsoft.com/office/powerpoint/2010/main" xmlns=""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xmlns=""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xmlns="" val="332512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xmlns=""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xmlns=""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xmlns=""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xmlns="" val="694278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293813" y="2518597"/>
            <a:ext cx="4700587" cy="2811405"/>
          </a:xfrm>
        </p:spPr>
      </p:pic>
      <p:pic>
        <p:nvPicPr>
          <p:cNvPr id="8" name="Content Placeholder 7">
            <a:extLst>
              <a:ext uri="{FF2B5EF4-FFF2-40B4-BE49-F238E27FC236}">
                <a16:creationId xmlns:a16="http://schemas.microsoft.com/office/drawing/2014/main" xmlns=""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202363" y="2518597"/>
            <a:ext cx="4699000" cy="2811405"/>
          </a:xfrm>
        </p:spPr>
      </p:pic>
    </p:spTree>
    <p:extLst>
      <p:ext uri="{BB962C8B-B14F-4D97-AF65-F5344CB8AC3E}">
        <p14:creationId xmlns:p14="http://schemas.microsoft.com/office/powerpoint/2010/main" xmlns="" val="9183601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293813" y="2563467"/>
            <a:ext cx="4700587" cy="2721665"/>
          </a:xfrm>
        </p:spPr>
      </p:pic>
      <p:pic>
        <p:nvPicPr>
          <p:cNvPr id="8" name="Content Placeholder 7">
            <a:extLst>
              <a:ext uri="{FF2B5EF4-FFF2-40B4-BE49-F238E27FC236}">
                <a16:creationId xmlns:a16="http://schemas.microsoft.com/office/drawing/2014/main" xmlns=""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202363" y="2563468"/>
            <a:ext cx="4699000" cy="2721664"/>
          </a:xfrm>
        </p:spPr>
      </p:pic>
    </p:spTree>
    <p:extLst>
      <p:ext uri="{BB962C8B-B14F-4D97-AF65-F5344CB8AC3E}">
        <p14:creationId xmlns:p14="http://schemas.microsoft.com/office/powerpoint/2010/main" xmlns="" val="1653340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xmlns=""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293813" y="2565834"/>
            <a:ext cx="4700587" cy="2716932"/>
          </a:xfrm>
        </p:spPr>
      </p:pic>
      <p:pic>
        <p:nvPicPr>
          <p:cNvPr id="8" name="Content Placeholder 7">
            <a:extLst>
              <a:ext uri="{FF2B5EF4-FFF2-40B4-BE49-F238E27FC236}">
                <a16:creationId xmlns:a16="http://schemas.microsoft.com/office/drawing/2014/main" xmlns=""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202363" y="2565834"/>
            <a:ext cx="4699000" cy="2716932"/>
          </a:xfrm>
        </p:spPr>
      </p:pic>
    </p:spTree>
    <p:extLst>
      <p:ext uri="{BB962C8B-B14F-4D97-AF65-F5344CB8AC3E}">
        <p14:creationId xmlns:p14="http://schemas.microsoft.com/office/powerpoint/2010/main" xmlns="" val="18673304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xmlns=""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xmlns=""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202363" y="2262816"/>
            <a:ext cx="4699000" cy="3322968"/>
          </a:xfrm>
        </p:spPr>
      </p:pic>
    </p:spTree>
    <p:extLst>
      <p:ext uri="{BB962C8B-B14F-4D97-AF65-F5344CB8AC3E}">
        <p14:creationId xmlns:p14="http://schemas.microsoft.com/office/powerpoint/2010/main" xmlns="" val="12986752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2E0E8F-B986-42B0-B74F-786982505E5B}"/>
              </a:ext>
            </a:extLst>
          </p:cNvPr>
          <p:cNvSpPr>
            <a:spLocks noGrp="1"/>
          </p:cNvSpPr>
          <p:nvPr>
            <p:ph type="title"/>
          </p:nvPr>
        </p:nvSpPr>
        <p:spPr>
          <a:xfrm>
            <a:off x="760412" y="533400"/>
            <a:ext cx="8458201" cy="2285999"/>
          </a:xfrm>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xmlns="" id="{D83715A3-4681-4AE2-A903-78BD1ADF0C77}"/>
              </a:ext>
            </a:extLst>
          </p:cNvPr>
          <p:cNvSpPr>
            <a:spLocks noGrp="1"/>
          </p:cNvSpPr>
          <p:nvPr>
            <p:ph type="body" idx="1"/>
          </p:nvPr>
        </p:nvSpPr>
        <p:spPr>
          <a:xfrm>
            <a:off x="836612" y="3048000"/>
            <a:ext cx="8458201" cy="1143000"/>
          </a:xfrm>
        </p:spPr>
        <p:txBody>
          <a:bodyPr/>
          <a:lstStyle/>
          <a:p>
            <a:r>
              <a:rPr lang="en-US" dirty="0"/>
              <a:t>Business Requirement</a:t>
            </a:r>
            <a:endParaRPr lang="en-IN" dirty="0"/>
          </a:p>
        </p:txBody>
      </p:sp>
    </p:spTree>
    <p:extLst>
      <p:ext uri="{BB962C8B-B14F-4D97-AF65-F5344CB8AC3E}">
        <p14:creationId xmlns:p14="http://schemas.microsoft.com/office/powerpoint/2010/main" xmlns="" val="8117614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xmlns=""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1340703" y="1676400"/>
            <a:ext cx="4606807" cy="4495800"/>
          </a:xfrm>
        </p:spPr>
      </p:pic>
      <p:pic>
        <p:nvPicPr>
          <p:cNvPr id="8" name="Content Placeholder 7">
            <a:extLst>
              <a:ext uri="{FF2B5EF4-FFF2-40B4-BE49-F238E27FC236}">
                <a16:creationId xmlns:a16="http://schemas.microsoft.com/office/drawing/2014/main" xmlns=""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202363" y="1676400"/>
            <a:ext cx="4699000" cy="4495800"/>
          </a:xfrm>
        </p:spPr>
      </p:pic>
    </p:spTree>
    <p:extLst>
      <p:ext uri="{BB962C8B-B14F-4D97-AF65-F5344CB8AC3E}">
        <p14:creationId xmlns:p14="http://schemas.microsoft.com/office/powerpoint/2010/main" xmlns="" val="38056731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xmlns=""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293813" y="2342586"/>
            <a:ext cx="4700587" cy="3163428"/>
          </a:xfrm>
        </p:spPr>
      </p:pic>
      <p:pic>
        <p:nvPicPr>
          <p:cNvPr id="8" name="Content Placeholder 7">
            <a:extLst>
              <a:ext uri="{FF2B5EF4-FFF2-40B4-BE49-F238E27FC236}">
                <a16:creationId xmlns:a16="http://schemas.microsoft.com/office/drawing/2014/main" xmlns=""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202363" y="2342586"/>
            <a:ext cx="4699000" cy="3163428"/>
          </a:xfrm>
        </p:spPr>
      </p:pic>
    </p:spTree>
    <p:extLst>
      <p:ext uri="{BB962C8B-B14F-4D97-AF65-F5344CB8AC3E}">
        <p14:creationId xmlns:p14="http://schemas.microsoft.com/office/powerpoint/2010/main" xmlns="" val="25236742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xmlns=""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xmlns="" val="0"/>
              </a:ext>
            </a:extLst>
          </a:blip>
          <a:stretch>
            <a:fillRect/>
          </a:stretch>
        </p:blipFill>
        <p:spPr>
          <a:xfrm>
            <a:off x="1293813" y="2524137"/>
            <a:ext cx="4700587" cy="2800325"/>
          </a:xfrm>
        </p:spPr>
      </p:pic>
      <p:pic>
        <p:nvPicPr>
          <p:cNvPr id="8" name="Content Placeholder 7">
            <a:extLst>
              <a:ext uri="{FF2B5EF4-FFF2-40B4-BE49-F238E27FC236}">
                <a16:creationId xmlns:a16="http://schemas.microsoft.com/office/drawing/2014/main" xmlns=""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xmlns="" val="0"/>
              </a:ext>
            </a:extLst>
          </a:blip>
          <a:stretch>
            <a:fillRect/>
          </a:stretch>
        </p:blipFill>
        <p:spPr>
          <a:xfrm>
            <a:off x="6202363" y="2524137"/>
            <a:ext cx="4699000" cy="2800326"/>
          </a:xfrm>
        </p:spPr>
      </p:pic>
    </p:spTree>
    <p:extLst>
      <p:ext uri="{BB962C8B-B14F-4D97-AF65-F5344CB8AC3E}">
        <p14:creationId xmlns:p14="http://schemas.microsoft.com/office/powerpoint/2010/main" xmlns="" val="21740049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xmlns="" id="{B6069BC9-1FD0-45DC-B3E8-74297DA01B86}"/>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xmlns="" val="9657377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xmlns="" id="{6939D881-848A-4B4F-8C52-7FCB3EB3D0BC}"/>
              </a:ext>
            </a:extLst>
          </p:cNvPr>
          <p:cNvSpPr>
            <a:spLocks noGrp="1"/>
          </p:cNvSpPr>
          <p:nvPr>
            <p:ph idx="1"/>
          </p:nvPr>
        </p:nvSpPr>
        <p:spPr>
          <a:xfrm>
            <a:off x="379412" y="1828800"/>
            <a:ext cx="9601200" cy="4495800"/>
          </a:xfrm>
        </p:spPr>
        <p:txBody>
          <a:bodyPr>
            <a:normAutofit fontScale="925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xmlns="" id="{794F3671-897E-4382-801C-F5E7CFC09D7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xmlns="" val="21444237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xmlns=""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xmlns="" val="929818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xmlns="" id="{BBAAF5C3-C28A-4ADA-A52E-89FE4EB00B41}"/>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xmlns="" val="22877571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xmlns=""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xmlns="" val="1948230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xmlns="" id="{88A6C64C-6CA2-437F-9A7F-D9FB4ABF4E79}"/>
              </a:ext>
            </a:extLst>
          </p:cNvPr>
          <p:cNvSpPr>
            <a:spLocks noGrp="1"/>
          </p:cNvSpPr>
          <p:nvPr>
            <p:ph type="body" idx="1"/>
          </p:nvPr>
        </p:nvSpPr>
        <p:spPr/>
        <p:txBody>
          <a:bodyPr/>
          <a:lstStyle/>
          <a:p>
            <a:r>
              <a:rPr lang="en-US" dirty="0"/>
              <a:t>Concluding the project outcome</a:t>
            </a:r>
            <a:endParaRPr lang="en-IN" dirty="0"/>
          </a:p>
        </p:txBody>
      </p:sp>
    </p:spTree>
    <p:extLst>
      <p:ext uri="{BB962C8B-B14F-4D97-AF65-F5344CB8AC3E}">
        <p14:creationId xmlns:p14="http://schemas.microsoft.com/office/powerpoint/2010/main" xmlns="" val="6219852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xmlns="" id="{CA15083F-FD8A-4B31-85F5-7019FF63CD11}"/>
              </a:ext>
            </a:extLst>
          </p:cNvPr>
          <p:cNvSpPr>
            <a:spLocks noGrp="1"/>
          </p:cNvSpPr>
          <p:nvPr>
            <p:ph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xmlns="" val="19315779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xmlns="" val="2341300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xmlns="" id="{D99398AD-80AA-439A-804C-6E3402DA340C}"/>
              </a:ext>
            </a:extLst>
          </p:cNvPr>
          <p:cNvSpPr>
            <a:spLocks noGrp="1"/>
          </p:cNvSpPr>
          <p:nvPr>
            <p:ph idx="1"/>
          </p:nvPr>
        </p:nvSpPr>
        <p:spPr/>
        <p:txBody>
          <a:bodyPr>
            <a:normAutofit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xmlns="" val="22265271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xmlns=""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xmlns="" val="2170046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793FC76-3F95-4BA9-8147-DD1C8AC4E85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xmlns="" val="4655796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xmlns="" id="{9BE758BE-9829-4DDE-B096-95F62CF70224}"/>
              </a:ext>
            </a:extLst>
          </p:cNvPr>
          <p:cNvSpPr>
            <a:spLocks noGrp="1"/>
          </p:cNvSpPr>
          <p:nvPr>
            <p:ph idx="1"/>
          </p:nvPr>
        </p:nvSpPr>
        <p:spPr/>
        <p:txBody>
          <a:bodyPr>
            <a:normAutofit lnSpcReduction="100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xmlns="" val="12079265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1143000"/>
          </a:xfrm>
        </p:spPr>
        <p:txBody>
          <a:bodyPr/>
          <a:lstStyle/>
          <a:p>
            <a:r>
              <a:rPr lang="en-US" dirty="0"/>
              <a:t>JUPYTER NOTEBOOK USAGE</a:t>
            </a:r>
          </a:p>
        </p:txBody>
      </p:sp>
      <p:sp>
        <p:nvSpPr>
          <p:cNvPr id="10" name="Content Placeholder 9"/>
          <p:cNvSpPr>
            <a:spLocks noGrp="1"/>
          </p:cNvSpPr>
          <p:nvPr>
            <p:ph sz="half" idx="1"/>
          </p:nvPr>
        </p:nvSpPr>
        <p:spPr/>
        <p:txBody>
          <a:bodyPr>
            <a:normAutofit fontScale="925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xmlns="" val="2826640564"/>
              </p:ext>
            </p:extLst>
          </p:nvPr>
        </p:nvGraphicFramePr>
        <p:xfrm>
          <a:off x="6202363" y="1676400"/>
          <a:ext cx="469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520535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xmlns=""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spTree>
    <p:extLst>
      <p:ext uri="{BB962C8B-B14F-4D97-AF65-F5344CB8AC3E}">
        <p14:creationId xmlns:p14="http://schemas.microsoft.com/office/powerpoint/2010/main" xmlns="" val="39024509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230494B6-D867-4B2F-8CCA-8E2286C3C3A5}"/>
              </a:ext>
            </a:extLst>
          </p:cNvPr>
          <p:cNvGraphicFramePr>
            <a:graphicFrameLocks/>
          </p:cNvGraphicFramePr>
          <p:nvPr>
            <p:extLst>
              <p:ext uri="{D42A27DB-BD31-4B8C-83A1-F6EECF244321}">
                <p14:modId xmlns:p14="http://schemas.microsoft.com/office/powerpoint/2010/main" xmlns=""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4975314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xmlns="" id="{1680943C-F474-4B32-BAC6-944F8C2E21B6}"/>
              </a:ext>
            </a:extLst>
          </p:cNvPr>
          <p:cNvGraphicFramePr>
            <a:graphicFrameLocks/>
          </p:cNvGraphicFramePr>
          <p:nvPr>
            <p:extLst>
              <p:ext uri="{D42A27DB-BD31-4B8C-83A1-F6EECF244321}">
                <p14:modId xmlns:p14="http://schemas.microsoft.com/office/powerpoint/2010/main" xmlns=""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618415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xmlns="" id="{18E7D6B0-5A29-46CB-8115-07E774A28A1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xmlns="" val="37128638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xmlns=""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141</TotalTime>
  <Words>1391</Words>
  <Application>Microsoft Office PowerPoint</Application>
  <PresentationFormat>Custom</PresentationFormat>
  <Paragraphs>151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Hexagonal design template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admin</cp:lastModifiedBy>
  <cp:revision>25</cp:revision>
  <dcterms:created xsi:type="dcterms:W3CDTF">2021-11-29T18:55:00Z</dcterms:created>
  <dcterms:modified xsi:type="dcterms:W3CDTF">2022-06-10T18:22:27Z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