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p:cViewPr varScale="1">
        <p:scale>
          <a:sx n="73" d="100"/>
          <a:sy n="73" d="100"/>
        </p:scale>
        <p:origin x="-624" y="42"/>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US"/>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US"/>
        </a:p>
      </dgm:t>
    </dgm:pt>
    <dgm:pt modelId="{1B1F80F4-E9A5-4A99-A630-6548067B7CB5}" type="pres">
      <dgm:prSet presAssocID="{995C4470-49EF-4BD9-B00A-AD612181AB58}" presName="parTrans" presStyleLbl="sibTrans2D1" presStyleIdx="0" presStyleCnt="10"/>
      <dgm:spPr/>
      <dgm:t>
        <a:bodyPr/>
        <a:lstStyle/>
        <a:p>
          <a:endParaRPr lang="en-US"/>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US"/>
        </a:p>
      </dgm:t>
    </dgm:pt>
    <dgm:pt modelId="{7CAEA63C-96B5-40D4-900F-409598FDB0C1}" type="pres">
      <dgm:prSet presAssocID="{2B847D36-6E88-4DD3-AABD-579C99426233}" presName="sibTrans" presStyleLbl="sibTrans2D1" presStyleIdx="1" presStyleCnt="10"/>
      <dgm:spPr/>
      <dgm:t>
        <a:bodyPr/>
        <a:lstStyle/>
        <a:p>
          <a:endParaRPr lang="en-US"/>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US"/>
        </a:p>
      </dgm:t>
    </dgm:pt>
    <dgm:pt modelId="{A65C4264-24F4-4122-844B-F5E582EC0111}" type="pres">
      <dgm:prSet presAssocID="{B551F8FA-E415-4EE1-BA68-D13E7D2E980B}" presName="sibTrans" presStyleLbl="sibTrans2D1" presStyleIdx="2" presStyleCnt="10"/>
      <dgm:spPr/>
      <dgm:t>
        <a:bodyPr/>
        <a:lstStyle/>
        <a:p>
          <a:endParaRPr lang="en-US"/>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US"/>
        </a:p>
      </dgm:t>
    </dgm:pt>
    <dgm:pt modelId="{3FBD4BD3-B74D-4AAB-9295-AE19DCC50691}" type="pres">
      <dgm:prSet presAssocID="{1009FF03-5F93-449C-AF20-55447EEE50AB}" presName="sibTrans" presStyleLbl="sibTrans2D1" presStyleIdx="3" presStyleCnt="10"/>
      <dgm:spPr/>
      <dgm:t>
        <a:bodyPr/>
        <a:lstStyle/>
        <a:p>
          <a:endParaRPr lang="en-US"/>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US"/>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US"/>
        </a:p>
      </dgm:t>
    </dgm:pt>
    <dgm:pt modelId="{C8CE6287-76AA-46C4-B478-0F9183DE6118}" type="pres">
      <dgm:prSet presAssocID="{F342D04F-4D11-41CC-AB66-36041A902B44}" presName="parTrans" presStyleLbl="sibTrans2D1" presStyleIdx="4" presStyleCnt="10"/>
      <dgm:spPr/>
      <dgm:t>
        <a:bodyPr/>
        <a:lstStyle/>
        <a:p>
          <a:endParaRPr lang="en-US"/>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US"/>
        </a:p>
      </dgm:t>
    </dgm:pt>
    <dgm:pt modelId="{DDA5CBC7-AA05-481A-A03A-3964C1BBBB5A}" type="pres">
      <dgm:prSet presAssocID="{BD0F67B1-39E4-45ED-9534-FB8F89E8EEF6}" presName="sibTrans" presStyleLbl="sibTrans2D1" presStyleIdx="5" presStyleCnt="10"/>
      <dgm:spPr/>
      <dgm:t>
        <a:bodyPr/>
        <a:lstStyle/>
        <a:p>
          <a:endParaRPr lang="en-US"/>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US"/>
        </a:p>
      </dgm:t>
    </dgm:pt>
    <dgm:pt modelId="{E7F7C4A8-2F3A-49BA-B2E4-CF48FCA5D8D8}" type="pres">
      <dgm:prSet presAssocID="{E373698D-1356-47A7-A591-B72BFE77C3D1}" presName="sibTrans" presStyleLbl="sibTrans2D1" presStyleIdx="6" presStyleCnt="10"/>
      <dgm:spPr/>
      <dgm:t>
        <a:bodyPr/>
        <a:lstStyle/>
        <a:p>
          <a:endParaRPr lang="en-US"/>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US"/>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US"/>
        </a:p>
      </dgm:t>
    </dgm:pt>
    <dgm:pt modelId="{BF9CEF10-4726-4D20-AC2F-85DE706D0D00}" type="pres">
      <dgm:prSet presAssocID="{403B4542-B2F8-496D-BBEA-3A684B1106F9}" presName="parTrans" presStyleLbl="sibTrans2D1" presStyleIdx="7" presStyleCnt="10"/>
      <dgm:spPr/>
      <dgm:t>
        <a:bodyPr/>
        <a:lstStyle/>
        <a:p>
          <a:endParaRPr lang="en-US"/>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US"/>
        </a:p>
      </dgm:t>
    </dgm:pt>
    <dgm:pt modelId="{0C1CAC8B-CC80-49DA-9707-021AB163C55F}" type="pres">
      <dgm:prSet presAssocID="{ABE7D012-6867-48DA-AF76-FDB8ECBB944D}" presName="sibTrans" presStyleLbl="sibTrans2D1" presStyleIdx="8" presStyleCnt="10"/>
      <dgm:spPr/>
      <dgm:t>
        <a:bodyPr/>
        <a:lstStyle/>
        <a:p>
          <a:endParaRPr lang="en-US"/>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US"/>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US"/>
        </a:p>
      </dgm:t>
    </dgm:pt>
    <dgm:pt modelId="{E31C91BC-3A8F-4AC7-8DBF-330AFF31351C}" type="pres">
      <dgm:prSet presAssocID="{525F31A2-90BB-4E18-B1F5-10D38B8099D9}" presName="parTrans" presStyleLbl="sibTrans2D1" presStyleIdx="9" presStyleCnt="10"/>
      <dgm:spPr/>
      <dgm:t>
        <a:bodyPr/>
        <a:lstStyle/>
        <a:p>
          <a:endParaRPr lang="en-US"/>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US"/>
        </a:p>
      </dgm:t>
    </dgm:pt>
  </dgm:ptLst>
  <dgm:cxnLst>
    <dgm:cxn modelId="{73058351-9FAC-4F4F-A5FB-FC365EDF9D02}" type="presOf" srcId="{C53CC6D8-DEFC-45FD-8207-E1ECCC27EA85}" destId="{22D8E0AF-322E-4A8E-BC3C-6E9E9A51F58F}"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9AFC20F2-D5DD-455E-8266-96B58ABE2D49}" type="presOf" srcId="{CAE20587-4D50-4B6B-A17D-199722D630E2}" destId="{68423B8C-DD55-4C1A-86D3-87118415FFA7}"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0586601-9ACD-4FBD-BD5A-48D73FF14301}" type="presOf" srcId="{516A4DDC-76BD-494E-B503-625555CCBC4A}" destId="{9BBCF6CE-E750-48B6-B333-305BBB100737}"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6D853954-67EB-442C-9F5A-866B9247A562}" srcId="{C53CC6D8-DEFC-45FD-8207-E1ECCC27EA85}" destId="{5CA89521-836B-470D-B51C-F8A4714D4EFF}" srcOrd="3" destOrd="0" parTransId="{D7F37AAF-020D-463D-9735-A1336884A6AE}" sibTransId="{C27250CA-FF59-4A03-8472-477331DB98EB}"/>
    <dgm:cxn modelId="{36634D94-C210-4DDC-A75A-FBCAAFC75039}" srcId="{5CA89521-836B-470D-B51C-F8A4714D4EFF}" destId="{63746B76-9534-4F4F-B65B-B8A9AACC03F9}" srcOrd="0" destOrd="0" parTransId="{525F31A2-90BB-4E18-B1F5-10D38B8099D9}" sibTransId="{A9C1E709-4F9E-4AAB-BB7C-51A08921302E}"/>
    <dgm:cxn modelId="{D22C632F-8F8B-48FF-A898-48FD446A5F78}" srcId="{41E3B52E-71B8-4BD0-B1ED-D051FFB12506}" destId="{CAE20587-4D50-4B6B-A17D-199722D630E2}" srcOrd="2" destOrd="0" parTransId="{6CEBC692-6F9A-47B4-948E-5AEB8FCFD251}" sibTransId="{7656320D-CC13-4DD7-8A30-F9FDC84AC6F2}"/>
    <dgm:cxn modelId="{AEAE8CB6-1B26-4996-A549-ADEFF4BF9B7B}" type="presOf" srcId="{41E3B52E-71B8-4BD0-B1ED-D051FFB12506}" destId="{09ADE9CE-20B7-4A4E-BED6-D56E4ED1D855}"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B767AB03-F7F7-492B-8158-C75E1682A10F}" srcId="{EA587102-578B-46F3-8D9E-CEC48527A898}" destId="{15982A38-A73B-4943-B138-EA0EAB77BC29}" srcOrd="1" destOrd="0" parTransId="{7CBA4BA7-B8C9-4EC9-9C51-4E810224FE14}" sibTransId="{9295158E-0763-4655-AD0E-61686A560F58}"/>
    <dgm:cxn modelId="{70C18AF9-2F24-4A50-9785-941DE7FE4B31}" type="presOf" srcId="{2B847D36-6E88-4DD3-AABD-579C99426233}" destId="{7CAEA63C-96B5-40D4-900F-409598FDB0C1}"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0F0D3551-AF94-422C-87FE-80E4E27CB025}" srcId="{C53CC6D8-DEFC-45FD-8207-E1ECCC27EA85}" destId="{41E3B52E-71B8-4BD0-B1ED-D051FFB12506}" srcOrd="1" destOrd="0" parTransId="{DA206B73-34B1-48E4-A513-9978853BF217}" sibTransId="{2436D701-8B79-4C2B-92A4-52BC1BA24775}"/>
    <dgm:cxn modelId="{40E743FD-4072-4389-94B0-B65E89259C6B}" type="presOf" srcId="{5CBEC7DD-A25D-4956-9A65-6EA385F6FCB5}" destId="{F7AA6D3E-BCE0-4C06-B101-080DA85DCB0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AC32EC95-E874-4C4E-AF61-58E99EE59A51}" type="presOf" srcId="{C4FF5CFA-9CEF-4C34-984A-CC28F232798F}" destId="{459BBFF8-CE50-41AE-9B5E-F6026BBE4F45}"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25B66A08-E57F-429F-A076-5691EC284D95}" type="presOf" srcId="{33BF0E2A-2B00-40A5-832E-FC800DCA5982}" destId="{73DBFA1A-3823-4209-9CD6-DBDD456F39FB}" srcOrd="0" destOrd="0" presId="urn:microsoft.com/office/officeart/2005/8/layout/lProcess1"/>
    <dgm:cxn modelId="{3EF97A2F-4200-46E4-86EB-19980AD436FE}" type="presOf" srcId="{CD410504-9F7F-47AE-B46E-CE985680360F}" destId="{85447532-8740-4202-B6A5-AE63748B9291}"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0E9367DA-F3C7-4672-A3E1-FDDD869E15C8}" type="presOf" srcId="{ABE7D012-6867-48DA-AF76-FDB8ECBB944D}" destId="{0C1CAC8B-CC80-49DA-9707-021AB163C55F}"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B522739A-4DEE-43CF-9357-A84EF1EEE7ED}" srcId="{41E3B52E-71B8-4BD0-B1ED-D051FFB12506}" destId="{33BF0E2A-2B00-40A5-832E-FC800DCA5982}" srcOrd="1" destOrd="0" parTransId="{F8C31ED9-A2C0-4A09-A419-0AE9A44BB8DF}" sibTransId="{E373698D-1356-47A7-A591-B72BFE77C3D1}"/>
    <dgm:cxn modelId="{206D6826-92C5-4EEE-A28E-254E966FF0A0}" srcId="{516A4DDC-76BD-494E-B503-625555CCBC4A}" destId="{F7CED298-1605-4B60-9FC8-0A4C25C5AA00}" srcOrd="2" destOrd="0" parTransId="{618E2D9E-4CAE-48D5-9A0F-94DAE74A2D69}" sibTransId="{1009FF03-5F93-449C-AF20-55447EEE50AB}"/>
    <dgm:cxn modelId="{0687A885-2354-4E9E-B313-4269283F0057}" srcId="{41E3B52E-71B8-4BD0-B1ED-D051FFB12506}" destId="{5CBEC7DD-A25D-4956-9A65-6EA385F6FCB5}" srcOrd="0" destOrd="0" parTransId="{F342D04F-4D11-41CC-AB66-36041A902B44}" sibTransId="{BD0F67B1-39E4-45ED-9534-FB8F89E8EEF6}"/>
    <dgm:cxn modelId="{AB112F16-9765-4DCF-8A6B-B4FEBB1DF80B}" type="presOf" srcId="{1009FF03-5F93-449C-AF20-55447EEE50AB}" destId="{3FBD4BD3-B74D-4AAB-9295-AE19DCC50691}"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pPr/>
              <a:t>6/26/2022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xmlns=""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pPr/>
              <a:t>6/26/2022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xmlns=""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pPr/>
              <a:t>6/26/2022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pPr/>
              <a:t>6/26/2022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6/26/2022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xmlns=""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6/26/2022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pPr/>
              <a:t>6/26/2022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pPr/>
              <a:t>6/26/2022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pPr/>
              <a:t>6/26/2022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6/26/2022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6/26/2022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6/26/2022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Ratings Prediction Project Presentation</a:t>
            </a:r>
            <a:endParaRPr dirty="0"/>
          </a:p>
        </p:txBody>
      </p:sp>
      <p:sp>
        <p:nvSpPr>
          <p:cNvPr id="3" name="Subtitle 2"/>
          <p:cNvSpPr>
            <a:spLocks noGrp="1"/>
          </p:cNvSpPr>
          <p:nvPr>
            <p:ph type="body" idx="1"/>
          </p:nvPr>
        </p:nvSpPr>
        <p:spPr/>
        <p:txBody>
          <a:bodyPr>
            <a:normAutofit/>
          </a:bodyPr>
          <a:lstStyle/>
          <a:p>
            <a:r>
              <a:rPr lang="en-US" dirty="0"/>
              <a:t>Submitted by</a:t>
            </a:r>
          </a:p>
          <a:p>
            <a:r>
              <a:rPr lang="en-US" dirty="0" smtClean="0"/>
              <a:t>RICHA SINGH</a:t>
            </a:r>
            <a:endParaRPr dirty="0"/>
          </a:p>
        </p:txBody>
      </p:sp>
    </p:spTree>
    <p:extLst>
      <p:ext uri="{BB962C8B-B14F-4D97-AF65-F5344CB8AC3E}">
        <p14:creationId xmlns:p14="http://schemas.microsoft.com/office/powerpoint/2010/main" xmlns=""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xmlns=""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xmlns=""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xmlns="" id="{A80AF98F-09CB-4A23-B966-E0C3E40BB038}"/>
              </a:ext>
            </a:extLst>
          </p:cNvPr>
          <p:cNvPicPr>
            <a:picLocks noChangeAspect="1"/>
          </p:cNvPicPr>
          <p:nvPr/>
        </p:nvPicPr>
        <p:blipFill>
          <a:blip r:embed="rId2"/>
          <a:stretch>
            <a:fillRect/>
          </a:stretch>
        </p:blipFill>
        <p:spPr>
          <a:xfrm>
            <a:off x="76200" y="381000"/>
            <a:ext cx="7772400" cy="6019800"/>
          </a:xfrm>
          <a:prstGeom prst="rect">
            <a:avLst/>
          </a:prstGeom>
        </p:spPr>
      </p:pic>
    </p:spTree>
    <p:extLst>
      <p:ext uri="{BB962C8B-B14F-4D97-AF65-F5344CB8AC3E}">
        <p14:creationId xmlns:p14="http://schemas.microsoft.com/office/powerpoint/2010/main" xmlns=""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xmlns=""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a16="http://schemas.microsoft.com/office/drawing/2014/main" xmlns=""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89013" y="1400175"/>
            <a:ext cx="5943600" cy="4057650"/>
          </a:xfrm>
        </p:spPr>
      </p:pic>
    </p:spTree>
    <p:extLst>
      <p:ext uri="{BB962C8B-B14F-4D97-AF65-F5344CB8AC3E}">
        <p14:creationId xmlns:p14="http://schemas.microsoft.com/office/powerpoint/2010/main" xmlns=""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xmlns=""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60413" y="1836895"/>
            <a:ext cx="6400800" cy="3184209"/>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xmlns=""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xmlns=""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60413" y="1453072"/>
            <a:ext cx="6400800" cy="3951856"/>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xmlns=""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xmlns=""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60413" y="1924387"/>
            <a:ext cx="6400800" cy="3009225"/>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xmlns=""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xmlns=""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xmlns=""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xmlns=""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xmlns=""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xmlns="" id="{27438441-1509-429A-882D-5CEE156D91B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xmlns=""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xmlns="" id="{720F648A-D2E8-4329-B804-3AAF8484B6D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xmlns=""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xmlns=""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xmlns=""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xmlns=""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xmlns="" id="{1EBD58EE-0F32-468D-A153-04192C5AED3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xmlns=""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C05982CE-E4FD-49E6-A1DC-157570A8E712}"/>
              </a:ext>
            </a:extLst>
          </p:cNvPr>
          <p:cNvSpPr>
            <a:spLocks noGrp="1"/>
          </p:cNvSpPr>
          <p:nvPr>
            <p:ph idx="1"/>
          </p:nvPr>
        </p:nvSpPr>
        <p:spPr/>
        <p:txBody>
          <a:bodyPr>
            <a:normAutofit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xmlns=""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D8FCB002-2C7B-4A98-878F-F76B3B6B806D}"/>
              </a:ext>
            </a:extLst>
          </p:cNvPr>
          <p:cNvSpPr>
            <a:spLocks noGrp="1"/>
          </p:cNvSpPr>
          <p:nvPr>
            <p:ph idx="1"/>
          </p:nvPr>
        </p:nvSpPr>
        <p:spPr/>
        <p:txBody>
          <a:bodyPr>
            <a:normAutofit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xmlns=""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xmlns=""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6759E5A-1180-4660-8199-71AB40B92AB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xmlns="" id="{664DB1FF-0B62-402E-9CE7-A2F95B83A66B}"/>
              </a:ext>
            </a:extLst>
          </p:cNvPr>
          <p:cNvSpPr txBox="1"/>
          <p:nvPr/>
        </p:nvSpPr>
        <p:spPr>
          <a:xfrm>
            <a:off x="-29592" y="5638800"/>
            <a:ext cx="6894250" cy="1569660"/>
          </a:xfrm>
          <a:prstGeom prst="rect">
            <a:avLst/>
          </a:prstGeom>
          <a:noFill/>
        </p:spPr>
        <p:txBody>
          <a:bodyPr wrap="square">
            <a:spAutoFit/>
          </a:bodyPr>
          <a:lstStyle/>
          <a:p>
            <a:r>
              <a:rPr lang="en-US" sz="9600" b="1" dirty="0" smtClean="0">
                <a:solidFill>
                  <a:srgbClr val="FFFF00"/>
                </a:solidFill>
                <a:latin typeface="Algerian" panose="04020705040A02060702" pitchFamily="82" charset="0"/>
              </a:rPr>
              <a:t>THANK </a:t>
            </a:r>
            <a:r>
              <a:rPr lang="en-US" sz="9600" b="1" dirty="0">
                <a:solidFill>
                  <a:srgbClr val="FFFF00"/>
                </a:solidFill>
                <a:latin typeface="Algerian" panose="04020705040A02060702" pitchFamily="82" charset="0"/>
              </a:rPr>
              <a:t>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xmlns=""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xmlns=""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xmlns=""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xmlns=""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xmlns=""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xmlns=""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xmlns="" val="298977526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xmlns=""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8 GB</a:t>
            </a:r>
          </a:p>
          <a:p>
            <a:pPr marL="0" indent="0">
              <a:buNone/>
            </a:pPr>
            <a:r>
              <a:rPr lang="en-IN" dirty="0"/>
              <a:t>	CPU 	: AMD Ryzen 5 3550H with Radeon Vega Mobile Gfx 2.10 GHz</a:t>
            </a:r>
          </a:p>
          <a:p>
            <a:pPr marL="0" indent="0">
              <a:buNone/>
            </a:pPr>
            <a:r>
              <a:rPr lang="en-IN" dirty="0"/>
              <a:t>	GPU 	: AMD Radeon ™ Vega 8 Graphics and NVIDIA GeForce GTX 1650 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xmlns=""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p:txBody>
          <a:bodyPr>
            <a:normAutofit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xmlns=""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NaN values present in our dataset and then decided to drop them all so that we were left with meaningful information.</a:t>
            </a:r>
            <a:endParaRPr dirty="0"/>
          </a:p>
        </p:txBody>
      </p:sp>
      <p:sp>
        <p:nvSpPr>
          <p:cNvPr id="20" name="Content Placeholder 19">
            <a:extLst>
              <a:ext uri="{FF2B5EF4-FFF2-40B4-BE49-F238E27FC236}">
                <a16:creationId xmlns:a16="http://schemas.microsoft.com/office/drawing/2014/main" xmlns="" id="{93869E23-451C-4BC8-ADDE-4D6E11988715}"/>
              </a:ext>
            </a:extLst>
          </p:cNvPr>
          <p:cNvSpPr>
            <a:spLocks noGrp="1"/>
          </p:cNvSpPr>
          <p:nvPr>
            <p:ph idx="1"/>
          </p:nvPr>
        </p:nvSpPr>
        <p:spPr/>
        <p:txBody>
          <a:bodyPr/>
          <a:lstStyle/>
          <a:p>
            <a:endParaRPr lang="en-IN"/>
          </a:p>
        </p:txBody>
      </p:sp>
      <p:pic>
        <p:nvPicPr>
          <p:cNvPr id="22" name="Picture 21">
            <a:extLst>
              <a:ext uri="{FF2B5EF4-FFF2-40B4-BE49-F238E27FC236}">
                <a16:creationId xmlns:a16="http://schemas.microsoft.com/office/drawing/2014/main" xmlns=""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xmlns="" val="323256014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107</TotalTime>
  <Words>1057</Words>
  <Application>Microsoft Office PowerPoint</Application>
  <PresentationFormat>Custom</PresentationFormat>
  <Paragraphs>102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Tech Computer 16x9</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admin</cp:lastModifiedBy>
  <cp:revision>15</cp:revision>
  <dcterms:created xsi:type="dcterms:W3CDTF">2021-12-26T03:23:22Z</dcterms:created>
  <dcterms:modified xsi:type="dcterms:W3CDTF">2022-06-26T17:15:25Z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