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9DD96-7EB1-4C7F-8D0E-B6DBA96DBC35}" v="35" dt="2023-07-05T07:21:09.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38" d="100"/>
          <a:sy n="38" d="100"/>
        </p:scale>
        <p:origin x="-106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 srivastava" userId="354c9c8e74741e6b" providerId="LiveId" clId="{CFC9DD96-7EB1-4C7F-8D0E-B6DBA96DBC35}"/>
    <pc:docChg chg="undo redo custSel addSld delSld modSld sldOrd">
      <pc:chgData name="richa srivastava" userId="354c9c8e74741e6b" providerId="LiveId" clId="{CFC9DD96-7EB1-4C7F-8D0E-B6DBA96DBC35}" dt="2023-07-05T07:21:09.319" v="8832"/>
      <pc:docMkLst>
        <pc:docMk/>
      </pc:docMkLst>
      <pc:sldChg chg="addSp modSp mod modTransition modAnim">
        <pc:chgData name="richa srivastava" userId="354c9c8e74741e6b" providerId="LiveId" clId="{CFC9DD96-7EB1-4C7F-8D0E-B6DBA96DBC35}" dt="2023-07-05T07:21:09.319" v="8832"/>
        <pc:sldMkLst>
          <pc:docMk/>
          <pc:sldMk cId="1204726470" sldId="256"/>
        </pc:sldMkLst>
        <pc:spChg chg="mod">
          <ac:chgData name="richa srivastava" userId="354c9c8e74741e6b" providerId="LiveId" clId="{CFC9DD96-7EB1-4C7F-8D0E-B6DBA96DBC35}" dt="2023-07-04T18:21:34.780" v="8830" actId="115"/>
          <ac:spMkLst>
            <pc:docMk/>
            <pc:sldMk cId="1204726470" sldId="256"/>
            <ac:spMk id="3" creationId="{4C367035-B0C4-9237-2EA0-40FDB89857B0}"/>
          </ac:spMkLst>
        </pc:spChg>
        <pc:picChg chg="add mod">
          <ac:chgData name="richa srivastava" userId="354c9c8e74741e6b" providerId="LiveId" clId="{CFC9DD96-7EB1-4C7F-8D0E-B6DBA96DBC35}" dt="2023-07-05T07:21:09.319" v="8832"/>
          <ac:picMkLst>
            <pc:docMk/>
            <pc:sldMk cId="1204726470" sldId="256"/>
            <ac:picMk id="4" creationId="{739DDEF3-3C54-313B-3D21-C4A3E1D74E0F}"/>
          </ac:picMkLst>
        </pc:picChg>
      </pc:sldChg>
      <pc:sldChg chg="modSp mod">
        <pc:chgData name="richa srivastava" userId="354c9c8e74741e6b" providerId="LiveId" clId="{CFC9DD96-7EB1-4C7F-8D0E-B6DBA96DBC35}" dt="2023-07-04T18:21:19.823" v="8829" actId="20577"/>
        <pc:sldMkLst>
          <pc:docMk/>
          <pc:sldMk cId="2613355375" sldId="260"/>
        </pc:sldMkLst>
        <pc:spChg chg="mod">
          <ac:chgData name="richa srivastava" userId="354c9c8e74741e6b" providerId="LiveId" clId="{CFC9DD96-7EB1-4C7F-8D0E-B6DBA96DBC35}" dt="2023-07-04T18:21:19.823" v="8829" actId="20577"/>
          <ac:spMkLst>
            <pc:docMk/>
            <pc:sldMk cId="2613355375" sldId="260"/>
            <ac:spMk id="3" creationId="{630A9A91-F9AA-F1E5-8775-52672109F43F}"/>
          </ac:spMkLst>
        </pc:spChg>
      </pc:sldChg>
      <pc:sldChg chg="modSp mod">
        <pc:chgData name="richa srivastava" userId="354c9c8e74741e6b" providerId="LiveId" clId="{CFC9DD96-7EB1-4C7F-8D0E-B6DBA96DBC35}" dt="2023-07-04T07:03:26.708" v="170" actId="20577"/>
        <pc:sldMkLst>
          <pc:docMk/>
          <pc:sldMk cId="3192312231" sldId="263"/>
        </pc:sldMkLst>
        <pc:spChg chg="mod">
          <ac:chgData name="richa srivastava" userId="354c9c8e74741e6b" providerId="LiveId" clId="{CFC9DD96-7EB1-4C7F-8D0E-B6DBA96DBC35}" dt="2023-07-04T07:03:26.708" v="170" actId="20577"/>
          <ac:spMkLst>
            <pc:docMk/>
            <pc:sldMk cId="3192312231" sldId="263"/>
            <ac:spMk id="3" creationId="{FF283B5F-2E2E-24B7-CA58-FB737E6936A5}"/>
          </ac:spMkLst>
        </pc:spChg>
      </pc:sldChg>
      <pc:sldChg chg="modSp add mod">
        <pc:chgData name="richa srivastava" userId="354c9c8e74741e6b" providerId="LiveId" clId="{CFC9DD96-7EB1-4C7F-8D0E-B6DBA96DBC35}" dt="2023-07-04T07:20:28.980" v="536" actId="20577"/>
        <pc:sldMkLst>
          <pc:docMk/>
          <pc:sldMk cId="1009247942" sldId="264"/>
        </pc:sldMkLst>
        <pc:spChg chg="mod">
          <ac:chgData name="richa srivastava" userId="354c9c8e74741e6b" providerId="LiveId" clId="{CFC9DD96-7EB1-4C7F-8D0E-B6DBA96DBC35}" dt="2023-07-04T07:04:30.324" v="226" actId="20577"/>
          <ac:spMkLst>
            <pc:docMk/>
            <pc:sldMk cId="1009247942" sldId="264"/>
            <ac:spMk id="2" creationId="{0004B458-07C5-0F01-ABAC-ED759759FCD2}"/>
          </ac:spMkLst>
        </pc:spChg>
        <pc:spChg chg="mod">
          <ac:chgData name="richa srivastava" userId="354c9c8e74741e6b" providerId="LiveId" clId="{CFC9DD96-7EB1-4C7F-8D0E-B6DBA96DBC35}" dt="2023-07-04T07:20:28.980" v="536" actId="20577"/>
          <ac:spMkLst>
            <pc:docMk/>
            <pc:sldMk cId="1009247942" sldId="264"/>
            <ac:spMk id="3" creationId="{FF283B5F-2E2E-24B7-CA58-FB737E6936A5}"/>
          </ac:spMkLst>
        </pc:spChg>
        <pc:picChg chg="mod">
          <ac:chgData name="richa srivastava" userId="354c9c8e74741e6b" providerId="LiveId" clId="{CFC9DD96-7EB1-4C7F-8D0E-B6DBA96DBC35}" dt="2023-07-04T07:13:52.286" v="233" actId="14100"/>
          <ac:picMkLst>
            <pc:docMk/>
            <pc:sldMk cId="1009247942" sldId="264"/>
            <ac:picMk id="7" creationId="{776849FB-3355-F202-42C3-48E53EB6E4F8}"/>
          </ac:picMkLst>
        </pc:picChg>
        <pc:picChg chg="mod">
          <ac:chgData name="richa srivastava" userId="354c9c8e74741e6b" providerId="LiveId" clId="{CFC9DD96-7EB1-4C7F-8D0E-B6DBA96DBC35}" dt="2023-07-04T07:14:11.400" v="236" actId="14100"/>
          <ac:picMkLst>
            <pc:docMk/>
            <pc:sldMk cId="1009247942" sldId="264"/>
            <ac:picMk id="9" creationId="{1894740F-2171-B6D5-CBFC-C17BF4A6664A}"/>
          </ac:picMkLst>
        </pc:picChg>
      </pc:sldChg>
      <pc:sldChg chg="new del">
        <pc:chgData name="richa srivastava" userId="354c9c8e74741e6b" providerId="LiveId" clId="{CFC9DD96-7EB1-4C7F-8D0E-B6DBA96DBC35}" dt="2023-07-04T07:03:48.874" v="172" actId="2696"/>
        <pc:sldMkLst>
          <pc:docMk/>
          <pc:sldMk cId="2670606477" sldId="264"/>
        </pc:sldMkLst>
      </pc:sldChg>
      <pc:sldChg chg="modSp add mod">
        <pc:chgData name="richa srivastava" userId="354c9c8e74741e6b" providerId="LiveId" clId="{CFC9DD96-7EB1-4C7F-8D0E-B6DBA96DBC35}" dt="2023-07-04T07:27:00.806" v="680" actId="20577"/>
        <pc:sldMkLst>
          <pc:docMk/>
          <pc:sldMk cId="1383467115" sldId="265"/>
        </pc:sldMkLst>
        <pc:spChg chg="mod">
          <ac:chgData name="richa srivastava" userId="354c9c8e74741e6b" providerId="LiveId" clId="{CFC9DD96-7EB1-4C7F-8D0E-B6DBA96DBC35}" dt="2023-07-04T07:27:00.806" v="680" actId="20577"/>
          <ac:spMkLst>
            <pc:docMk/>
            <pc:sldMk cId="1383467115" sldId="265"/>
            <ac:spMk id="3" creationId="{FF283B5F-2E2E-24B7-CA58-FB737E6936A5}"/>
          </ac:spMkLst>
        </pc:spChg>
        <pc:picChg chg="mod">
          <ac:chgData name="richa srivastava" userId="354c9c8e74741e6b" providerId="LiveId" clId="{CFC9DD96-7EB1-4C7F-8D0E-B6DBA96DBC35}" dt="2023-07-04T07:22:36.427" v="543" actId="14100"/>
          <ac:picMkLst>
            <pc:docMk/>
            <pc:sldMk cId="1383467115" sldId="265"/>
            <ac:picMk id="7" creationId="{776849FB-3355-F202-42C3-48E53EB6E4F8}"/>
          </ac:picMkLst>
        </pc:picChg>
        <pc:picChg chg="mod">
          <ac:chgData name="richa srivastava" userId="354c9c8e74741e6b" providerId="LiveId" clId="{CFC9DD96-7EB1-4C7F-8D0E-B6DBA96DBC35}" dt="2023-07-04T07:22:50.887" v="544" actId="14826"/>
          <ac:picMkLst>
            <pc:docMk/>
            <pc:sldMk cId="1383467115" sldId="265"/>
            <ac:picMk id="9" creationId="{1894740F-2171-B6D5-CBFC-C17BF4A6664A}"/>
          </ac:picMkLst>
        </pc:picChg>
      </pc:sldChg>
      <pc:sldChg chg="addSp delSp modSp add mod">
        <pc:chgData name="richa srivastava" userId="354c9c8e74741e6b" providerId="LiveId" clId="{CFC9DD96-7EB1-4C7F-8D0E-B6DBA96DBC35}" dt="2023-07-04T10:21:14.194" v="1892" actId="14100"/>
        <pc:sldMkLst>
          <pc:docMk/>
          <pc:sldMk cId="1699867021" sldId="266"/>
        </pc:sldMkLst>
        <pc:spChg chg="mod">
          <ac:chgData name="richa srivastava" userId="354c9c8e74741e6b" providerId="LiveId" clId="{CFC9DD96-7EB1-4C7F-8D0E-B6DBA96DBC35}" dt="2023-07-04T07:37:51.745" v="730" actId="20577"/>
          <ac:spMkLst>
            <pc:docMk/>
            <pc:sldMk cId="1699867021" sldId="266"/>
            <ac:spMk id="2" creationId="{0004B458-07C5-0F01-ABAC-ED759759FCD2}"/>
          </ac:spMkLst>
        </pc:spChg>
        <pc:spChg chg="mod">
          <ac:chgData name="richa srivastava" userId="354c9c8e74741e6b" providerId="LiveId" clId="{CFC9DD96-7EB1-4C7F-8D0E-B6DBA96DBC35}" dt="2023-07-04T07:51:45.470" v="926" actId="207"/>
          <ac:spMkLst>
            <pc:docMk/>
            <pc:sldMk cId="1699867021" sldId="266"/>
            <ac:spMk id="3" creationId="{FF283B5F-2E2E-24B7-CA58-FB737E6936A5}"/>
          </ac:spMkLst>
        </pc:spChg>
        <pc:picChg chg="add mod">
          <ac:chgData name="richa srivastava" userId="354c9c8e74741e6b" providerId="LiveId" clId="{CFC9DD96-7EB1-4C7F-8D0E-B6DBA96DBC35}" dt="2023-07-04T10:21:14.194" v="1892" actId="14100"/>
          <ac:picMkLst>
            <pc:docMk/>
            <pc:sldMk cId="1699867021" sldId="266"/>
            <ac:picMk id="5" creationId="{C27F1F49-2317-FB0E-5823-A253A46158A2}"/>
          </ac:picMkLst>
        </pc:picChg>
        <pc:picChg chg="del mod">
          <ac:chgData name="richa srivastava" userId="354c9c8e74741e6b" providerId="LiveId" clId="{CFC9DD96-7EB1-4C7F-8D0E-B6DBA96DBC35}" dt="2023-07-04T10:19:25.498" v="1886" actId="21"/>
          <ac:picMkLst>
            <pc:docMk/>
            <pc:sldMk cId="1699867021" sldId="266"/>
            <ac:picMk id="7" creationId="{776849FB-3355-F202-42C3-48E53EB6E4F8}"/>
          </ac:picMkLst>
        </pc:picChg>
        <pc:picChg chg="mod">
          <ac:chgData name="richa srivastava" userId="354c9c8e74741e6b" providerId="LiveId" clId="{CFC9DD96-7EB1-4C7F-8D0E-B6DBA96DBC35}" dt="2023-07-04T07:48:51.891" v="738" actId="14100"/>
          <ac:picMkLst>
            <pc:docMk/>
            <pc:sldMk cId="1699867021" sldId="266"/>
            <ac:picMk id="9" creationId="{1894740F-2171-B6D5-CBFC-C17BF4A6664A}"/>
          </ac:picMkLst>
        </pc:picChg>
      </pc:sldChg>
      <pc:sldChg chg="modSp add mod">
        <pc:chgData name="richa srivastava" userId="354c9c8e74741e6b" providerId="LiveId" clId="{CFC9DD96-7EB1-4C7F-8D0E-B6DBA96DBC35}" dt="2023-07-04T08:09:07.175" v="1251" actId="20577"/>
        <pc:sldMkLst>
          <pc:docMk/>
          <pc:sldMk cId="736088859" sldId="267"/>
        </pc:sldMkLst>
        <pc:spChg chg="mod">
          <ac:chgData name="richa srivastava" userId="354c9c8e74741e6b" providerId="LiveId" clId="{CFC9DD96-7EB1-4C7F-8D0E-B6DBA96DBC35}" dt="2023-07-04T08:09:07.175" v="1251" actId="20577"/>
          <ac:spMkLst>
            <pc:docMk/>
            <pc:sldMk cId="736088859" sldId="267"/>
            <ac:spMk id="3" creationId="{FF283B5F-2E2E-24B7-CA58-FB737E6936A5}"/>
          </ac:spMkLst>
        </pc:spChg>
        <pc:picChg chg="mod">
          <ac:chgData name="richa srivastava" userId="354c9c8e74741e6b" providerId="LiveId" clId="{CFC9DD96-7EB1-4C7F-8D0E-B6DBA96DBC35}" dt="2023-07-04T08:05:58.983" v="968" actId="14826"/>
          <ac:picMkLst>
            <pc:docMk/>
            <pc:sldMk cId="736088859" sldId="267"/>
            <ac:picMk id="7" creationId="{776849FB-3355-F202-42C3-48E53EB6E4F8}"/>
          </ac:picMkLst>
        </pc:picChg>
        <pc:picChg chg="mod">
          <ac:chgData name="richa srivastava" userId="354c9c8e74741e6b" providerId="LiveId" clId="{CFC9DD96-7EB1-4C7F-8D0E-B6DBA96DBC35}" dt="2023-07-04T08:06:22.853" v="973" actId="14100"/>
          <ac:picMkLst>
            <pc:docMk/>
            <pc:sldMk cId="736088859" sldId="267"/>
            <ac:picMk id="9" creationId="{1894740F-2171-B6D5-CBFC-C17BF4A6664A}"/>
          </ac:picMkLst>
        </pc:picChg>
      </pc:sldChg>
      <pc:sldChg chg="modSp add mod">
        <pc:chgData name="richa srivastava" userId="354c9c8e74741e6b" providerId="LiveId" clId="{CFC9DD96-7EB1-4C7F-8D0E-B6DBA96DBC35}" dt="2023-07-04T10:16:06.227" v="1879" actId="20577"/>
        <pc:sldMkLst>
          <pc:docMk/>
          <pc:sldMk cId="2990496157" sldId="268"/>
        </pc:sldMkLst>
        <pc:spChg chg="mod">
          <ac:chgData name="richa srivastava" userId="354c9c8e74741e6b" providerId="LiveId" clId="{CFC9DD96-7EB1-4C7F-8D0E-B6DBA96DBC35}" dt="2023-07-04T10:16:06.227" v="1879" actId="20577"/>
          <ac:spMkLst>
            <pc:docMk/>
            <pc:sldMk cId="2990496157" sldId="268"/>
            <ac:spMk id="2" creationId="{0004B458-07C5-0F01-ABAC-ED759759FCD2}"/>
          </ac:spMkLst>
        </pc:spChg>
        <pc:spChg chg="mod">
          <ac:chgData name="richa srivastava" userId="354c9c8e74741e6b" providerId="LiveId" clId="{CFC9DD96-7EB1-4C7F-8D0E-B6DBA96DBC35}" dt="2023-07-04T09:46:29.396" v="1532" actId="20577"/>
          <ac:spMkLst>
            <pc:docMk/>
            <pc:sldMk cId="2990496157" sldId="268"/>
            <ac:spMk id="3" creationId="{FF283B5F-2E2E-24B7-CA58-FB737E6936A5}"/>
          </ac:spMkLst>
        </pc:spChg>
        <pc:picChg chg="mod">
          <ac:chgData name="richa srivastava" userId="354c9c8e74741e6b" providerId="LiveId" clId="{CFC9DD96-7EB1-4C7F-8D0E-B6DBA96DBC35}" dt="2023-07-04T09:44:30.308" v="1353" actId="14100"/>
          <ac:picMkLst>
            <pc:docMk/>
            <pc:sldMk cId="2990496157" sldId="268"/>
            <ac:picMk id="7" creationId="{776849FB-3355-F202-42C3-48E53EB6E4F8}"/>
          </ac:picMkLst>
        </pc:picChg>
        <pc:picChg chg="mod">
          <ac:chgData name="richa srivastava" userId="354c9c8e74741e6b" providerId="LiveId" clId="{CFC9DD96-7EB1-4C7F-8D0E-B6DBA96DBC35}" dt="2023-07-04T09:44:43.651" v="1354" actId="14826"/>
          <ac:picMkLst>
            <pc:docMk/>
            <pc:sldMk cId="2990496157" sldId="268"/>
            <ac:picMk id="9" creationId="{1894740F-2171-B6D5-CBFC-C17BF4A6664A}"/>
          </ac:picMkLst>
        </pc:picChg>
      </pc:sldChg>
      <pc:sldChg chg="addSp modSp add mod ord">
        <pc:chgData name="richa srivastava" userId="354c9c8e74741e6b" providerId="LiveId" clId="{CFC9DD96-7EB1-4C7F-8D0E-B6DBA96DBC35}" dt="2023-07-04T10:21:41.118" v="1896"/>
        <pc:sldMkLst>
          <pc:docMk/>
          <pc:sldMk cId="2206719657" sldId="269"/>
        </pc:sldMkLst>
        <pc:spChg chg="mod">
          <ac:chgData name="richa srivastava" userId="354c9c8e74741e6b" providerId="LiveId" clId="{CFC9DD96-7EB1-4C7F-8D0E-B6DBA96DBC35}" dt="2023-07-04T10:14:16.559" v="1788" actId="14100"/>
          <ac:spMkLst>
            <pc:docMk/>
            <pc:sldMk cId="2206719657" sldId="269"/>
            <ac:spMk id="2" creationId="{0004B458-07C5-0F01-ABAC-ED759759FCD2}"/>
          </ac:spMkLst>
        </pc:spChg>
        <pc:spChg chg="mod">
          <ac:chgData name="richa srivastava" userId="354c9c8e74741e6b" providerId="LiveId" clId="{CFC9DD96-7EB1-4C7F-8D0E-B6DBA96DBC35}" dt="2023-07-04T10:15:16.624" v="1848" actId="20577"/>
          <ac:spMkLst>
            <pc:docMk/>
            <pc:sldMk cId="2206719657" sldId="269"/>
            <ac:spMk id="3" creationId="{FF283B5F-2E2E-24B7-CA58-FB737E6936A5}"/>
          </ac:spMkLst>
        </pc:spChg>
        <pc:picChg chg="add mod">
          <ac:chgData name="richa srivastava" userId="354c9c8e74741e6b" providerId="LiveId" clId="{CFC9DD96-7EB1-4C7F-8D0E-B6DBA96DBC35}" dt="2023-07-04T10:11:30.339" v="1613" actId="14100"/>
          <ac:picMkLst>
            <pc:docMk/>
            <pc:sldMk cId="2206719657" sldId="269"/>
            <ac:picMk id="5" creationId="{0489B762-9AA4-D97C-EA29-AFF9E101CC4B}"/>
          </ac:picMkLst>
        </pc:picChg>
        <pc:picChg chg="mod">
          <ac:chgData name="richa srivastava" userId="354c9c8e74741e6b" providerId="LiveId" clId="{CFC9DD96-7EB1-4C7F-8D0E-B6DBA96DBC35}" dt="2023-07-04T10:11:50.878" v="1615" actId="14100"/>
          <ac:picMkLst>
            <pc:docMk/>
            <pc:sldMk cId="2206719657" sldId="269"/>
            <ac:picMk id="7" creationId="{776849FB-3355-F202-42C3-48E53EB6E4F8}"/>
          </ac:picMkLst>
        </pc:picChg>
        <pc:picChg chg="mod">
          <ac:chgData name="richa srivastava" userId="354c9c8e74741e6b" providerId="LiveId" clId="{CFC9DD96-7EB1-4C7F-8D0E-B6DBA96DBC35}" dt="2023-07-04T10:10:29.439" v="1603" actId="14100"/>
          <ac:picMkLst>
            <pc:docMk/>
            <pc:sldMk cId="2206719657" sldId="269"/>
            <ac:picMk id="9" creationId="{1894740F-2171-B6D5-CBFC-C17BF4A6664A}"/>
          </ac:picMkLst>
        </pc:picChg>
      </pc:sldChg>
      <pc:sldChg chg="addSp delSp modSp add del mod">
        <pc:chgData name="richa srivastava" userId="354c9c8e74741e6b" providerId="LiveId" clId="{CFC9DD96-7EB1-4C7F-8D0E-B6DBA96DBC35}" dt="2023-07-04T10:21:31.881" v="1893" actId="2696"/>
        <pc:sldMkLst>
          <pc:docMk/>
          <pc:sldMk cId="60290351" sldId="270"/>
        </pc:sldMkLst>
        <pc:picChg chg="add del mod">
          <ac:chgData name="richa srivastava" userId="354c9c8e74741e6b" providerId="LiveId" clId="{CFC9DD96-7EB1-4C7F-8D0E-B6DBA96DBC35}" dt="2023-07-04T10:18:33.235" v="1884" actId="21"/>
          <ac:picMkLst>
            <pc:docMk/>
            <pc:sldMk cId="60290351" sldId="270"/>
            <ac:picMk id="6" creationId="{CB4C474E-6C20-8712-CCF1-3FC2BFAEC7E3}"/>
          </ac:picMkLst>
        </pc:picChg>
      </pc:sldChg>
      <pc:sldChg chg="addSp modSp add mod">
        <pc:chgData name="richa srivastava" userId="354c9c8e74741e6b" providerId="LiveId" clId="{CFC9DD96-7EB1-4C7F-8D0E-B6DBA96DBC35}" dt="2023-07-04T10:44:05.776" v="2465" actId="20577"/>
        <pc:sldMkLst>
          <pc:docMk/>
          <pc:sldMk cId="4189012061" sldId="270"/>
        </pc:sldMkLst>
        <pc:spChg chg="mod">
          <ac:chgData name="richa srivastava" userId="354c9c8e74741e6b" providerId="LiveId" clId="{CFC9DD96-7EB1-4C7F-8D0E-B6DBA96DBC35}" dt="2023-07-04T10:22:24.673" v="1955" actId="255"/>
          <ac:spMkLst>
            <pc:docMk/>
            <pc:sldMk cId="4189012061" sldId="270"/>
            <ac:spMk id="2" creationId="{0004B458-07C5-0F01-ABAC-ED759759FCD2}"/>
          </ac:spMkLst>
        </pc:spChg>
        <pc:spChg chg="mod">
          <ac:chgData name="richa srivastava" userId="354c9c8e74741e6b" providerId="LiveId" clId="{CFC9DD96-7EB1-4C7F-8D0E-B6DBA96DBC35}" dt="2023-07-04T10:44:05.776" v="2465" actId="20577"/>
          <ac:spMkLst>
            <pc:docMk/>
            <pc:sldMk cId="4189012061" sldId="270"/>
            <ac:spMk id="3" creationId="{FF283B5F-2E2E-24B7-CA58-FB737E6936A5}"/>
          </ac:spMkLst>
        </pc:spChg>
        <pc:picChg chg="add mod">
          <ac:chgData name="richa srivastava" userId="354c9c8e74741e6b" providerId="LiveId" clId="{CFC9DD96-7EB1-4C7F-8D0E-B6DBA96DBC35}" dt="2023-07-04T10:38:11.801" v="2022" actId="1076"/>
          <ac:picMkLst>
            <pc:docMk/>
            <pc:sldMk cId="4189012061" sldId="270"/>
            <ac:picMk id="5" creationId="{591C7DBB-275B-115C-1ED9-732ABD0BA434}"/>
          </ac:picMkLst>
        </pc:picChg>
        <pc:picChg chg="mod">
          <ac:chgData name="richa srivastava" userId="354c9c8e74741e6b" providerId="LiveId" clId="{CFC9DD96-7EB1-4C7F-8D0E-B6DBA96DBC35}" dt="2023-07-04T10:39:07.274" v="2032" actId="14100"/>
          <ac:picMkLst>
            <pc:docMk/>
            <pc:sldMk cId="4189012061" sldId="270"/>
            <ac:picMk id="7" creationId="{776849FB-3355-F202-42C3-48E53EB6E4F8}"/>
          </ac:picMkLst>
        </pc:picChg>
        <pc:picChg chg="add mod">
          <ac:chgData name="richa srivastava" userId="354c9c8e74741e6b" providerId="LiveId" clId="{CFC9DD96-7EB1-4C7F-8D0E-B6DBA96DBC35}" dt="2023-07-04T10:40:34.517" v="2036" actId="14100"/>
          <ac:picMkLst>
            <pc:docMk/>
            <pc:sldMk cId="4189012061" sldId="270"/>
            <ac:picMk id="8" creationId="{CB70296B-47E0-3192-632A-4A24D765F641}"/>
          </ac:picMkLst>
        </pc:picChg>
        <pc:picChg chg="mod">
          <ac:chgData name="richa srivastava" userId="354c9c8e74741e6b" providerId="LiveId" clId="{CFC9DD96-7EB1-4C7F-8D0E-B6DBA96DBC35}" dt="2023-07-04T10:38:50.897" v="2028" actId="14100"/>
          <ac:picMkLst>
            <pc:docMk/>
            <pc:sldMk cId="4189012061" sldId="270"/>
            <ac:picMk id="9" creationId="{1894740F-2171-B6D5-CBFC-C17BF4A6664A}"/>
          </ac:picMkLst>
        </pc:picChg>
      </pc:sldChg>
      <pc:sldChg chg="delSp modSp add mod">
        <pc:chgData name="richa srivastava" userId="354c9c8e74741e6b" providerId="LiveId" clId="{CFC9DD96-7EB1-4C7F-8D0E-B6DBA96DBC35}" dt="2023-07-04T10:58:29.332" v="2756" actId="20577"/>
        <pc:sldMkLst>
          <pc:docMk/>
          <pc:sldMk cId="3695040199" sldId="271"/>
        </pc:sldMkLst>
        <pc:spChg chg="mod">
          <ac:chgData name="richa srivastava" userId="354c9c8e74741e6b" providerId="LiveId" clId="{CFC9DD96-7EB1-4C7F-8D0E-B6DBA96DBC35}" dt="2023-07-04T10:58:29.332" v="2756" actId="20577"/>
          <ac:spMkLst>
            <pc:docMk/>
            <pc:sldMk cId="3695040199" sldId="271"/>
            <ac:spMk id="3" creationId="{FF283B5F-2E2E-24B7-CA58-FB737E6936A5}"/>
          </ac:spMkLst>
        </pc:spChg>
        <pc:picChg chg="del">
          <ac:chgData name="richa srivastava" userId="354c9c8e74741e6b" providerId="LiveId" clId="{CFC9DD96-7EB1-4C7F-8D0E-B6DBA96DBC35}" dt="2023-07-04T10:54:37.564" v="2475" actId="21"/>
          <ac:picMkLst>
            <pc:docMk/>
            <pc:sldMk cId="3695040199" sldId="271"/>
            <ac:picMk id="5" creationId="{591C7DBB-275B-115C-1ED9-732ABD0BA434}"/>
          </ac:picMkLst>
        </pc:picChg>
        <pc:picChg chg="mod">
          <ac:chgData name="richa srivastava" userId="354c9c8e74741e6b" providerId="LiveId" clId="{CFC9DD96-7EB1-4C7F-8D0E-B6DBA96DBC35}" dt="2023-07-04T10:55:12.260" v="2482" actId="14100"/>
          <ac:picMkLst>
            <pc:docMk/>
            <pc:sldMk cId="3695040199" sldId="271"/>
            <ac:picMk id="7" creationId="{776849FB-3355-F202-42C3-48E53EB6E4F8}"/>
          </ac:picMkLst>
        </pc:picChg>
        <pc:picChg chg="del mod modCrop">
          <ac:chgData name="richa srivastava" userId="354c9c8e74741e6b" providerId="LiveId" clId="{CFC9DD96-7EB1-4C7F-8D0E-B6DBA96DBC35}" dt="2023-07-04T10:54:21.420" v="2471" actId="21"/>
          <ac:picMkLst>
            <pc:docMk/>
            <pc:sldMk cId="3695040199" sldId="271"/>
            <ac:picMk id="8" creationId="{CB70296B-47E0-3192-632A-4A24D765F641}"/>
          </ac:picMkLst>
        </pc:picChg>
        <pc:picChg chg="mod">
          <ac:chgData name="richa srivastava" userId="354c9c8e74741e6b" providerId="LiveId" clId="{CFC9DD96-7EB1-4C7F-8D0E-B6DBA96DBC35}" dt="2023-07-04T10:54:56.190" v="2478" actId="1076"/>
          <ac:picMkLst>
            <pc:docMk/>
            <pc:sldMk cId="3695040199" sldId="271"/>
            <ac:picMk id="9" creationId="{1894740F-2171-B6D5-CBFC-C17BF4A6664A}"/>
          </ac:picMkLst>
        </pc:picChg>
      </pc:sldChg>
      <pc:sldChg chg="modSp add mod">
        <pc:chgData name="richa srivastava" userId="354c9c8e74741e6b" providerId="LiveId" clId="{CFC9DD96-7EB1-4C7F-8D0E-B6DBA96DBC35}" dt="2023-07-04T11:02:24.165" v="2902" actId="20577"/>
        <pc:sldMkLst>
          <pc:docMk/>
          <pc:sldMk cId="1640481046" sldId="272"/>
        </pc:sldMkLst>
        <pc:spChg chg="mod">
          <ac:chgData name="richa srivastava" userId="354c9c8e74741e6b" providerId="LiveId" clId="{CFC9DD96-7EB1-4C7F-8D0E-B6DBA96DBC35}" dt="2023-07-04T10:59:37.339" v="2794" actId="20577"/>
          <ac:spMkLst>
            <pc:docMk/>
            <pc:sldMk cId="1640481046" sldId="272"/>
            <ac:spMk id="2" creationId="{0004B458-07C5-0F01-ABAC-ED759759FCD2}"/>
          </ac:spMkLst>
        </pc:spChg>
        <pc:spChg chg="mod">
          <ac:chgData name="richa srivastava" userId="354c9c8e74741e6b" providerId="LiveId" clId="{CFC9DD96-7EB1-4C7F-8D0E-B6DBA96DBC35}" dt="2023-07-04T11:02:24.165" v="2902" actId="20577"/>
          <ac:spMkLst>
            <pc:docMk/>
            <pc:sldMk cId="1640481046" sldId="272"/>
            <ac:spMk id="3" creationId="{FF283B5F-2E2E-24B7-CA58-FB737E6936A5}"/>
          </ac:spMkLst>
        </pc:spChg>
        <pc:picChg chg="mod">
          <ac:chgData name="richa srivastava" userId="354c9c8e74741e6b" providerId="LiveId" clId="{CFC9DD96-7EB1-4C7F-8D0E-B6DBA96DBC35}" dt="2023-07-04T11:01:42.754" v="2840" actId="14100"/>
          <ac:picMkLst>
            <pc:docMk/>
            <pc:sldMk cId="1640481046" sldId="272"/>
            <ac:picMk id="7" creationId="{776849FB-3355-F202-42C3-48E53EB6E4F8}"/>
          </ac:picMkLst>
        </pc:picChg>
        <pc:picChg chg="mod">
          <ac:chgData name="richa srivastava" userId="354c9c8e74741e6b" providerId="LiveId" clId="{CFC9DD96-7EB1-4C7F-8D0E-B6DBA96DBC35}" dt="2023-07-04T11:01:28.447" v="2838" actId="14100"/>
          <ac:picMkLst>
            <pc:docMk/>
            <pc:sldMk cId="1640481046" sldId="272"/>
            <ac:picMk id="9" creationId="{1894740F-2171-B6D5-CBFC-C17BF4A6664A}"/>
          </ac:picMkLst>
        </pc:picChg>
      </pc:sldChg>
      <pc:sldChg chg="modSp add mod">
        <pc:chgData name="richa srivastava" userId="354c9c8e74741e6b" providerId="LiveId" clId="{CFC9DD96-7EB1-4C7F-8D0E-B6DBA96DBC35}" dt="2023-07-04T11:07:04.135" v="3081" actId="20577"/>
        <pc:sldMkLst>
          <pc:docMk/>
          <pc:sldMk cId="3312486535" sldId="273"/>
        </pc:sldMkLst>
        <pc:spChg chg="mod">
          <ac:chgData name="richa srivastava" userId="354c9c8e74741e6b" providerId="LiveId" clId="{CFC9DD96-7EB1-4C7F-8D0E-B6DBA96DBC35}" dt="2023-07-04T11:07:04.135" v="3081" actId="20577"/>
          <ac:spMkLst>
            <pc:docMk/>
            <pc:sldMk cId="3312486535" sldId="273"/>
            <ac:spMk id="3" creationId="{FF283B5F-2E2E-24B7-CA58-FB737E6936A5}"/>
          </ac:spMkLst>
        </pc:spChg>
        <pc:picChg chg="mod">
          <ac:chgData name="richa srivastava" userId="354c9c8e74741e6b" providerId="LiveId" clId="{CFC9DD96-7EB1-4C7F-8D0E-B6DBA96DBC35}" dt="2023-07-04T11:05:17.974" v="2916" actId="14826"/>
          <ac:picMkLst>
            <pc:docMk/>
            <pc:sldMk cId="3312486535" sldId="273"/>
            <ac:picMk id="7" creationId="{776849FB-3355-F202-42C3-48E53EB6E4F8}"/>
          </ac:picMkLst>
        </pc:picChg>
        <pc:picChg chg="mod">
          <ac:chgData name="richa srivastava" userId="354c9c8e74741e6b" providerId="LiveId" clId="{CFC9DD96-7EB1-4C7F-8D0E-B6DBA96DBC35}" dt="2023-07-04T11:05:08.670" v="2915" actId="14100"/>
          <ac:picMkLst>
            <pc:docMk/>
            <pc:sldMk cId="3312486535" sldId="273"/>
            <ac:picMk id="9" creationId="{1894740F-2171-B6D5-CBFC-C17BF4A6664A}"/>
          </ac:picMkLst>
        </pc:picChg>
      </pc:sldChg>
      <pc:sldChg chg="modSp add mod">
        <pc:chgData name="richa srivastava" userId="354c9c8e74741e6b" providerId="LiveId" clId="{CFC9DD96-7EB1-4C7F-8D0E-B6DBA96DBC35}" dt="2023-07-04T11:10:19.879" v="3155" actId="20577"/>
        <pc:sldMkLst>
          <pc:docMk/>
          <pc:sldMk cId="1273956449" sldId="274"/>
        </pc:sldMkLst>
        <pc:spChg chg="mod">
          <ac:chgData name="richa srivastava" userId="354c9c8e74741e6b" providerId="LiveId" clId="{CFC9DD96-7EB1-4C7F-8D0E-B6DBA96DBC35}" dt="2023-07-04T11:10:19.879" v="3155" actId="20577"/>
          <ac:spMkLst>
            <pc:docMk/>
            <pc:sldMk cId="1273956449" sldId="274"/>
            <ac:spMk id="3" creationId="{FF283B5F-2E2E-24B7-CA58-FB737E6936A5}"/>
          </ac:spMkLst>
        </pc:spChg>
        <pc:picChg chg="mod">
          <ac:chgData name="richa srivastava" userId="354c9c8e74741e6b" providerId="LiveId" clId="{CFC9DD96-7EB1-4C7F-8D0E-B6DBA96DBC35}" dt="2023-07-04T11:09:00.311" v="3084" actId="14826"/>
          <ac:picMkLst>
            <pc:docMk/>
            <pc:sldMk cId="1273956449" sldId="274"/>
            <ac:picMk id="7" creationId="{776849FB-3355-F202-42C3-48E53EB6E4F8}"/>
          </ac:picMkLst>
        </pc:picChg>
        <pc:picChg chg="mod">
          <ac:chgData name="richa srivastava" userId="354c9c8e74741e6b" providerId="LiveId" clId="{CFC9DD96-7EB1-4C7F-8D0E-B6DBA96DBC35}" dt="2023-07-04T11:08:50.096" v="3083" actId="14826"/>
          <ac:picMkLst>
            <pc:docMk/>
            <pc:sldMk cId="1273956449" sldId="274"/>
            <ac:picMk id="9" creationId="{1894740F-2171-B6D5-CBFC-C17BF4A6664A}"/>
          </ac:picMkLst>
        </pc:picChg>
      </pc:sldChg>
      <pc:sldChg chg="addSp modSp add mod">
        <pc:chgData name="richa srivastava" userId="354c9c8e74741e6b" providerId="LiveId" clId="{CFC9DD96-7EB1-4C7F-8D0E-B6DBA96DBC35}" dt="2023-07-04T17:18:31.076" v="5308" actId="20577"/>
        <pc:sldMkLst>
          <pc:docMk/>
          <pc:sldMk cId="1761511022" sldId="275"/>
        </pc:sldMkLst>
        <pc:spChg chg="mod">
          <ac:chgData name="richa srivastava" userId="354c9c8e74741e6b" providerId="LiveId" clId="{CFC9DD96-7EB1-4C7F-8D0E-B6DBA96DBC35}" dt="2023-07-04T17:18:31.076" v="5308" actId="20577"/>
          <ac:spMkLst>
            <pc:docMk/>
            <pc:sldMk cId="1761511022" sldId="275"/>
            <ac:spMk id="3" creationId="{FF283B5F-2E2E-24B7-CA58-FB737E6936A5}"/>
          </ac:spMkLst>
        </pc:spChg>
        <pc:picChg chg="add mod">
          <ac:chgData name="richa srivastava" userId="354c9c8e74741e6b" providerId="LiveId" clId="{CFC9DD96-7EB1-4C7F-8D0E-B6DBA96DBC35}" dt="2023-07-04T11:18:18.932" v="3277" actId="14100"/>
          <ac:picMkLst>
            <pc:docMk/>
            <pc:sldMk cId="1761511022" sldId="275"/>
            <ac:picMk id="5" creationId="{9B7CE16F-BE08-3358-6596-8363ACA60165}"/>
          </ac:picMkLst>
        </pc:picChg>
        <pc:picChg chg="mod">
          <ac:chgData name="richa srivastava" userId="354c9c8e74741e6b" providerId="LiveId" clId="{CFC9DD96-7EB1-4C7F-8D0E-B6DBA96DBC35}" dt="2023-07-04T11:18:02.397" v="3273" actId="14100"/>
          <ac:picMkLst>
            <pc:docMk/>
            <pc:sldMk cId="1761511022" sldId="275"/>
            <ac:picMk id="7" creationId="{776849FB-3355-F202-42C3-48E53EB6E4F8}"/>
          </ac:picMkLst>
        </pc:picChg>
        <pc:picChg chg="add mod">
          <ac:chgData name="richa srivastava" userId="354c9c8e74741e6b" providerId="LiveId" clId="{CFC9DD96-7EB1-4C7F-8D0E-B6DBA96DBC35}" dt="2023-07-04T11:19:07.013" v="3284" actId="14100"/>
          <ac:picMkLst>
            <pc:docMk/>
            <pc:sldMk cId="1761511022" sldId="275"/>
            <ac:picMk id="8" creationId="{C32B0926-D0C3-8208-509F-009F61E7A53D}"/>
          </ac:picMkLst>
        </pc:picChg>
        <pc:picChg chg="mod">
          <ac:chgData name="richa srivastava" userId="354c9c8e74741e6b" providerId="LiveId" clId="{CFC9DD96-7EB1-4C7F-8D0E-B6DBA96DBC35}" dt="2023-07-04T11:18:40.542" v="3279" actId="1076"/>
          <ac:picMkLst>
            <pc:docMk/>
            <pc:sldMk cId="1761511022" sldId="275"/>
            <ac:picMk id="9" creationId="{1894740F-2171-B6D5-CBFC-C17BF4A6664A}"/>
          </ac:picMkLst>
        </pc:picChg>
      </pc:sldChg>
      <pc:sldChg chg="modSp add mod">
        <pc:chgData name="richa srivastava" userId="354c9c8e74741e6b" providerId="LiveId" clId="{CFC9DD96-7EB1-4C7F-8D0E-B6DBA96DBC35}" dt="2023-07-04T11:29:17.670" v="3609" actId="20577"/>
        <pc:sldMkLst>
          <pc:docMk/>
          <pc:sldMk cId="2320558772" sldId="276"/>
        </pc:sldMkLst>
        <pc:spChg chg="mod">
          <ac:chgData name="richa srivastava" userId="354c9c8e74741e6b" providerId="LiveId" clId="{CFC9DD96-7EB1-4C7F-8D0E-B6DBA96DBC35}" dt="2023-07-04T11:21:48.720" v="3370" actId="20577"/>
          <ac:spMkLst>
            <pc:docMk/>
            <pc:sldMk cId="2320558772" sldId="276"/>
            <ac:spMk id="2" creationId="{0004B458-07C5-0F01-ABAC-ED759759FCD2}"/>
          </ac:spMkLst>
        </pc:spChg>
        <pc:spChg chg="mod">
          <ac:chgData name="richa srivastava" userId="354c9c8e74741e6b" providerId="LiveId" clId="{CFC9DD96-7EB1-4C7F-8D0E-B6DBA96DBC35}" dt="2023-07-04T11:29:17.670" v="3609" actId="20577"/>
          <ac:spMkLst>
            <pc:docMk/>
            <pc:sldMk cId="2320558772" sldId="276"/>
            <ac:spMk id="3" creationId="{FF283B5F-2E2E-24B7-CA58-FB737E6936A5}"/>
          </ac:spMkLst>
        </pc:spChg>
        <pc:picChg chg="mod">
          <ac:chgData name="richa srivastava" userId="354c9c8e74741e6b" providerId="LiveId" clId="{CFC9DD96-7EB1-4C7F-8D0E-B6DBA96DBC35}" dt="2023-07-04T11:27:29.465" v="3384" actId="14100"/>
          <ac:picMkLst>
            <pc:docMk/>
            <pc:sldMk cId="2320558772" sldId="276"/>
            <ac:picMk id="7" creationId="{776849FB-3355-F202-42C3-48E53EB6E4F8}"/>
          </ac:picMkLst>
        </pc:picChg>
        <pc:picChg chg="mod">
          <ac:chgData name="richa srivastava" userId="354c9c8e74741e6b" providerId="LiveId" clId="{CFC9DD96-7EB1-4C7F-8D0E-B6DBA96DBC35}" dt="2023-07-04T11:27:06.542" v="3378" actId="14100"/>
          <ac:picMkLst>
            <pc:docMk/>
            <pc:sldMk cId="2320558772" sldId="276"/>
            <ac:picMk id="9" creationId="{1894740F-2171-B6D5-CBFC-C17BF4A6664A}"/>
          </ac:picMkLst>
        </pc:picChg>
      </pc:sldChg>
      <pc:sldChg chg="modSp add mod">
        <pc:chgData name="richa srivastava" userId="354c9c8e74741e6b" providerId="LiveId" clId="{CFC9DD96-7EB1-4C7F-8D0E-B6DBA96DBC35}" dt="2023-07-04T11:41:33.600" v="3829" actId="20577"/>
        <pc:sldMkLst>
          <pc:docMk/>
          <pc:sldMk cId="2871890749" sldId="277"/>
        </pc:sldMkLst>
        <pc:spChg chg="mod">
          <ac:chgData name="richa srivastava" userId="354c9c8e74741e6b" providerId="LiveId" clId="{CFC9DD96-7EB1-4C7F-8D0E-B6DBA96DBC35}" dt="2023-07-04T11:32:15.254" v="3643" actId="20577"/>
          <ac:spMkLst>
            <pc:docMk/>
            <pc:sldMk cId="2871890749" sldId="277"/>
            <ac:spMk id="2" creationId="{0004B458-07C5-0F01-ABAC-ED759759FCD2}"/>
          </ac:spMkLst>
        </pc:spChg>
        <pc:spChg chg="mod">
          <ac:chgData name="richa srivastava" userId="354c9c8e74741e6b" providerId="LiveId" clId="{CFC9DD96-7EB1-4C7F-8D0E-B6DBA96DBC35}" dt="2023-07-04T11:41:33.600" v="3829" actId="20577"/>
          <ac:spMkLst>
            <pc:docMk/>
            <pc:sldMk cId="2871890749" sldId="277"/>
            <ac:spMk id="3" creationId="{FF283B5F-2E2E-24B7-CA58-FB737E6936A5}"/>
          </ac:spMkLst>
        </pc:spChg>
        <pc:picChg chg="mod">
          <ac:chgData name="richa srivastava" userId="354c9c8e74741e6b" providerId="LiveId" clId="{CFC9DD96-7EB1-4C7F-8D0E-B6DBA96DBC35}" dt="2023-07-04T11:40:13.528" v="3740" actId="14100"/>
          <ac:picMkLst>
            <pc:docMk/>
            <pc:sldMk cId="2871890749" sldId="277"/>
            <ac:picMk id="7" creationId="{776849FB-3355-F202-42C3-48E53EB6E4F8}"/>
          </ac:picMkLst>
        </pc:picChg>
        <pc:picChg chg="mod">
          <ac:chgData name="richa srivastava" userId="354c9c8e74741e6b" providerId="LiveId" clId="{CFC9DD96-7EB1-4C7F-8D0E-B6DBA96DBC35}" dt="2023-07-04T11:39:59.472" v="3738" actId="14100"/>
          <ac:picMkLst>
            <pc:docMk/>
            <pc:sldMk cId="2871890749" sldId="277"/>
            <ac:picMk id="9" creationId="{1894740F-2171-B6D5-CBFC-C17BF4A6664A}"/>
          </ac:picMkLst>
        </pc:picChg>
      </pc:sldChg>
      <pc:sldChg chg="modSp add mod ord">
        <pc:chgData name="richa srivastava" userId="354c9c8e74741e6b" providerId="LiveId" clId="{CFC9DD96-7EB1-4C7F-8D0E-B6DBA96DBC35}" dt="2023-07-04T18:17:22.075" v="8702" actId="20577"/>
        <pc:sldMkLst>
          <pc:docMk/>
          <pc:sldMk cId="1893568596" sldId="278"/>
        </pc:sldMkLst>
        <pc:spChg chg="mod">
          <ac:chgData name="richa srivastava" userId="354c9c8e74741e6b" providerId="LiveId" clId="{CFC9DD96-7EB1-4C7F-8D0E-B6DBA96DBC35}" dt="2023-07-04T18:17:22.075" v="8702" actId="20577"/>
          <ac:spMkLst>
            <pc:docMk/>
            <pc:sldMk cId="1893568596" sldId="278"/>
            <ac:spMk id="2" creationId="{606FD370-9635-9EBC-25D7-B25BA7681669}"/>
          </ac:spMkLst>
        </pc:spChg>
        <pc:spChg chg="mod">
          <ac:chgData name="richa srivastava" userId="354c9c8e74741e6b" providerId="LiveId" clId="{CFC9DD96-7EB1-4C7F-8D0E-B6DBA96DBC35}" dt="2023-07-04T18:17:16.670" v="8698" actId="14100"/>
          <ac:spMkLst>
            <pc:docMk/>
            <pc:sldMk cId="1893568596" sldId="278"/>
            <ac:spMk id="3" creationId="{37037430-F54D-F6C6-F0B7-91A9223BFE85}"/>
          </ac:spMkLst>
        </pc:spChg>
      </pc:sldChg>
      <pc:sldChg chg="modSp add mod">
        <pc:chgData name="richa srivastava" userId="354c9c8e74741e6b" providerId="LiveId" clId="{CFC9DD96-7EB1-4C7F-8D0E-B6DBA96DBC35}" dt="2023-07-04T18:18:34.451" v="8756" actId="14100"/>
        <pc:sldMkLst>
          <pc:docMk/>
          <pc:sldMk cId="1287183571" sldId="279"/>
        </pc:sldMkLst>
        <pc:spChg chg="mod">
          <ac:chgData name="richa srivastava" userId="354c9c8e74741e6b" providerId="LiveId" clId="{CFC9DD96-7EB1-4C7F-8D0E-B6DBA96DBC35}" dt="2023-07-04T18:17:55.235" v="8751" actId="20577"/>
          <ac:spMkLst>
            <pc:docMk/>
            <pc:sldMk cId="1287183571" sldId="279"/>
            <ac:spMk id="2" creationId="{606FD370-9635-9EBC-25D7-B25BA7681669}"/>
          </ac:spMkLst>
        </pc:spChg>
        <pc:spChg chg="mod">
          <ac:chgData name="richa srivastava" userId="354c9c8e74741e6b" providerId="LiveId" clId="{CFC9DD96-7EB1-4C7F-8D0E-B6DBA96DBC35}" dt="2023-07-04T18:18:34.451" v="8756" actId="14100"/>
          <ac:spMkLst>
            <pc:docMk/>
            <pc:sldMk cId="1287183571" sldId="279"/>
            <ac:spMk id="3" creationId="{37037430-F54D-F6C6-F0B7-91A9223BFE85}"/>
          </ac:spMkLst>
        </pc:spChg>
      </pc:sldChg>
      <pc:sldChg chg="modSp add mod">
        <pc:chgData name="richa srivastava" userId="354c9c8e74741e6b" providerId="LiveId" clId="{CFC9DD96-7EB1-4C7F-8D0E-B6DBA96DBC35}" dt="2023-07-04T18:17:06.272" v="8697" actId="14100"/>
        <pc:sldMkLst>
          <pc:docMk/>
          <pc:sldMk cId="744742276" sldId="280"/>
        </pc:sldMkLst>
        <pc:spChg chg="mod">
          <ac:chgData name="richa srivastava" userId="354c9c8e74741e6b" providerId="LiveId" clId="{CFC9DD96-7EB1-4C7F-8D0E-B6DBA96DBC35}" dt="2023-07-04T18:16:57.900" v="8695" actId="20577"/>
          <ac:spMkLst>
            <pc:docMk/>
            <pc:sldMk cId="744742276" sldId="280"/>
            <ac:spMk id="2" creationId="{606FD370-9635-9EBC-25D7-B25BA7681669}"/>
          </ac:spMkLst>
        </pc:spChg>
        <pc:spChg chg="mod">
          <ac:chgData name="richa srivastava" userId="354c9c8e74741e6b" providerId="LiveId" clId="{CFC9DD96-7EB1-4C7F-8D0E-B6DBA96DBC35}" dt="2023-07-04T18:17:06.272" v="8697" actId="14100"/>
          <ac:spMkLst>
            <pc:docMk/>
            <pc:sldMk cId="744742276" sldId="280"/>
            <ac:spMk id="3" creationId="{37037430-F54D-F6C6-F0B7-91A9223BFE85}"/>
          </ac:spMkLst>
        </pc:spChg>
      </pc:sldChg>
      <pc:sldChg chg="delSp modSp new mod">
        <pc:chgData name="richa srivastava" userId="354c9c8e74741e6b" providerId="LiveId" clId="{CFC9DD96-7EB1-4C7F-8D0E-B6DBA96DBC35}" dt="2023-07-04T18:20:48.071" v="8805" actId="20577"/>
        <pc:sldMkLst>
          <pc:docMk/>
          <pc:sldMk cId="2305708240" sldId="281"/>
        </pc:sldMkLst>
        <pc:spChg chg="del mod">
          <ac:chgData name="richa srivastava" userId="354c9c8e74741e6b" providerId="LiveId" clId="{CFC9DD96-7EB1-4C7F-8D0E-B6DBA96DBC35}" dt="2023-07-04T18:20:44.035" v="8804" actId="21"/>
          <ac:spMkLst>
            <pc:docMk/>
            <pc:sldMk cId="2305708240" sldId="281"/>
            <ac:spMk id="2" creationId="{2F744840-AEAB-7646-2201-C8AFE1FA8F45}"/>
          </ac:spMkLst>
        </pc:spChg>
        <pc:spChg chg="mod">
          <ac:chgData name="richa srivastava" userId="354c9c8e74741e6b" providerId="LiveId" clId="{CFC9DD96-7EB1-4C7F-8D0E-B6DBA96DBC35}" dt="2023-07-04T18:20:48.071" v="8805" actId="20577"/>
          <ac:spMkLst>
            <pc:docMk/>
            <pc:sldMk cId="2305708240" sldId="281"/>
            <ac:spMk id="3" creationId="{D1C419E0-42EB-1E95-247E-44BEB8A18D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07723-680F-424D-A33A-2157D48E0BD0}" type="datetimeFigureOut">
              <a:rPr lang="en-IN" smtClean="0"/>
              <a:pPr/>
              <a:t>09-07-2023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41A9A-9138-4551-97D5-4CAC05F26B55}" type="slidenum">
              <a:rPr lang="en-IN" smtClean="0"/>
              <a:pPr/>
              <a:t>‹#›</a:t>
            </a:fld>
            <a:endParaRPr lang="en-IN"/>
          </a:p>
        </p:txBody>
      </p:sp>
    </p:spTree>
    <p:extLst>
      <p:ext uri="{BB962C8B-B14F-4D97-AF65-F5344CB8AC3E}">
        <p14:creationId xmlns="" xmlns:p14="http://schemas.microsoft.com/office/powerpoint/2010/main" val="1439919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D41A9A-9138-4551-97D5-4CAC05F26B55}" type="slidenum">
              <a:rPr lang="en-IN" smtClean="0"/>
              <a:pPr/>
              <a:t>2</a:t>
            </a:fld>
            <a:endParaRPr lang="en-IN"/>
          </a:p>
        </p:txBody>
      </p:sp>
    </p:spTree>
    <p:extLst>
      <p:ext uri="{BB962C8B-B14F-4D97-AF65-F5344CB8AC3E}">
        <p14:creationId xmlns="" xmlns:p14="http://schemas.microsoft.com/office/powerpoint/2010/main" val="88508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FC610-325C-F309-4437-D3FB4FFF8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4A394B1-DD50-7B19-5901-6831ADA8F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8D3B1292-D871-6E6D-3382-FEBB66D81221}"/>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3E0C29A2-307A-9B32-1BEB-184B032518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9151F7B-B1F1-BC82-C301-910D86C0855B}"/>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52868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E33B1-8F3A-EF01-3891-0FDE3074BA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89BF1ED-3714-F733-5920-E21C2A45E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29DE1DB-ECCA-98F1-F085-2F45C2EDE6AF}"/>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A18803D7-88F5-0EFD-1875-88A41DBF6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DE86D04-5313-6EC3-8539-8A7C4B6FCECB}"/>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205737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86CA0C4-96F7-8C71-4787-43B4997EFB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E786C9B-880C-7300-77A8-A98F4F6793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CBBA1DC-68B4-894B-06A0-320BF0F1BD68}"/>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471BEE21-B9B5-94B3-92D7-E6F4FFB32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5EAFCA7-81FF-A46C-8528-19A9947DFEDB}"/>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284821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C2567-686E-BAF8-11A9-257BEA873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8F5B9BB-5E49-D416-A3B7-3A8CFC1399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C470631-E881-A3D0-4983-42BE2620996E}"/>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74AEEE38-3849-DF17-4B21-5FFCB65F2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C83FE7E-CB88-8FF5-47E1-C11F81029171}"/>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370966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B80FB7-E276-FA8C-9C62-B8C497EDD9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FACAB3-8BDB-19C7-8B68-04E766CEB7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DF5074-8604-38E1-B293-C645FB029445}"/>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A6A3F094-248D-BD89-839D-A1CCC3637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44D434F-901C-EDF7-2E90-A7A1CED7304E}"/>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99758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2C228-5D1E-2924-D427-AD0015ED7D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2962385-FB76-4B0C-C0E9-F50025058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572B188-4DB1-141C-A5CF-1F14FC069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94F7953-2212-8339-40F6-60DA004966BC}"/>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6" name="Footer Placeholder 5">
            <a:extLst>
              <a:ext uri="{FF2B5EF4-FFF2-40B4-BE49-F238E27FC236}">
                <a16:creationId xmlns="" xmlns:a16="http://schemas.microsoft.com/office/drawing/2014/main" id="{D3ED04C8-9DC2-3D31-96DA-30E6739E5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B0BB1A5-F6F6-0A9F-3254-8E41FDB8EB22}"/>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38265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40803-741F-4372-3365-07F85999B8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14D26EE-007F-217C-6872-CE452B6EF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7765C23-400E-99A3-4998-E79A490FF8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57EC1FE-6D6B-9DC6-EAC5-E3392FAD0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C75B836-8F1A-799C-8263-ADCD61B83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D320646-E18C-8A5D-F0A8-0F1EF0E4D23E}"/>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8" name="Footer Placeholder 7">
            <a:extLst>
              <a:ext uri="{FF2B5EF4-FFF2-40B4-BE49-F238E27FC236}">
                <a16:creationId xmlns="" xmlns:a16="http://schemas.microsoft.com/office/drawing/2014/main" id="{85EB2068-5C5D-A06B-5D5C-57586DADB4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FA4DE61-2769-7D2C-9466-6C8920ED377E}"/>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419997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73C1E-5439-35A1-AE1D-CEC53D69D6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0812CBD-D1E7-F0A1-1256-9012CF0C150F}"/>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4" name="Footer Placeholder 3">
            <a:extLst>
              <a:ext uri="{FF2B5EF4-FFF2-40B4-BE49-F238E27FC236}">
                <a16:creationId xmlns="" xmlns:a16="http://schemas.microsoft.com/office/drawing/2014/main" id="{D639C123-3FDE-CF57-8EFD-B37034EF65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C91A16B-6371-8F80-87F0-D39E3F576356}"/>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133825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1508A7C-B4B7-E963-D05B-55E7E0F25AAF}"/>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3" name="Footer Placeholder 2">
            <a:extLst>
              <a:ext uri="{FF2B5EF4-FFF2-40B4-BE49-F238E27FC236}">
                <a16:creationId xmlns="" xmlns:a16="http://schemas.microsoft.com/office/drawing/2014/main" id="{96C3B427-7413-A89C-E838-20329D1E47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589BC15-4A9A-99F0-C57E-DA044083461B}"/>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30950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5D1FBE-53EB-65FA-DD1E-48C7CDF7B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3B76475-681C-5CE7-BD70-480C60D75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49741CE-126B-C039-B341-1AD708907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FF88A80-16BE-58C1-9F36-4F68239D8B56}"/>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6" name="Footer Placeholder 5">
            <a:extLst>
              <a:ext uri="{FF2B5EF4-FFF2-40B4-BE49-F238E27FC236}">
                <a16:creationId xmlns="" xmlns:a16="http://schemas.microsoft.com/office/drawing/2014/main" id="{261B13B4-A016-A947-44D3-68740C272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B4DDCD6-807F-44D9-C130-13365331B172}"/>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195921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69D852-7C0C-DDAB-C9E9-BBBC15046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6A7790C-5169-319A-DB77-4A04AD768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1B7B3A0-4495-687D-437C-628DDA9EF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CC64C56-2479-53F3-6B9A-B98709A109C2}"/>
              </a:ext>
            </a:extLst>
          </p:cNvPr>
          <p:cNvSpPr>
            <a:spLocks noGrp="1"/>
          </p:cNvSpPr>
          <p:nvPr>
            <p:ph type="dt" sz="half" idx="10"/>
          </p:nvPr>
        </p:nvSpPr>
        <p:spPr/>
        <p:txBody>
          <a:bodyPr/>
          <a:lstStyle/>
          <a:p>
            <a:fld id="{246566B2-993C-4840-A222-BED178460A47}" type="datetimeFigureOut">
              <a:rPr lang="en-IN" smtClean="0"/>
              <a:pPr/>
              <a:t>09-07-2023</a:t>
            </a:fld>
            <a:endParaRPr lang="en-IN"/>
          </a:p>
        </p:txBody>
      </p:sp>
      <p:sp>
        <p:nvSpPr>
          <p:cNvPr id="6" name="Footer Placeholder 5">
            <a:extLst>
              <a:ext uri="{FF2B5EF4-FFF2-40B4-BE49-F238E27FC236}">
                <a16:creationId xmlns="" xmlns:a16="http://schemas.microsoft.com/office/drawing/2014/main" id="{52654414-A788-E8FC-1100-B9064FC54A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C8AD739-3424-2FD8-3F8F-7E9171CDDE10}"/>
              </a:ext>
            </a:extLst>
          </p:cNvPr>
          <p:cNvSpPr>
            <a:spLocks noGrp="1"/>
          </p:cNvSpPr>
          <p:nvPr>
            <p:ph type="sldNum" sz="quarter" idx="12"/>
          </p:nvPr>
        </p:nvSpPr>
        <p:spPr/>
        <p:txBody>
          <a:body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215594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alpha val="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2FA49F-CBA1-B661-89C4-3D79B999A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35D1ED1-FE8E-CFD6-2E6B-AFE398385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220BD42-02EE-C9B0-6D7B-4D386C917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566B2-993C-4840-A222-BED178460A47}" type="datetimeFigureOut">
              <a:rPr lang="en-IN" smtClean="0"/>
              <a:pPr/>
              <a:t>09-07-2023</a:t>
            </a:fld>
            <a:endParaRPr lang="en-IN"/>
          </a:p>
        </p:txBody>
      </p:sp>
      <p:sp>
        <p:nvSpPr>
          <p:cNvPr id="5" name="Footer Placeholder 4">
            <a:extLst>
              <a:ext uri="{FF2B5EF4-FFF2-40B4-BE49-F238E27FC236}">
                <a16:creationId xmlns="" xmlns:a16="http://schemas.microsoft.com/office/drawing/2014/main" id="{65C4B39C-5376-C661-FA4A-B1C66C78E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0AC8C95-BDB6-33F1-44DE-714DB7D4F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D2E2D-28F5-4B42-A710-226F00709BEA}" type="slidenum">
              <a:rPr lang="en-IN" smtClean="0"/>
              <a:pPr/>
              <a:t>‹#›</a:t>
            </a:fld>
            <a:endParaRPr lang="en-IN"/>
          </a:p>
        </p:txBody>
      </p:sp>
    </p:spTree>
    <p:extLst>
      <p:ext uri="{BB962C8B-B14F-4D97-AF65-F5344CB8AC3E}">
        <p14:creationId xmlns="" xmlns:p14="http://schemas.microsoft.com/office/powerpoint/2010/main" val="2114428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16490-C153-2759-EB17-4F71466BD11F}"/>
              </a:ext>
            </a:extLst>
          </p:cNvPr>
          <p:cNvSpPr>
            <a:spLocks noGrp="1"/>
          </p:cNvSpPr>
          <p:nvPr>
            <p:ph type="ctrTitle"/>
          </p:nvPr>
        </p:nvSpPr>
        <p:spPr>
          <a:xfrm>
            <a:off x="748145" y="1856509"/>
            <a:ext cx="10958945" cy="1399453"/>
          </a:xfrm>
        </p:spPr>
        <p:txBody>
          <a:bodyPr/>
          <a:lstStyle/>
          <a:p>
            <a:r>
              <a:rPr lang="en-IN" b="1" dirty="0">
                <a:solidFill>
                  <a:schemeClr val="accent3"/>
                </a:solidFill>
                <a:latin typeface="Trebuchet MS" panose="020B0603020202020204" pitchFamily="34" charset="0"/>
              </a:rPr>
              <a:t>Resume Project Challenge</a:t>
            </a:r>
          </a:p>
        </p:txBody>
      </p:sp>
      <p:sp>
        <p:nvSpPr>
          <p:cNvPr id="3" name="Subtitle 2">
            <a:extLst>
              <a:ext uri="{FF2B5EF4-FFF2-40B4-BE49-F238E27FC236}">
                <a16:creationId xmlns="" xmlns:a16="http://schemas.microsoft.com/office/drawing/2014/main" id="{4C367035-B0C4-9237-2EA0-40FDB89857B0}"/>
              </a:ext>
            </a:extLst>
          </p:cNvPr>
          <p:cNvSpPr>
            <a:spLocks noGrp="1"/>
          </p:cNvSpPr>
          <p:nvPr>
            <p:ph type="subTitle" idx="1"/>
          </p:nvPr>
        </p:nvSpPr>
        <p:spPr>
          <a:xfrm>
            <a:off x="332509" y="3602037"/>
            <a:ext cx="11374581" cy="2868035"/>
          </a:xfrm>
        </p:spPr>
        <p:txBody>
          <a:bodyPr/>
          <a:lstStyle/>
          <a:p>
            <a:r>
              <a:rPr lang="en-IN" sz="2800" u="sng" dirty="0">
                <a:solidFill>
                  <a:schemeClr val="accent3">
                    <a:lumMod val="50000"/>
                  </a:schemeClr>
                </a:solidFill>
              </a:rPr>
              <a:t># Challenge : Provide insight to marketing Team of  “CodeX” Company.</a:t>
            </a:r>
          </a:p>
          <a:p>
            <a:r>
              <a:rPr lang="en-IN" sz="2800" dirty="0">
                <a:solidFill>
                  <a:schemeClr val="accent3">
                    <a:lumMod val="50000"/>
                  </a:schemeClr>
                </a:solidFill>
              </a:rPr>
              <a:t>Domain: Food &amp; Beverages Industry</a:t>
            </a:r>
          </a:p>
          <a:p>
            <a:r>
              <a:rPr lang="en-IN" sz="2800" dirty="0">
                <a:solidFill>
                  <a:schemeClr val="accent3">
                    <a:lumMod val="50000"/>
                  </a:schemeClr>
                </a:solidFill>
              </a:rPr>
              <a:t>Function : Marketing</a:t>
            </a:r>
          </a:p>
          <a:p>
            <a:r>
              <a:rPr lang="en-IN" sz="2800" dirty="0">
                <a:solidFill>
                  <a:schemeClr val="accent3">
                    <a:lumMod val="50000"/>
                  </a:schemeClr>
                </a:solidFill>
              </a:rPr>
              <a:t>Tools Used : MySQL , Power BI, Power point</a:t>
            </a:r>
          </a:p>
          <a:p>
            <a:pPr algn="r"/>
            <a:r>
              <a:rPr lang="en-IN" sz="2800" dirty="0">
                <a:solidFill>
                  <a:schemeClr val="accent3">
                    <a:lumMod val="50000"/>
                  </a:schemeClr>
                </a:solidFill>
              </a:rPr>
              <a:t>              </a:t>
            </a:r>
            <a:r>
              <a:rPr lang="en-IN" sz="2000" dirty="0">
                <a:solidFill>
                  <a:schemeClr val="accent3">
                    <a:lumMod val="50000"/>
                  </a:schemeClr>
                </a:solidFill>
              </a:rPr>
              <a:t>Presented by: Richa Srivastava</a:t>
            </a:r>
          </a:p>
          <a:p>
            <a:endParaRPr lang="en-IN" sz="2800" dirty="0">
              <a:solidFill>
                <a:schemeClr val="accent3">
                  <a:lumMod val="50000"/>
                </a:schemeClr>
              </a:solidFill>
            </a:endParaRPr>
          </a:p>
          <a:p>
            <a:endParaRPr lang="en-IN" dirty="0"/>
          </a:p>
          <a:p>
            <a:endParaRPr lang="en-IN" dirty="0"/>
          </a:p>
          <a:p>
            <a:endParaRPr lang="en-IN" dirty="0"/>
          </a:p>
          <a:p>
            <a:endParaRPr lang="en-IN" dirty="0"/>
          </a:p>
        </p:txBody>
      </p:sp>
      <p:pic>
        <p:nvPicPr>
          <p:cNvPr id="5" name="Picture 4">
            <a:extLst>
              <a:ext uri="{FF2B5EF4-FFF2-40B4-BE49-F238E27FC236}">
                <a16:creationId xmlns="" xmlns:a16="http://schemas.microsoft.com/office/drawing/2014/main" id="{B3DA5F94-3CD7-71A6-C721-259E8ABE65C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98609" y="151296"/>
            <a:ext cx="1895740" cy="1705213"/>
          </a:xfrm>
          <a:prstGeom prst="rect">
            <a:avLst/>
          </a:prstGeom>
        </p:spPr>
      </p:pic>
    </p:spTree>
    <p:extLst>
      <p:ext uri="{BB962C8B-B14F-4D97-AF65-F5344CB8AC3E}">
        <p14:creationId xmlns="" xmlns:p14="http://schemas.microsoft.com/office/powerpoint/2010/main" val="120472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lstStyle/>
          <a:p>
            <a:r>
              <a:rPr lang="en-IN" dirty="0"/>
              <a:t>  	        </a:t>
            </a:r>
            <a:r>
              <a:rPr lang="en-IN" sz="5400" b="1" dirty="0">
                <a:solidFill>
                  <a:schemeClr val="accent6"/>
                </a:solidFill>
                <a:latin typeface="Trebuchet MS" panose="020B0603020202020204" pitchFamily="34" charset="0"/>
              </a:rPr>
              <a:t>Competition Analysis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235527" y="1277576"/>
            <a:ext cx="11513128" cy="5372605"/>
          </a:xfrm>
        </p:spPr>
        <p:txBody>
          <a:bodyPr>
            <a:normAutofit/>
          </a:bodyPr>
          <a:lstStyle/>
          <a:p>
            <a:pPr marL="0" indent="0">
              <a:buNone/>
            </a:pPr>
            <a:r>
              <a:rPr lang="en-US" dirty="0"/>
              <a:t> Who are the current market leaders?</a:t>
            </a: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Cola-</a:t>
            </a:r>
            <a:r>
              <a:rPr lang="en-IN" sz="2400" dirty="0" err="1">
                <a:solidFill>
                  <a:schemeClr val="accent3">
                    <a:lumMod val="50000"/>
                  </a:schemeClr>
                </a:solidFill>
              </a:rPr>
              <a:t>Coka</a:t>
            </a:r>
            <a:r>
              <a:rPr lang="en-IN" sz="2400" dirty="0">
                <a:solidFill>
                  <a:schemeClr val="accent3">
                    <a:lumMod val="50000"/>
                  </a:schemeClr>
                </a:solidFill>
              </a:rPr>
              <a:t> ,</a:t>
            </a:r>
            <a:r>
              <a:rPr lang="en-IN" sz="2400" dirty="0" err="1">
                <a:solidFill>
                  <a:schemeClr val="accent3">
                    <a:lumMod val="50000"/>
                  </a:schemeClr>
                </a:solidFill>
              </a:rPr>
              <a:t>Bepsi</a:t>
            </a:r>
            <a:r>
              <a:rPr lang="en-IN" sz="2400" dirty="0">
                <a:solidFill>
                  <a:schemeClr val="accent3">
                    <a:lumMod val="50000"/>
                  </a:schemeClr>
                </a:solidFill>
              </a:rPr>
              <a:t> and Gangster are the </a:t>
            </a:r>
            <a:r>
              <a:rPr lang="en-IN" sz="2400" dirty="0">
                <a:solidFill>
                  <a:srgbClr val="C00000"/>
                </a:solidFill>
              </a:rPr>
              <a:t>top 3 </a:t>
            </a:r>
            <a:r>
              <a:rPr lang="en-IN" sz="2400" dirty="0">
                <a:solidFill>
                  <a:schemeClr val="accent3">
                    <a:lumMod val="50000"/>
                  </a:schemeClr>
                </a:solidFill>
              </a:rPr>
              <a:t>market leaders in this industry. We can also find from the upcoming insight that our current competition is </a:t>
            </a:r>
            <a:r>
              <a:rPr lang="en-IN" sz="2400" dirty="0">
                <a:solidFill>
                  <a:srgbClr val="C00000"/>
                </a:solidFill>
              </a:rPr>
              <a:t>Sky9</a:t>
            </a:r>
            <a:r>
              <a:rPr lang="en-IN" sz="2400" dirty="0">
                <a:solidFill>
                  <a:schemeClr val="accent3">
                    <a:lumMod val="50000"/>
                  </a:schemeClr>
                </a:solidFill>
              </a:rPr>
              <a:t> energy drink.</a:t>
            </a:r>
          </a:p>
        </p:txBody>
      </p:sp>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632547" y="2078183"/>
            <a:ext cx="3353281" cy="2507672"/>
          </a:xfrm>
          <a:prstGeom prst="rect">
            <a:avLst/>
          </a:prstGeom>
        </p:spPr>
      </p:pic>
      <p:pic>
        <p:nvPicPr>
          <p:cNvPr id="5" name="Picture 4">
            <a:extLst>
              <a:ext uri="{FF2B5EF4-FFF2-40B4-BE49-F238E27FC236}">
                <a16:creationId xmlns="" xmlns:a16="http://schemas.microsoft.com/office/drawing/2014/main" id="{C27F1F49-2317-FB0E-5823-A253A46158A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19538" y="1745673"/>
            <a:ext cx="5487008" cy="3186545"/>
          </a:xfrm>
          <a:prstGeom prst="rect">
            <a:avLst/>
          </a:prstGeom>
        </p:spPr>
      </p:pic>
    </p:spTree>
    <p:extLst>
      <p:ext uri="{BB962C8B-B14F-4D97-AF65-F5344CB8AC3E}">
        <p14:creationId xmlns="" xmlns:p14="http://schemas.microsoft.com/office/powerpoint/2010/main" val="169986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lstStyle/>
          <a:p>
            <a:r>
              <a:rPr lang="en-IN" dirty="0"/>
              <a:t>  	        </a:t>
            </a:r>
            <a:r>
              <a:rPr lang="en-IN" sz="5400" b="1" dirty="0">
                <a:solidFill>
                  <a:schemeClr val="accent6"/>
                </a:solidFill>
                <a:latin typeface="Trebuchet MS" panose="020B0603020202020204" pitchFamily="34" charset="0"/>
              </a:rPr>
              <a:t>Competition Analysis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93964" y="1066800"/>
            <a:ext cx="11637818" cy="5583381"/>
          </a:xfrm>
        </p:spPr>
        <p:txBody>
          <a:bodyPr>
            <a:normAutofit/>
          </a:bodyPr>
          <a:lstStyle/>
          <a:p>
            <a:pPr marL="0" indent="0">
              <a:buNone/>
            </a:pPr>
            <a:r>
              <a:rPr lang="en-US" dirty="0"/>
              <a:t>  What are the primary reasons consumers prefer those brands over ours?</a:t>
            </a: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The foremost reason is Brand Reputation as they are in market for longer period of time and have made their mark . So , being a new company we can mostly work on our drink’s flavour and its availability in market which will encompass other reason as well.</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772297" y="1701122"/>
            <a:ext cx="5702141" cy="3386482"/>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826510" y="2136557"/>
            <a:ext cx="3939454" cy="2255334"/>
          </a:xfrm>
          <a:prstGeom prst="rect">
            <a:avLst/>
          </a:prstGeom>
        </p:spPr>
      </p:pic>
    </p:spTree>
    <p:extLst>
      <p:ext uri="{BB962C8B-B14F-4D97-AF65-F5344CB8AC3E}">
        <p14:creationId xmlns="" xmlns:p14="http://schemas.microsoft.com/office/powerpoint/2010/main" val="73608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fontScale="90000"/>
          </a:bodyPr>
          <a:lstStyle/>
          <a:p>
            <a:r>
              <a:rPr lang="en-IN" dirty="0"/>
              <a:t>    </a:t>
            </a:r>
            <a:r>
              <a:rPr lang="en-IN" b="1" dirty="0">
                <a:solidFill>
                  <a:schemeClr val="accent6"/>
                </a:solidFill>
                <a:latin typeface="Trebuchet MS" panose="020B0603020202020204" pitchFamily="34" charset="0"/>
              </a:rPr>
              <a:t>Marketing Channels &amp; Brand Awareness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93964" y="1066800"/>
            <a:ext cx="11637818" cy="5583381"/>
          </a:xfrm>
        </p:spPr>
        <p:txBody>
          <a:bodyPr>
            <a:normAutofit/>
          </a:bodyPr>
          <a:lstStyle/>
          <a:p>
            <a:pPr marL="0" indent="0">
              <a:buNone/>
            </a:pPr>
            <a:r>
              <a:rPr lang="en-US" dirty="0"/>
              <a:t>  Which marketing channel can be used to reach more customers?</a:t>
            </a: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Online ads and TV commercials are the marketing  channels that are reaching mostly to the customer due to digitalisation &amp; modernisation of current era. </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6298416" y="1701122"/>
            <a:ext cx="5067073" cy="3386482"/>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826510" y="2153298"/>
            <a:ext cx="3939454" cy="2221851"/>
          </a:xfrm>
          <a:prstGeom prst="rect">
            <a:avLst/>
          </a:prstGeom>
        </p:spPr>
      </p:pic>
    </p:spTree>
    <p:extLst>
      <p:ext uri="{BB962C8B-B14F-4D97-AF65-F5344CB8AC3E}">
        <p14:creationId xmlns="" xmlns:p14="http://schemas.microsoft.com/office/powerpoint/2010/main" val="299049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955963"/>
          </a:xfrm>
        </p:spPr>
        <p:txBody>
          <a:bodyPr>
            <a:normAutofit fontScale="90000"/>
          </a:bodyPr>
          <a:lstStyle/>
          <a:p>
            <a:r>
              <a:rPr lang="en-IN" dirty="0"/>
              <a:t>    </a:t>
            </a:r>
            <a:r>
              <a:rPr lang="en-IN" b="1" dirty="0">
                <a:solidFill>
                  <a:schemeClr val="accent6"/>
                </a:solidFill>
                <a:latin typeface="Trebuchet MS" panose="020B0603020202020204" pitchFamily="34" charset="0"/>
              </a:rPr>
              <a:t>Marketing Channels &amp; Brand Awareness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163782"/>
            <a:ext cx="12192000" cy="5486399"/>
          </a:xfrm>
        </p:spPr>
        <p:txBody>
          <a:bodyPr>
            <a:normAutofit fontScale="92500"/>
          </a:bodyPr>
          <a:lstStyle/>
          <a:p>
            <a:pPr marL="0" indent="0">
              <a:buNone/>
            </a:pPr>
            <a:r>
              <a:rPr lang="en-US" dirty="0"/>
              <a:t>How effective are different marketing strategies and channels in reaching our customers?</a:t>
            </a: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Online ads and TV commercials are the marketing  channels that are reaching mostly to the customer and are highly effective as 48.13% of youth are included who are the consumer of drink. </a:t>
            </a:r>
          </a:p>
          <a:p>
            <a:pPr marL="0" indent="0">
              <a:buNone/>
            </a:pPr>
            <a:r>
              <a:rPr lang="en-IN" sz="2400" dirty="0">
                <a:solidFill>
                  <a:schemeClr val="accent3">
                    <a:lumMod val="50000"/>
                  </a:schemeClr>
                </a:solidFill>
              </a:rPr>
              <a:t>Note: The above data if of CodeX specifically</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4061198" y="1829848"/>
            <a:ext cx="3878364" cy="2839134"/>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182505" y="2136558"/>
            <a:ext cx="3721775" cy="2199916"/>
          </a:xfrm>
          <a:prstGeom prst="rect">
            <a:avLst/>
          </a:prstGeom>
        </p:spPr>
      </p:pic>
      <p:pic>
        <p:nvPicPr>
          <p:cNvPr id="5" name="Picture 4">
            <a:extLst>
              <a:ext uri="{FF2B5EF4-FFF2-40B4-BE49-F238E27FC236}">
                <a16:creationId xmlns="" xmlns:a16="http://schemas.microsoft.com/office/drawing/2014/main" id="{0489B762-9AA4-D97C-EA29-AFF9E101CC4B}"/>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122066" y="1829848"/>
            <a:ext cx="3955047" cy="3005388"/>
          </a:xfrm>
          <a:prstGeom prst="rect">
            <a:avLst/>
          </a:prstGeom>
        </p:spPr>
      </p:pic>
    </p:spTree>
    <p:extLst>
      <p:ext uri="{BB962C8B-B14F-4D97-AF65-F5344CB8AC3E}">
        <p14:creationId xmlns="" xmlns:p14="http://schemas.microsoft.com/office/powerpoint/2010/main" val="220671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Brand Penetration</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93964" y="1066800"/>
            <a:ext cx="11637818" cy="5583381"/>
          </a:xfrm>
        </p:spPr>
        <p:txBody>
          <a:bodyPr>
            <a:normAutofit/>
          </a:bodyPr>
          <a:lstStyle/>
          <a:p>
            <a:pPr marL="0" indent="0">
              <a:buNone/>
            </a:pPr>
            <a:r>
              <a:rPr lang="en-US" dirty="0"/>
              <a:t>  What do people think about our brand?</a:t>
            </a: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So, I have found out our brand rating on basis of two factor </a:t>
            </a:r>
            <a:r>
              <a:rPr lang="en-IN" sz="2400" dirty="0" err="1">
                <a:solidFill>
                  <a:schemeClr val="accent3">
                    <a:lumMod val="50000"/>
                  </a:schemeClr>
                </a:solidFill>
              </a:rPr>
              <a:t>ie</a:t>
            </a:r>
            <a:r>
              <a:rPr lang="en-IN" sz="2400" dirty="0">
                <a:solidFill>
                  <a:schemeClr val="accent3">
                    <a:lumMod val="50000"/>
                  </a:schemeClr>
                </a:solidFill>
              </a:rPr>
              <a:t>. Brand Perception &amp; Taste Experience which are equally important .We can see that our band is neither in great condition nor in bad we are doing good as we got neutral rating in both domains</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4079732" y="1714890"/>
            <a:ext cx="3955904" cy="3372714"/>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360218" y="1735758"/>
            <a:ext cx="3426836" cy="1300763"/>
          </a:xfrm>
          <a:prstGeom prst="rect">
            <a:avLst/>
          </a:prstGeom>
        </p:spPr>
      </p:pic>
      <p:pic>
        <p:nvPicPr>
          <p:cNvPr id="5" name="Picture 4">
            <a:extLst>
              <a:ext uri="{FF2B5EF4-FFF2-40B4-BE49-F238E27FC236}">
                <a16:creationId xmlns="" xmlns:a16="http://schemas.microsoft.com/office/drawing/2014/main" id="{591C7DBB-275B-115C-1ED9-732ABD0BA43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60218" y="3170190"/>
            <a:ext cx="3426836" cy="1917414"/>
          </a:xfrm>
          <a:prstGeom prst="rect">
            <a:avLst/>
          </a:prstGeom>
        </p:spPr>
      </p:pic>
      <p:pic>
        <p:nvPicPr>
          <p:cNvPr id="8" name="Picture 7">
            <a:extLst>
              <a:ext uri="{FF2B5EF4-FFF2-40B4-BE49-F238E27FC236}">
                <a16:creationId xmlns="" xmlns:a16="http://schemas.microsoft.com/office/drawing/2014/main" id="{CB70296B-47E0-3192-632A-4A24D765F641}"/>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195154" y="1714890"/>
            <a:ext cx="3955904" cy="3372714"/>
          </a:xfrm>
          <a:prstGeom prst="rect">
            <a:avLst/>
          </a:prstGeom>
        </p:spPr>
      </p:pic>
    </p:spTree>
    <p:extLst>
      <p:ext uri="{BB962C8B-B14F-4D97-AF65-F5344CB8AC3E}">
        <p14:creationId xmlns="" xmlns:p14="http://schemas.microsoft.com/office/powerpoint/2010/main" val="418901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Brand Penetration</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93964" y="1066800"/>
            <a:ext cx="11637818" cy="5583381"/>
          </a:xfrm>
        </p:spPr>
        <p:txBody>
          <a:bodyPr>
            <a:normAutofit/>
          </a:bodyPr>
          <a:lstStyle/>
          <a:p>
            <a:pPr marL="0" indent="0">
              <a:buNone/>
            </a:pPr>
            <a:r>
              <a:rPr lang="en-US" dirty="0"/>
              <a:t>  Which cities do we need to focus more on?</a:t>
            </a: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From the insight we can see that we are doing good in Bangalore &amp; Hyderabad in tier 1 and in Pune &amp; Kolkata in tier 2 . So we need to focus more on Delhi in Tier1 city and in Jaipur &amp;Lucknow in tier2 cities. </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049551" y="1611067"/>
            <a:ext cx="5327504" cy="3319576"/>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699654" y="1611067"/>
            <a:ext cx="3299400" cy="2683842"/>
          </a:xfrm>
          <a:prstGeom prst="rect">
            <a:avLst/>
          </a:prstGeom>
        </p:spPr>
      </p:pic>
    </p:spTree>
    <p:extLst>
      <p:ext uri="{BB962C8B-B14F-4D97-AF65-F5344CB8AC3E}">
        <p14:creationId xmlns="" xmlns:p14="http://schemas.microsoft.com/office/powerpoint/2010/main" val="369504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Purchase Behaviour</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93964" y="1066800"/>
            <a:ext cx="11637818" cy="5583381"/>
          </a:xfrm>
        </p:spPr>
        <p:txBody>
          <a:bodyPr>
            <a:normAutofit/>
          </a:bodyPr>
          <a:lstStyle/>
          <a:p>
            <a:pPr marL="0" indent="0">
              <a:buNone/>
            </a:pPr>
            <a:r>
              <a:rPr lang="en-US" dirty="0"/>
              <a:t>  Where do respondents prefer to purchase energy drinks? </a:t>
            </a: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Supermarkets is the most preferred to purchase energy drink</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315079" y="1611067"/>
            <a:ext cx="5061976" cy="3319576"/>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699653" y="2137071"/>
            <a:ext cx="3442855" cy="2019293"/>
          </a:xfrm>
          <a:prstGeom prst="rect">
            <a:avLst/>
          </a:prstGeom>
        </p:spPr>
      </p:pic>
    </p:spTree>
    <p:extLst>
      <p:ext uri="{BB962C8B-B14F-4D97-AF65-F5344CB8AC3E}">
        <p14:creationId xmlns="" xmlns:p14="http://schemas.microsoft.com/office/powerpoint/2010/main" val="164048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Purchase Behaviour</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066800"/>
            <a:ext cx="12192000" cy="5583381"/>
          </a:xfrm>
        </p:spPr>
        <p:txBody>
          <a:bodyPr>
            <a:normAutofit/>
          </a:bodyPr>
          <a:lstStyle/>
          <a:p>
            <a:pPr marL="0" indent="0">
              <a:buNone/>
            </a:pPr>
            <a:r>
              <a:rPr lang="en-US" dirty="0"/>
              <a:t> What are the typical consumption situations for energy drinks among respondents?</a:t>
            </a: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As our product is energy drink so, it is mostly consumed while having some physical exercise as we can see from graph </a:t>
            </a:r>
            <a:r>
              <a:rPr lang="en-IN" sz="2400" dirty="0" err="1">
                <a:solidFill>
                  <a:schemeClr val="accent3">
                    <a:lumMod val="50000"/>
                  </a:schemeClr>
                </a:solidFill>
              </a:rPr>
              <a:t>ie</a:t>
            </a:r>
            <a:r>
              <a:rPr lang="en-IN" sz="2400" dirty="0">
                <a:solidFill>
                  <a:schemeClr val="accent3">
                    <a:lumMod val="50000"/>
                  </a:schemeClr>
                </a:solidFill>
              </a:rPr>
              <a:t> sports/exercise.</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816916" y="1902013"/>
            <a:ext cx="4465155" cy="3319576"/>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367144" y="2420850"/>
            <a:ext cx="3539844" cy="1777078"/>
          </a:xfrm>
          <a:prstGeom prst="rect">
            <a:avLst/>
          </a:prstGeom>
        </p:spPr>
      </p:pic>
    </p:spTree>
    <p:extLst>
      <p:ext uri="{BB962C8B-B14F-4D97-AF65-F5344CB8AC3E}">
        <p14:creationId xmlns="" xmlns:p14="http://schemas.microsoft.com/office/powerpoint/2010/main" val="331248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Purchase Behaviour</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066800"/>
            <a:ext cx="12192000" cy="5583381"/>
          </a:xfrm>
        </p:spPr>
        <p:txBody>
          <a:bodyPr>
            <a:normAutofit/>
          </a:bodyPr>
          <a:lstStyle/>
          <a:p>
            <a:pPr marL="0" indent="0">
              <a:buNone/>
            </a:pPr>
            <a:r>
              <a:rPr lang="en-US" dirty="0"/>
              <a:t> What are the </a:t>
            </a:r>
            <a:r>
              <a:rPr lang="en-US" dirty="0" smtClean="0"/>
              <a:t>preferred price range</a:t>
            </a:r>
            <a:r>
              <a:rPr lang="en-US" dirty="0" smtClean="0"/>
              <a:t> </a:t>
            </a:r>
            <a:r>
              <a:rPr lang="en-US" dirty="0"/>
              <a:t>for energy drinks among respondents?</a:t>
            </a: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50-99 is the price range which is doable for every age group.</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816916" y="1988848"/>
            <a:ext cx="4465155" cy="3145905"/>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525114" y="2420850"/>
            <a:ext cx="3223904" cy="1777078"/>
          </a:xfrm>
          <a:prstGeom prst="rect">
            <a:avLst/>
          </a:prstGeom>
        </p:spPr>
      </p:pic>
    </p:spTree>
    <p:extLst>
      <p:ext uri="{BB962C8B-B14F-4D97-AF65-F5344CB8AC3E}">
        <p14:creationId xmlns="" xmlns:p14="http://schemas.microsoft.com/office/powerpoint/2010/main" val="127395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Purchase Behaviour</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066800"/>
            <a:ext cx="12192000" cy="5583381"/>
          </a:xfrm>
        </p:spPr>
        <p:txBody>
          <a:bodyPr>
            <a:normAutofit/>
          </a:bodyPr>
          <a:lstStyle/>
          <a:p>
            <a:pPr marL="0" indent="0">
              <a:buNone/>
            </a:pPr>
            <a:r>
              <a:rPr lang="en-US" sz="2400" dirty="0"/>
              <a:t> What factors influence respondents' purchase decisions, such as price range and limited edition packaging?</a:t>
            </a: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50-99 is the price range which is doable for every age group along with compact &amp; Portable cans packaging. We can also depict that there is inverse relationship between price &amp; Respondents.</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3678493" y="1531648"/>
            <a:ext cx="4287871" cy="3145905"/>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227295" y="1905721"/>
            <a:ext cx="3223904" cy="1627188"/>
          </a:xfrm>
          <a:prstGeom prst="rect">
            <a:avLst/>
          </a:prstGeom>
        </p:spPr>
      </p:pic>
      <p:pic>
        <p:nvPicPr>
          <p:cNvPr id="5" name="Picture 4">
            <a:extLst>
              <a:ext uri="{FF2B5EF4-FFF2-40B4-BE49-F238E27FC236}">
                <a16:creationId xmlns="" xmlns:a16="http://schemas.microsoft.com/office/drawing/2014/main" id="{9B7CE16F-BE08-3358-6596-8363ACA60165}"/>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122976" y="1532831"/>
            <a:ext cx="4069024" cy="3145904"/>
          </a:xfrm>
          <a:prstGeom prst="rect">
            <a:avLst/>
          </a:prstGeom>
        </p:spPr>
      </p:pic>
      <p:pic>
        <p:nvPicPr>
          <p:cNvPr id="8" name="Picture 7">
            <a:extLst>
              <a:ext uri="{FF2B5EF4-FFF2-40B4-BE49-F238E27FC236}">
                <a16:creationId xmlns="" xmlns:a16="http://schemas.microsoft.com/office/drawing/2014/main" id="{C32B0926-D0C3-8208-509F-009F61E7A53D}"/>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27295" y="3805490"/>
            <a:ext cx="3294586" cy="1528509"/>
          </a:xfrm>
          <a:prstGeom prst="rect">
            <a:avLst/>
          </a:prstGeom>
        </p:spPr>
      </p:pic>
    </p:spTree>
    <p:extLst>
      <p:ext uri="{BB962C8B-B14F-4D97-AF65-F5344CB8AC3E}">
        <p14:creationId xmlns="" xmlns:p14="http://schemas.microsoft.com/office/powerpoint/2010/main" val="176151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C5D92C-27E1-46A9-E033-F57C31051F00}"/>
              </a:ext>
            </a:extLst>
          </p:cNvPr>
          <p:cNvSpPr>
            <a:spLocks noGrp="1"/>
          </p:cNvSpPr>
          <p:nvPr>
            <p:ph type="title"/>
          </p:nvPr>
        </p:nvSpPr>
        <p:spPr/>
        <p:txBody>
          <a:bodyPr>
            <a:normAutofit/>
          </a:bodyPr>
          <a:lstStyle/>
          <a:p>
            <a:pPr algn="ctr"/>
            <a:r>
              <a:rPr lang="en-IN" sz="5400" dirty="0">
                <a:solidFill>
                  <a:schemeClr val="accent3"/>
                </a:solidFill>
                <a:latin typeface="Trebuchet MS" panose="020B0603020202020204" pitchFamily="34" charset="0"/>
              </a:rPr>
              <a:t>About the Company</a:t>
            </a:r>
          </a:p>
        </p:txBody>
      </p:sp>
      <p:sp>
        <p:nvSpPr>
          <p:cNvPr id="3" name="Content Placeholder 2">
            <a:extLst>
              <a:ext uri="{FF2B5EF4-FFF2-40B4-BE49-F238E27FC236}">
                <a16:creationId xmlns="" xmlns:a16="http://schemas.microsoft.com/office/drawing/2014/main" id="{6676E35C-F95C-E119-559B-78F8689EEE94}"/>
              </a:ext>
            </a:extLst>
          </p:cNvPr>
          <p:cNvSpPr>
            <a:spLocks noGrp="1"/>
          </p:cNvSpPr>
          <p:nvPr>
            <p:ph idx="1"/>
          </p:nvPr>
        </p:nvSpPr>
        <p:spPr>
          <a:xfrm>
            <a:off x="838200" y="1825625"/>
            <a:ext cx="10515600" cy="4351338"/>
          </a:xfrm>
        </p:spPr>
        <p:txBody>
          <a:bodyPr/>
          <a:lstStyle/>
          <a:p>
            <a:pPr marL="0" indent="0">
              <a:buNone/>
            </a:pPr>
            <a:endParaRPr lang="en-IN" dirty="0"/>
          </a:p>
          <a:p>
            <a:pPr marL="0" indent="0">
              <a:buNone/>
            </a:pPr>
            <a:r>
              <a:rPr lang="en-IN" dirty="0"/>
              <a:t>CodeX is a Germany based company that is aiming to make its mark in Indian market. A few months ago they launched their energy drink in 10 cities in India.</a:t>
            </a:r>
          </a:p>
          <a:p>
            <a:pPr marL="0" indent="0">
              <a:buNone/>
            </a:pPr>
            <a:r>
              <a:rPr lang="en-US" b="0" i="0" dirty="0">
                <a:solidFill>
                  <a:srgbClr val="131022"/>
                </a:solidFill>
                <a:effectLst/>
              </a:rPr>
              <a:t>Their Marketing team is responsible for increasing brand awareness, market share, and product development. They conducted a survey in those 10 cities and received results from </a:t>
            </a:r>
            <a:r>
              <a:rPr lang="en-US" b="1" i="0" dirty="0">
                <a:solidFill>
                  <a:srgbClr val="131022"/>
                </a:solidFill>
                <a:effectLst/>
              </a:rPr>
              <a:t>10k</a:t>
            </a:r>
            <a:r>
              <a:rPr lang="en-US" b="0" i="0" dirty="0">
                <a:solidFill>
                  <a:srgbClr val="131022"/>
                </a:solidFill>
                <a:effectLst/>
              </a:rPr>
              <a:t> respondents..</a:t>
            </a:r>
            <a:endParaRPr lang="en-IN" dirty="0"/>
          </a:p>
        </p:txBody>
      </p:sp>
    </p:spTree>
    <p:extLst>
      <p:ext uri="{BB962C8B-B14F-4D97-AF65-F5344CB8AC3E}">
        <p14:creationId xmlns="" xmlns:p14="http://schemas.microsoft.com/office/powerpoint/2010/main" val="151817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Product Development</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066800"/>
            <a:ext cx="12192000" cy="5583381"/>
          </a:xfrm>
        </p:spPr>
        <p:txBody>
          <a:bodyPr>
            <a:normAutofit/>
          </a:bodyPr>
          <a:lstStyle/>
          <a:p>
            <a:pPr marL="0" indent="0">
              <a:buNone/>
            </a:pPr>
            <a:r>
              <a:rPr lang="en-US" sz="2400" dirty="0"/>
              <a:t> Which area of business should we focus more on our product development? </a:t>
            </a: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Taste/flavour preference and Effectiveness along with some other things are the domain in which we need to work on.</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4985644" y="1795460"/>
            <a:ext cx="5414295" cy="3510831"/>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275628" y="2136557"/>
            <a:ext cx="3631359" cy="1811988"/>
          </a:xfrm>
          <a:prstGeom prst="rect">
            <a:avLst/>
          </a:prstGeom>
        </p:spPr>
      </p:pic>
    </p:spTree>
    <p:extLst>
      <p:ext uri="{BB962C8B-B14F-4D97-AF65-F5344CB8AC3E}">
        <p14:creationId xmlns="" xmlns:p14="http://schemas.microsoft.com/office/powerpoint/2010/main" val="232055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normAutofit/>
          </a:bodyPr>
          <a:lstStyle/>
          <a:p>
            <a:r>
              <a:rPr lang="en-IN" dirty="0"/>
              <a:t>                  </a:t>
            </a:r>
            <a:r>
              <a:rPr lang="en-IN" sz="4800" b="1" dirty="0">
                <a:solidFill>
                  <a:schemeClr val="accent6"/>
                </a:solidFill>
                <a:latin typeface="Trebuchet MS" panose="020B0603020202020204" pitchFamily="34" charset="0"/>
              </a:rPr>
              <a:t>Recommendation</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0" y="1066800"/>
            <a:ext cx="12192000" cy="5583381"/>
          </a:xfrm>
        </p:spPr>
        <p:txBody>
          <a:bodyPr>
            <a:normAutofit/>
          </a:bodyPr>
          <a:lstStyle/>
          <a:p>
            <a:pPr marL="0" indent="0">
              <a:buNone/>
            </a:pPr>
            <a:r>
              <a:rPr lang="en-US" sz="2400" dirty="0"/>
              <a:t> Immediate improvements we can bring to the product</a:t>
            </a: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We need to reduce the sugar content  and add more natural ingredients to our drink.</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059669" y="1795460"/>
            <a:ext cx="5746876" cy="3510831"/>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292740" y="2136556"/>
            <a:ext cx="3766641" cy="2130643"/>
          </a:xfrm>
          <a:prstGeom prst="rect">
            <a:avLst/>
          </a:prstGeom>
        </p:spPr>
      </p:pic>
    </p:spTree>
    <p:extLst>
      <p:ext uri="{BB962C8B-B14F-4D97-AF65-F5344CB8AC3E}">
        <p14:creationId xmlns="" xmlns:p14="http://schemas.microsoft.com/office/powerpoint/2010/main" val="287189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D370-9635-9EBC-25D7-B25BA7681669}"/>
              </a:ext>
            </a:extLst>
          </p:cNvPr>
          <p:cNvSpPr>
            <a:spLocks noGrp="1"/>
          </p:cNvSpPr>
          <p:nvPr>
            <p:ph type="title"/>
          </p:nvPr>
        </p:nvSpPr>
        <p:spPr/>
        <p:txBody>
          <a:bodyPr/>
          <a:lstStyle/>
          <a:p>
            <a:r>
              <a:rPr lang="en-IN" dirty="0"/>
              <a:t>                    </a:t>
            </a:r>
            <a:r>
              <a:rPr lang="en-IN" sz="5400" dirty="0">
                <a:solidFill>
                  <a:schemeClr val="accent3"/>
                </a:solidFill>
                <a:latin typeface="Trebuchet MS" panose="020B0603020202020204" pitchFamily="34" charset="0"/>
              </a:rPr>
              <a:t>Recommendation</a:t>
            </a:r>
            <a:endParaRPr lang="en-IN" sz="5400" b="1" dirty="0">
              <a:solidFill>
                <a:schemeClr val="accent3"/>
              </a:solidFill>
              <a:latin typeface="Trebuchet MS" panose="020B0603020202020204" pitchFamily="34" charset="0"/>
            </a:endParaRPr>
          </a:p>
        </p:txBody>
      </p:sp>
      <p:sp>
        <p:nvSpPr>
          <p:cNvPr id="3" name="Content Placeholder 2">
            <a:extLst>
              <a:ext uri="{FF2B5EF4-FFF2-40B4-BE49-F238E27FC236}">
                <a16:creationId xmlns="" xmlns:a16="http://schemas.microsoft.com/office/drawing/2014/main" id="{37037430-F54D-F6C6-F0B7-91A9223BFE85}"/>
              </a:ext>
            </a:extLst>
          </p:cNvPr>
          <p:cNvSpPr>
            <a:spLocks noGrp="1"/>
          </p:cNvSpPr>
          <p:nvPr>
            <p:ph idx="1"/>
          </p:nvPr>
        </p:nvSpPr>
        <p:spPr>
          <a:xfrm>
            <a:off x="124691" y="1593272"/>
            <a:ext cx="12067309" cy="5264727"/>
          </a:xfrm>
        </p:spPr>
        <p:txBody>
          <a:bodyPr>
            <a:normAutofit/>
          </a:bodyPr>
          <a:lstStyle/>
          <a:p>
            <a:pPr marL="0" indent="0">
              <a:buNone/>
            </a:pPr>
            <a:endParaRPr lang="en-US" sz="2000" dirty="0">
              <a:solidFill>
                <a:srgbClr val="352354"/>
              </a:solidFill>
            </a:endParaRPr>
          </a:p>
          <a:p>
            <a:pPr marL="0" indent="0">
              <a:buNone/>
            </a:pPr>
            <a:r>
              <a:rPr lang="en-US" sz="2000" dirty="0">
                <a:solidFill>
                  <a:srgbClr val="352354"/>
                </a:solidFill>
              </a:rPr>
              <a:t>After going through the data we can clearly depict few insights and use them to help company to make meaningful business decision. </a:t>
            </a:r>
            <a:r>
              <a:rPr lang="en-US" sz="2000" dirty="0" err="1">
                <a:solidFill>
                  <a:srgbClr val="352354"/>
                </a:solidFill>
              </a:rPr>
              <a:t>CodeX</a:t>
            </a:r>
            <a:r>
              <a:rPr lang="en-US" sz="2000" dirty="0">
                <a:solidFill>
                  <a:srgbClr val="352354"/>
                </a:solidFill>
              </a:rPr>
              <a:t> should look into the insights mentioned below:</a:t>
            </a:r>
          </a:p>
          <a:p>
            <a:pPr marL="0" indent="0">
              <a:buNone/>
            </a:pPr>
            <a:r>
              <a:rPr lang="en-US" sz="2000" dirty="0">
                <a:solidFill>
                  <a:srgbClr val="352354"/>
                </a:solidFill>
              </a:rPr>
              <a:t>First and foremost company should mostly focus on youths </a:t>
            </a:r>
            <a:r>
              <a:rPr lang="en-US" sz="2000" dirty="0" err="1">
                <a:solidFill>
                  <a:srgbClr val="352354"/>
                </a:solidFill>
              </a:rPr>
              <a:t>ie</a:t>
            </a:r>
            <a:r>
              <a:rPr lang="en-US" sz="2000" dirty="0">
                <a:solidFill>
                  <a:srgbClr val="352354"/>
                </a:solidFill>
              </a:rPr>
              <a:t> age group of 15-30 who are primary consumers of energy drinks. Along with that as we have inverse relationship with price range ,therefore price range should be nearly between 50-99 Rs for 250 ml quantity and decreasing price along with quantity to expand the reach .</a:t>
            </a:r>
          </a:p>
          <a:p>
            <a:pPr marL="0" indent="0">
              <a:buNone/>
            </a:pPr>
            <a:r>
              <a:rPr lang="en-US" sz="2000" dirty="0">
                <a:solidFill>
                  <a:srgbClr val="352354"/>
                </a:solidFill>
              </a:rPr>
              <a:t>Making packaging compact and portable like cans ,as it becomes convenient  and allow drinks to stay fresh for longer time frame. This also saves leaking or tearing issues while travelling . Using attractive and eye catching graphics on cans also create curiosity among consumers. </a:t>
            </a:r>
          </a:p>
          <a:p>
            <a:pPr marL="0" indent="0">
              <a:buNone/>
            </a:pPr>
            <a:r>
              <a:rPr lang="en-US" sz="2000" dirty="0">
                <a:solidFill>
                  <a:srgbClr val="352354"/>
                </a:solidFill>
              </a:rPr>
              <a:t>Marketing plays a key factor in branding thus , social media presence becomes must as our targeted audience are young people who are always on their phone. Always staying connected with consumer via creating memes as they are trendy and never out of fashion . Another very catching thing is giving slogans to your product like, ” Red Bull gives you wings” which never lets  brand out of sight. Making someone brand ambassador also helps to spread word about your brand but, it should be someone whose word of mouth matters and should match with brands values .</a:t>
            </a:r>
          </a:p>
        </p:txBody>
      </p:sp>
    </p:spTree>
    <p:extLst>
      <p:ext uri="{BB962C8B-B14F-4D97-AF65-F5344CB8AC3E}">
        <p14:creationId xmlns="" xmlns:p14="http://schemas.microsoft.com/office/powerpoint/2010/main" val="189356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D370-9635-9EBC-25D7-B25BA7681669}"/>
              </a:ext>
            </a:extLst>
          </p:cNvPr>
          <p:cNvSpPr>
            <a:spLocks noGrp="1"/>
          </p:cNvSpPr>
          <p:nvPr>
            <p:ph type="title"/>
          </p:nvPr>
        </p:nvSpPr>
        <p:spPr/>
        <p:txBody>
          <a:bodyPr/>
          <a:lstStyle/>
          <a:p>
            <a:r>
              <a:rPr lang="en-IN" dirty="0"/>
              <a:t>                    </a:t>
            </a:r>
            <a:r>
              <a:rPr lang="en-IN" sz="5400" dirty="0">
                <a:solidFill>
                  <a:schemeClr val="accent3"/>
                </a:solidFill>
                <a:latin typeface="Trebuchet MS" panose="020B0603020202020204" pitchFamily="34" charset="0"/>
              </a:rPr>
              <a:t>Recommendation</a:t>
            </a:r>
            <a:endParaRPr lang="en-IN" sz="5400" b="1" dirty="0">
              <a:solidFill>
                <a:schemeClr val="accent3"/>
              </a:solidFill>
              <a:latin typeface="Trebuchet MS" panose="020B0603020202020204" pitchFamily="34" charset="0"/>
            </a:endParaRPr>
          </a:p>
        </p:txBody>
      </p:sp>
      <p:sp>
        <p:nvSpPr>
          <p:cNvPr id="3" name="Content Placeholder 2">
            <a:extLst>
              <a:ext uri="{FF2B5EF4-FFF2-40B4-BE49-F238E27FC236}">
                <a16:creationId xmlns="" xmlns:a16="http://schemas.microsoft.com/office/drawing/2014/main" id="{37037430-F54D-F6C6-F0B7-91A9223BFE85}"/>
              </a:ext>
            </a:extLst>
          </p:cNvPr>
          <p:cNvSpPr>
            <a:spLocks noGrp="1"/>
          </p:cNvSpPr>
          <p:nvPr>
            <p:ph idx="1"/>
          </p:nvPr>
        </p:nvSpPr>
        <p:spPr>
          <a:xfrm>
            <a:off x="124691" y="1870364"/>
            <a:ext cx="12067309" cy="4405745"/>
          </a:xfrm>
        </p:spPr>
        <p:txBody>
          <a:bodyPr>
            <a:normAutofit/>
          </a:bodyPr>
          <a:lstStyle/>
          <a:p>
            <a:pPr marL="0" indent="0">
              <a:buNone/>
            </a:pPr>
            <a:r>
              <a:rPr lang="en-US" sz="2000" dirty="0">
                <a:solidFill>
                  <a:srgbClr val="352354"/>
                </a:solidFill>
              </a:rPr>
              <a:t>Influencers marketing is also great way as its social media era , we can send sample product to them and have their unbiased and authentic view about product , if they like it  then they will be given coupon codes for their audience by which both of us will be benefitted.</a:t>
            </a:r>
          </a:p>
          <a:p>
            <a:pPr marL="0" indent="0">
              <a:buNone/>
            </a:pPr>
            <a:r>
              <a:rPr lang="en-US" sz="2000" dirty="0">
                <a:solidFill>
                  <a:srgbClr val="352354"/>
                </a:solidFill>
              </a:rPr>
              <a:t>As we earlier saw that supermarkets are the most preferred location for buying the drinks , we can set up stalls there on weekends where customer can try drinks for free as sample and  can have some discount or some combo offer if they want to buy it.  </a:t>
            </a:r>
          </a:p>
          <a:p>
            <a:pPr marL="0" indent="0">
              <a:buNone/>
            </a:pPr>
            <a:r>
              <a:rPr lang="en-US" sz="2000" dirty="0">
                <a:solidFill>
                  <a:srgbClr val="352354"/>
                </a:solidFill>
              </a:rPr>
              <a:t>Last but not the least we need to work on our drink’s flavor and taste. As working on all other factors will be beneficial only if our drink is worth it. Making it health conscious by lowering sugar and calorie content , along with adding vitamins , minerals &amp; anti oxidants being there is large market for the health freaks as often they are indulged in some physical activity where energy drink is mostly consumed via survey.</a:t>
            </a:r>
          </a:p>
          <a:p>
            <a:pPr marL="0" indent="0">
              <a:buNone/>
            </a:pPr>
            <a:r>
              <a:rPr lang="en-US" sz="2000" dirty="0">
                <a:solidFill>
                  <a:srgbClr val="352354"/>
                </a:solidFill>
              </a:rPr>
              <a:t>Introducing various flavor also adds ambiguity among consumers and adding caffeine , guarana in appropriate amount for improving drink quality and maintaining health benefits.</a:t>
            </a:r>
          </a:p>
          <a:p>
            <a:pPr marL="0" indent="0">
              <a:buNone/>
            </a:pPr>
            <a:endParaRPr lang="en-IN" sz="2000" dirty="0">
              <a:solidFill>
                <a:schemeClr val="accent3"/>
              </a:solidFill>
            </a:endParaRPr>
          </a:p>
          <a:p>
            <a:pPr marL="0" indent="0">
              <a:buNone/>
            </a:pPr>
            <a:endParaRPr lang="en-US" sz="2000" dirty="0">
              <a:solidFill>
                <a:srgbClr val="352354"/>
              </a:solidFill>
            </a:endParaRPr>
          </a:p>
        </p:txBody>
      </p:sp>
    </p:spTree>
    <p:extLst>
      <p:ext uri="{BB962C8B-B14F-4D97-AF65-F5344CB8AC3E}">
        <p14:creationId xmlns="" xmlns:p14="http://schemas.microsoft.com/office/powerpoint/2010/main" val="74474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D370-9635-9EBC-25D7-B25BA7681669}"/>
              </a:ext>
            </a:extLst>
          </p:cNvPr>
          <p:cNvSpPr>
            <a:spLocks noGrp="1"/>
          </p:cNvSpPr>
          <p:nvPr>
            <p:ph type="title"/>
          </p:nvPr>
        </p:nvSpPr>
        <p:spPr>
          <a:xfrm>
            <a:off x="838200" y="365125"/>
            <a:ext cx="10515600" cy="1020331"/>
          </a:xfrm>
        </p:spPr>
        <p:txBody>
          <a:bodyPr/>
          <a:lstStyle/>
          <a:p>
            <a:r>
              <a:rPr lang="en-IN" dirty="0"/>
              <a:t>            </a:t>
            </a:r>
            <a:r>
              <a:rPr lang="en-IN" sz="5400" dirty="0">
                <a:solidFill>
                  <a:schemeClr val="accent3"/>
                </a:solidFill>
                <a:latin typeface="Trebuchet MS" panose="020B0603020202020204" pitchFamily="34" charset="0"/>
              </a:rPr>
              <a:t>Indian Market Overview</a:t>
            </a:r>
            <a:endParaRPr lang="en-IN" sz="5400" b="1" dirty="0">
              <a:solidFill>
                <a:schemeClr val="accent3"/>
              </a:solidFill>
              <a:latin typeface="Trebuchet MS" panose="020B0603020202020204" pitchFamily="34" charset="0"/>
            </a:endParaRPr>
          </a:p>
        </p:txBody>
      </p:sp>
      <p:sp>
        <p:nvSpPr>
          <p:cNvPr id="3" name="Content Placeholder 2">
            <a:extLst>
              <a:ext uri="{FF2B5EF4-FFF2-40B4-BE49-F238E27FC236}">
                <a16:creationId xmlns="" xmlns:a16="http://schemas.microsoft.com/office/drawing/2014/main" id="{37037430-F54D-F6C6-F0B7-91A9223BFE85}"/>
              </a:ext>
            </a:extLst>
          </p:cNvPr>
          <p:cNvSpPr>
            <a:spLocks noGrp="1"/>
          </p:cNvSpPr>
          <p:nvPr>
            <p:ph idx="1"/>
          </p:nvPr>
        </p:nvSpPr>
        <p:spPr>
          <a:xfrm>
            <a:off x="124692" y="1967345"/>
            <a:ext cx="11845636" cy="4170220"/>
          </a:xfrm>
        </p:spPr>
        <p:txBody>
          <a:bodyPr>
            <a:normAutofit/>
          </a:bodyPr>
          <a:lstStyle/>
          <a:p>
            <a:pPr marL="0" indent="0">
              <a:buNone/>
            </a:pPr>
            <a:r>
              <a:rPr lang="en-US" sz="2000" dirty="0">
                <a:solidFill>
                  <a:schemeClr val="tx1">
                    <a:lumMod val="95000"/>
                    <a:lumOff val="5000"/>
                  </a:schemeClr>
                </a:solidFill>
              </a:rPr>
              <a:t>The Indian energy drink market has seen steady growth in recent years, with a CAGR of 8.5% from 2016-2021 . The market is estimated to grow at similar rate in coming years. Some estimates suggest that market size in India is estimated  at Rs 2400 crore, growing at CAGR of 45-50%.</a:t>
            </a:r>
          </a:p>
          <a:p>
            <a:pPr marL="0" indent="0">
              <a:buNone/>
            </a:pPr>
            <a:r>
              <a:rPr lang="en-US" sz="2000" dirty="0">
                <a:solidFill>
                  <a:schemeClr val="tx1">
                    <a:lumMod val="95000"/>
                    <a:lumOff val="5000"/>
                  </a:schemeClr>
                </a:solidFill>
              </a:rPr>
              <a:t>Indian market is dominated by a few major companies like Red Bull , Monster Energy ,Coca-Cola &amp; Gatorade . These brands hold most of the market share , Red Bull being dominating holding 61% of market. Another growing brand which is quite popular among teenagers is Sting capturing  7% of market share. </a:t>
            </a:r>
          </a:p>
          <a:p>
            <a:pPr marL="0" indent="0">
              <a:buNone/>
            </a:pPr>
            <a:r>
              <a:rPr lang="en-US" sz="2000" dirty="0">
                <a:solidFill>
                  <a:schemeClr val="tx1">
                    <a:lumMod val="95000"/>
                    <a:lumOff val="5000"/>
                  </a:schemeClr>
                </a:solidFill>
              </a:rPr>
              <a:t>Target audience of energy drinks are primarily young adults of age group 18-35, looking for quick energy boost . </a:t>
            </a:r>
          </a:p>
          <a:p>
            <a:pPr marL="0" indent="0">
              <a:buNone/>
            </a:pPr>
            <a:r>
              <a:rPr lang="en-US" sz="2000" dirty="0">
                <a:solidFill>
                  <a:schemeClr val="tx1">
                    <a:lumMod val="95000"/>
                    <a:lumOff val="5000"/>
                  </a:schemeClr>
                </a:solidFill>
              </a:rPr>
              <a:t>Another trait of consumers who are considering these are health- conscious one as these drinks are now having low sugar content ,low calories , vitamins, minerals &amp; anti-oxidants.</a:t>
            </a:r>
          </a:p>
          <a:p>
            <a:pPr marL="0" indent="0">
              <a:buNone/>
            </a:pPr>
            <a:r>
              <a:rPr lang="en-US" sz="2000" dirty="0">
                <a:solidFill>
                  <a:schemeClr val="tx1">
                    <a:lumMod val="95000"/>
                    <a:lumOff val="5000"/>
                  </a:schemeClr>
                </a:solidFill>
              </a:rPr>
              <a:t>These energy are now consisting of various  flavor along with its compact size makes it handy , which becomes an add on.  </a:t>
            </a:r>
          </a:p>
          <a:p>
            <a:pPr marL="0" indent="0">
              <a:buNone/>
            </a:pPr>
            <a:endParaRPr lang="en-US" sz="2000" dirty="0">
              <a:solidFill>
                <a:srgbClr val="352354"/>
              </a:solidFill>
            </a:endParaRPr>
          </a:p>
          <a:p>
            <a:pPr marL="0" indent="0">
              <a:buNone/>
            </a:pPr>
            <a:endParaRPr lang="en-IN" sz="2000" dirty="0">
              <a:solidFill>
                <a:schemeClr val="accent3"/>
              </a:solidFill>
            </a:endParaRPr>
          </a:p>
        </p:txBody>
      </p:sp>
    </p:spTree>
    <p:extLst>
      <p:ext uri="{BB962C8B-B14F-4D97-AF65-F5344CB8AC3E}">
        <p14:creationId xmlns="" xmlns:p14="http://schemas.microsoft.com/office/powerpoint/2010/main" val="128718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1C419E0-42EB-1E95-247E-44BEB8A18DA9}"/>
              </a:ext>
            </a:extLst>
          </p:cNvPr>
          <p:cNvSpPr>
            <a:spLocks noGrp="1"/>
          </p:cNvSpPr>
          <p:nvPr>
            <p:ph idx="1"/>
          </p:nvPr>
        </p:nvSpPr>
        <p:spPr>
          <a:xfrm>
            <a:off x="838200" y="365125"/>
            <a:ext cx="10515600" cy="5811838"/>
          </a:xfrm>
        </p:spPr>
        <p:txBody>
          <a:bodyPr>
            <a:normAutofit/>
          </a:bodyPr>
          <a:lstStyle/>
          <a:p>
            <a:pPr marL="0" indent="0" algn="ctr">
              <a:buNone/>
            </a:pPr>
            <a:endParaRPr lang="en-IN" sz="8800" dirty="0">
              <a:solidFill>
                <a:schemeClr val="tx1">
                  <a:lumMod val="95000"/>
                  <a:lumOff val="5000"/>
                </a:schemeClr>
              </a:solidFill>
              <a:latin typeface="French Script MT" panose="03020402040607040605" pitchFamily="66" charset="0"/>
            </a:endParaRPr>
          </a:p>
          <a:p>
            <a:pPr marL="0" indent="0" algn="ctr">
              <a:buNone/>
            </a:pPr>
            <a:r>
              <a:rPr lang="en-IN" sz="8800" dirty="0">
                <a:solidFill>
                  <a:schemeClr val="tx1">
                    <a:lumMod val="95000"/>
                    <a:lumOff val="5000"/>
                  </a:schemeClr>
                </a:solidFill>
                <a:latin typeface="French Script MT" panose="03020402040607040605" pitchFamily="66" charset="0"/>
              </a:rPr>
              <a:t>Thank You</a:t>
            </a:r>
          </a:p>
          <a:p>
            <a:pPr marL="0" indent="0" algn="ctr">
              <a:buNone/>
            </a:pPr>
            <a:r>
              <a:rPr lang="en-IN" sz="8800" dirty="0">
                <a:solidFill>
                  <a:schemeClr val="tx1">
                    <a:lumMod val="95000"/>
                    <a:lumOff val="5000"/>
                  </a:schemeClr>
                </a:solidFill>
                <a:latin typeface="French Script MT" panose="03020402040607040605" pitchFamily="66" charset="0"/>
              </a:rPr>
              <a:t>   &amp;</a:t>
            </a:r>
          </a:p>
          <a:p>
            <a:pPr marL="0" indent="0" algn="ctr">
              <a:buNone/>
            </a:pPr>
            <a:r>
              <a:rPr lang="en-IN" sz="8800" dirty="0">
                <a:solidFill>
                  <a:schemeClr val="tx1">
                    <a:lumMod val="95000"/>
                    <a:lumOff val="5000"/>
                  </a:schemeClr>
                </a:solidFill>
                <a:latin typeface="French Script MT" panose="03020402040607040605" pitchFamily="66" charset="0"/>
              </a:rPr>
              <a:t>Feedbacks Please!</a:t>
            </a:r>
          </a:p>
        </p:txBody>
      </p:sp>
    </p:spTree>
    <p:extLst>
      <p:ext uri="{BB962C8B-B14F-4D97-AF65-F5344CB8AC3E}">
        <p14:creationId xmlns="" xmlns:p14="http://schemas.microsoft.com/office/powerpoint/2010/main" val="230570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6FD370-9635-9EBC-25D7-B25BA7681669}"/>
              </a:ext>
            </a:extLst>
          </p:cNvPr>
          <p:cNvSpPr>
            <a:spLocks noGrp="1"/>
          </p:cNvSpPr>
          <p:nvPr>
            <p:ph type="title"/>
          </p:nvPr>
        </p:nvSpPr>
        <p:spPr/>
        <p:txBody>
          <a:bodyPr/>
          <a:lstStyle/>
          <a:p>
            <a:r>
              <a:rPr lang="en-IN" dirty="0"/>
              <a:t>                         </a:t>
            </a:r>
            <a:r>
              <a:rPr lang="en-IN" sz="5400" b="1" dirty="0">
                <a:solidFill>
                  <a:schemeClr val="accent3"/>
                </a:solidFill>
                <a:latin typeface="Trebuchet MS" panose="020B0603020202020204" pitchFamily="34" charset="0"/>
              </a:rPr>
              <a:t>Task Scheduled</a:t>
            </a:r>
          </a:p>
        </p:txBody>
      </p:sp>
      <p:sp>
        <p:nvSpPr>
          <p:cNvPr id="3" name="Content Placeholder 2">
            <a:extLst>
              <a:ext uri="{FF2B5EF4-FFF2-40B4-BE49-F238E27FC236}">
                <a16:creationId xmlns="" xmlns:a16="http://schemas.microsoft.com/office/drawing/2014/main" id="{37037430-F54D-F6C6-F0B7-91A9223BFE85}"/>
              </a:ext>
            </a:extLst>
          </p:cNvPr>
          <p:cNvSpPr>
            <a:spLocks noGrp="1"/>
          </p:cNvSpPr>
          <p:nvPr>
            <p:ph idx="1"/>
          </p:nvPr>
        </p:nvSpPr>
        <p:spPr/>
        <p:txBody>
          <a:bodyPr/>
          <a:lstStyle/>
          <a:p>
            <a:pPr marL="0" indent="0">
              <a:buNone/>
            </a:pPr>
            <a:endParaRPr lang="en-IN" dirty="0">
              <a:solidFill>
                <a:schemeClr val="accent3"/>
              </a:solidFill>
            </a:endParaRPr>
          </a:p>
          <a:p>
            <a:pPr marL="0" indent="0">
              <a:buNone/>
            </a:pPr>
            <a:r>
              <a:rPr lang="en-IN" dirty="0"/>
              <a:t>As  marketing  data analyst’s job is to collect the data given from the survey , clean it and derive meaningful insights from it which will help the company to make better business decision and enable it to increase its revenue.</a:t>
            </a:r>
          </a:p>
          <a:p>
            <a:pPr marL="0" indent="0">
              <a:buNone/>
            </a:pPr>
            <a:r>
              <a:rPr lang="en-IN" dirty="0"/>
              <a:t> Here I am assuming myself as </a:t>
            </a:r>
            <a:r>
              <a:rPr lang="en-US" b="0" i="0" dirty="0">
                <a:effectLst/>
                <a:latin typeface="manrope"/>
              </a:rPr>
              <a:t>Peter Pandey, a marketing data analyst who is tasked to convert these survey results to meaningful insights which the team can use to drive actions</a:t>
            </a:r>
            <a:endParaRPr lang="en-IN" dirty="0"/>
          </a:p>
        </p:txBody>
      </p:sp>
    </p:spTree>
    <p:extLst>
      <p:ext uri="{BB962C8B-B14F-4D97-AF65-F5344CB8AC3E}">
        <p14:creationId xmlns="" xmlns:p14="http://schemas.microsoft.com/office/powerpoint/2010/main" val="2107360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32EB4C-BF1A-6BD7-811F-9436D1DE1CF3}"/>
              </a:ext>
            </a:extLst>
          </p:cNvPr>
          <p:cNvSpPr>
            <a:spLocks noGrp="1"/>
          </p:cNvSpPr>
          <p:nvPr>
            <p:ph type="title"/>
          </p:nvPr>
        </p:nvSpPr>
        <p:spPr/>
        <p:txBody>
          <a:bodyPr>
            <a:normAutofit/>
          </a:bodyPr>
          <a:lstStyle/>
          <a:p>
            <a:r>
              <a:rPr lang="en-IN" sz="5400" dirty="0">
                <a:solidFill>
                  <a:schemeClr val="accent6"/>
                </a:solidFill>
                <a:latin typeface="Trebuchet MS" panose="020B0603020202020204" pitchFamily="34" charset="0"/>
              </a:rPr>
              <a:t>		 Insights from Project</a:t>
            </a:r>
          </a:p>
        </p:txBody>
      </p:sp>
      <p:sp>
        <p:nvSpPr>
          <p:cNvPr id="3" name="Content Placeholder 2">
            <a:extLst>
              <a:ext uri="{FF2B5EF4-FFF2-40B4-BE49-F238E27FC236}">
                <a16:creationId xmlns="" xmlns:a16="http://schemas.microsoft.com/office/drawing/2014/main" id="{630A9A91-F9AA-F1E5-8775-52672109F43F}"/>
              </a:ext>
            </a:extLst>
          </p:cNvPr>
          <p:cNvSpPr>
            <a:spLocks noGrp="1"/>
          </p:cNvSpPr>
          <p:nvPr>
            <p:ph idx="1"/>
          </p:nvPr>
        </p:nvSpPr>
        <p:spPr>
          <a:xfrm>
            <a:off x="609600" y="1690688"/>
            <a:ext cx="10744200" cy="4486275"/>
          </a:xfrm>
        </p:spPr>
        <p:txBody>
          <a:bodyPr>
            <a:normAutofit lnSpcReduction="10000"/>
          </a:bodyPr>
          <a:lstStyle/>
          <a:p>
            <a:r>
              <a:rPr lang="en-IN" dirty="0"/>
              <a:t>Demographic Insights</a:t>
            </a:r>
          </a:p>
          <a:p>
            <a:r>
              <a:rPr lang="en-IN" dirty="0"/>
              <a:t>Consumer Preference</a:t>
            </a:r>
          </a:p>
          <a:p>
            <a:r>
              <a:rPr lang="en-IN" dirty="0"/>
              <a:t>Competition analysis</a:t>
            </a:r>
          </a:p>
          <a:p>
            <a:r>
              <a:rPr lang="en-IN" dirty="0"/>
              <a:t>Marketing Channel &amp; Brand Awareness</a:t>
            </a:r>
          </a:p>
          <a:p>
            <a:r>
              <a:rPr lang="en-IN" dirty="0"/>
              <a:t>Brand Penetration</a:t>
            </a:r>
          </a:p>
          <a:p>
            <a:r>
              <a:rPr lang="en-IN" dirty="0"/>
              <a:t>Purchase Behaviour</a:t>
            </a:r>
          </a:p>
          <a:p>
            <a:r>
              <a:rPr lang="en-IN" dirty="0"/>
              <a:t>Product Development</a:t>
            </a:r>
          </a:p>
          <a:p>
            <a:r>
              <a:rPr lang="en-IN" dirty="0"/>
              <a:t>Recommendation</a:t>
            </a:r>
          </a:p>
          <a:p>
            <a:r>
              <a:rPr lang="en-IN" dirty="0"/>
              <a:t>Indian Market Overview</a:t>
            </a:r>
          </a:p>
          <a:p>
            <a:endParaRPr lang="en-IN" dirty="0"/>
          </a:p>
        </p:txBody>
      </p:sp>
    </p:spTree>
    <p:extLst>
      <p:ext uri="{BB962C8B-B14F-4D97-AF65-F5344CB8AC3E}">
        <p14:creationId xmlns="" xmlns:p14="http://schemas.microsoft.com/office/powerpoint/2010/main" val="261335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p:txBody>
          <a:bodyPr/>
          <a:lstStyle/>
          <a:p>
            <a:r>
              <a:rPr lang="en-IN" dirty="0"/>
              <a:t>  		</a:t>
            </a:r>
            <a:r>
              <a:rPr lang="en-IN" sz="5400" b="1" dirty="0">
                <a:solidFill>
                  <a:schemeClr val="accent6"/>
                </a:solidFill>
                <a:latin typeface="Trebuchet MS" panose="020B0603020202020204" pitchFamily="34" charset="0"/>
              </a:rPr>
              <a:t>Demographic Insight</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235527" y="1593272"/>
            <a:ext cx="11118273" cy="4583691"/>
          </a:xfrm>
        </p:spPr>
        <p:txBody>
          <a:bodyPr/>
          <a:lstStyle/>
          <a:p>
            <a:pPr marL="0" indent="0">
              <a:buNone/>
            </a:pPr>
            <a:r>
              <a:rPr lang="en-IN" dirty="0"/>
              <a:t>Who prefers energy drink more?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As we can see from the graph and SQL result that among different gender ,males have higher preference for energy drink ,followed by female and non-binary .</a:t>
            </a:r>
          </a:p>
          <a:p>
            <a:pPr marL="0" indent="0">
              <a:buNone/>
            </a:pPr>
            <a:endParaRPr lang="en-IN" dirty="0"/>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6095999" y="1593272"/>
            <a:ext cx="4405745" cy="3338946"/>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9654" y="2522321"/>
            <a:ext cx="4207045" cy="1924988"/>
          </a:xfrm>
          <a:prstGeom prst="rect">
            <a:avLst/>
          </a:prstGeom>
        </p:spPr>
      </p:pic>
    </p:spTree>
    <p:extLst>
      <p:ext uri="{BB962C8B-B14F-4D97-AF65-F5344CB8AC3E}">
        <p14:creationId xmlns="" xmlns:p14="http://schemas.microsoft.com/office/powerpoint/2010/main" val="407106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p:txBody>
          <a:bodyPr/>
          <a:lstStyle/>
          <a:p>
            <a:r>
              <a:rPr lang="en-IN" dirty="0"/>
              <a:t>  		</a:t>
            </a:r>
            <a:r>
              <a:rPr lang="en-IN" sz="5400" b="1" dirty="0">
                <a:solidFill>
                  <a:schemeClr val="accent6"/>
                </a:solidFill>
                <a:latin typeface="Trebuchet MS" panose="020B0603020202020204" pitchFamily="34" charset="0"/>
              </a:rPr>
              <a:t>Demographic Insight</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1" y="1399309"/>
            <a:ext cx="11353800" cy="5237017"/>
          </a:xfrm>
        </p:spPr>
        <p:txBody>
          <a:bodyPr/>
          <a:lstStyle/>
          <a:p>
            <a:pPr marL="0" indent="0">
              <a:buNone/>
            </a:pPr>
            <a:r>
              <a:rPr lang="en-IN" dirty="0"/>
              <a:t>Which age group prefers energy drink more?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It is evident from the insights gathered that age group  19-30 prefers more followed by  31-45,15-18 and so on. Therefore age group 19-30 should be focused more .</a:t>
            </a:r>
          </a:p>
          <a:p>
            <a:pPr marL="0" indent="0">
              <a:buNone/>
            </a:pPr>
            <a:endParaRPr lang="en-IN" dirty="0"/>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6262255" y="1780833"/>
            <a:ext cx="4461163" cy="3366149"/>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838199" y="2300647"/>
            <a:ext cx="3213179" cy="2501069"/>
          </a:xfrm>
          <a:prstGeom prst="rect">
            <a:avLst/>
          </a:prstGeom>
        </p:spPr>
      </p:pic>
    </p:spTree>
    <p:extLst>
      <p:ext uri="{BB962C8B-B14F-4D97-AF65-F5344CB8AC3E}">
        <p14:creationId xmlns="" xmlns:p14="http://schemas.microsoft.com/office/powerpoint/2010/main" val="152497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lstStyle/>
          <a:p>
            <a:r>
              <a:rPr lang="en-IN" dirty="0"/>
              <a:t>  		</a:t>
            </a:r>
            <a:r>
              <a:rPr lang="en-IN" sz="5400" b="1" dirty="0">
                <a:solidFill>
                  <a:schemeClr val="accent6"/>
                </a:solidFill>
                <a:latin typeface="Trebuchet MS" panose="020B0603020202020204" pitchFamily="34" charset="0"/>
              </a:rPr>
              <a:t>Demographic Insight</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235527" y="1277576"/>
            <a:ext cx="11513128" cy="5372605"/>
          </a:xfrm>
        </p:spPr>
        <p:txBody>
          <a:bodyPr/>
          <a:lstStyle/>
          <a:p>
            <a:pPr marL="0" indent="0">
              <a:buNone/>
            </a:pPr>
            <a:r>
              <a:rPr lang="en-US" dirty="0"/>
              <a:t>Which type of marketing reaches the most Youth (15-30)?</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We can clearly see that for the youth online ads are the most appropriate marketing strategy as todays youth are mostly using the internet for their day to day whereabouts.</a:t>
            </a:r>
            <a:endParaRPr lang="en-IN" dirty="0"/>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486399" y="1818297"/>
            <a:ext cx="5070765" cy="3238612"/>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874464" y="2347334"/>
            <a:ext cx="3602615" cy="2474048"/>
          </a:xfrm>
          <a:prstGeom prst="rect">
            <a:avLst/>
          </a:prstGeom>
        </p:spPr>
      </p:pic>
    </p:spTree>
    <p:extLst>
      <p:ext uri="{BB962C8B-B14F-4D97-AF65-F5344CB8AC3E}">
        <p14:creationId xmlns="" xmlns:p14="http://schemas.microsoft.com/office/powerpoint/2010/main" val="319231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lstStyle/>
          <a:p>
            <a:r>
              <a:rPr lang="en-IN" dirty="0"/>
              <a:t>  		</a:t>
            </a:r>
            <a:r>
              <a:rPr lang="en-IN" sz="5400" b="1" dirty="0">
                <a:solidFill>
                  <a:schemeClr val="accent6"/>
                </a:solidFill>
                <a:latin typeface="Trebuchet MS" panose="020B0603020202020204" pitchFamily="34" charset="0"/>
              </a:rPr>
              <a:t>Consumer Preferences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235527" y="1277576"/>
            <a:ext cx="11513128" cy="5372605"/>
          </a:xfrm>
        </p:spPr>
        <p:txBody>
          <a:bodyPr>
            <a:normAutofit lnSpcReduction="10000"/>
          </a:bodyPr>
          <a:lstStyle/>
          <a:p>
            <a:pPr marL="0" indent="0">
              <a:buNone/>
            </a:pPr>
            <a:r>
              <a:rPr lang="en-US" dirty="0"/>
              <a:t> What are the preferred ingredients of energy drinks among respondents?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Caffeine marks the highest i.e. 38.96 % in preferred ingredients list , followed by Vitamins which shows that  caffeine and vitamins should be focused in drink in order to make it likeable to people.</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842958" y="1818297"/>
            <a:ext cx="4520241" cy="3238612"/>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874464" y="2769973"/>
            <a:ext cx="3794518" cy="1815881"/>
          </a:xfrm>
          <a:prstGeom prst="rect">
            <a:avLst/>
          </a:prstGeom>
        </p:spPr>
      </p:pic>
    </p:spTree>
    <p:extLst>
      <p:ext uri="{BB962C8B-B14F-4D97-AF65-F5344CB8AC3E}">
        <p14:creationId xmlns="" xmlns:p14="http://schemas.microsoft.com/office/powerpoint/2010/main" val="100924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4B458-07C5-0F01-ABAC-ED759759FCD2}"/>
              </a:ext>
            </a:extLst>
          </p:cNvPr>
          <p:cNvSpPr>
            <a:spLocks noGrp="1"/>
          </p:cNvSpPr>
          <p:nvPr>
            <p:ph type="title"/>
          </p:nvPr>
        </p:nvSpPr>
        <p:spPr>
          <a:xfrm>
            <a:off x="699654" y="207819"/>
            <a:ext cx="10654146" cy="1069757"/>
          </a:xfrm>
        </p:spPr>
        <p:txBody>
          <a:bodyPr/>
          <a:lstStyle/>
          <a:p>
            <a:r>
              <a:rPr lang="en-IN" dirty="0"/>
              <a:t>  		</a:t>
            </a:r>
            <a:r>
              <a:rPr lang="en-IN" sz="5400" b="1" dirty="0">
                <a:solidFill>
                  <a:schemeClr val="accent6"/>
                </a:solidFill>
                <a:latin typeface="Trebuchet MS" panose="020B0603020202020204" pitchFamily="34" charset="0"/>
              </a:rPr>
              <a:t>Consumer Preferences</a:t>
            </a:r>
          </a:p>
        </p:txBody>
      </p:sp>
      <p:sp>
        <p:nvSpPr>
          <p:cNvPr id="3" name="Content Placeholder 2">
            <a:extLst>
              <a:ext uri="{FF2B5EF4-FFF2-40B4-BE49-F238E27FC236}">
                <a16:creationId xmlns="" xmlns:a16="http://schemas.microsoft.com/office/drawing/2014/main" id="{FF283B5F-2E2E-24B7-CA58-FB737E6936A5}"/>
              </a:ext>
            </a:extLst>
          </p:cNvPr>
          <p:cNvSpPr>
            <a:spLocks noGrp="1"/>
          </p:cNvSpPr>
          <p:nvPr>
            <p:ph idx="1"/>
          </p:nvPr>
        </p:nvSpPr>
        <p:spPr>
          <a:xfrm>
            <a:off x="235527" y="1277576"/>
            <a:ext cx="11513128" cy="5372605"/>
          </a:xfrm>
        </p:spPr>
        <p:txBody>
          <a:bodyPr>
            <a:normAutofit/>
          </a:bodyPr>
          <a:lstStyle/>
          <a:p>
            <a:pPr marL="0" indent="0">
              <a:buNone/>
            </a:pPr>
            <a:r>
              <a:rPr lang="en-US" dirty="0"/>
              <a:t> What packaging preferences do respondents have for energy drinks?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endParaRPr lang="en-IN" sz="2400" dirty="0">
              <a:solidFill>
                <a:schemeClr val="accent3">
                  <a:lumMod val="50000"/>
                </a:schemeClr>
              </a:solidFill>
            </a:endParaRPr>
          </a:p>
          <a:p>
            <a:pPr marL="0" indent="0">
              <a:buNone/>
            </a:pPr>
            <a:r>
              <a:rPr lang="en-IN" sz="2400" dirty="0">
                <a:solidFill>
                  <a:schemeClr val="accent3">
                    <a:lumMod val="50000"/>
                  </a:schemeClr>
                </a:solidFill>
              </a:rPr>
              <a:t>Compact and portable cans are mostly preferred as they are handy , can be easily recycled and used effortlessly. </a:t>
            </a:r>
          </a:p>
        </p:txBody>
      </p:sp>
      <p:pic>
        <p:nvPicPr>
          <p:cNvPr id="7" name="Picture 6">
            <a:extLst>
              <a:ext uri="{FF2B5EF4-FFF2-40B4-BE49-F238E27FC236}">
                <a16:creationId xmlns="" xmlns:a16="http://schemas.microsoft.com/office/drawing/2014/main" id="{776849FB-3355-F202-42C3-48E53EB6E4F8}"/>
              </a:ext>
            </a:extLst>
          </p:cNvPr>
          <p:cNvPicPr>
            <a:picLocks noChangeAspect="1"/>
          </p:cNvPicPr>
          <p:nvPr/>
        </p:nvPicPr>
        <p:blipFill>
          <a:blip r:embed="rId2">
            <a:extLst>
              <a:ext uri="{28A0092B-C50C-407E-A947-70E740481C1C}">
                <a14:useLocalDpi xmlns="" xmlns:a14="http://schemas.microsoft.com/office/drawing/2010/main" val="0"/>
              </a:ext>
            </a:extLst>
          </a:blip>
          <a:srcRect/>
          <a:stretch/>
        </p:blipFill>
        <p:spPr>
          <a:xfrm>
            <a:off x="5842958" y="2036886"/>
            <a:ext cx="4825042" cy="2923041"/>
          </a:xfrm>
          <a:prstGeom prst="rect">
            <a:avLst/>
          </a:prstGeom>
        </p:spPr>
      </p:pic>
      <p:pic>
        <p:nvPicPr>
          <p:cNvPr id="9" name="Picture 8">
            <a:extLst>
              <a:ext uri="{FF2B5EF4-FFF2-40B4-BE49-F238E27FC236}">
                <a16:creationId xmlns="" xmlns:a16="http://schemas.microsoft.com/office/drawing/2014/main" id="{1894740F-2171-B6D5-CBFC-C17BF4A6664A}"/>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949356" y="2769973"/>
            <a:ext cx="3644733" cy="1815881"/>
          </a:xfrm>
          <a:prstGeom prst="rect">
            <a:avLst/>
          </a:prstGeom>
        </p:spPr>
      </p:pic>
    </p:spTree>
    <p:extLst>
      <p:ext uri="{BB962C8B-B14F-4D97-AF65-F5344CB8AC3E}">
        <p14:creationId xmlns="" xmlns:p14="http://schemas.microsoft.com/office/powerpoint/2010/main" val="1383467115"/>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1966</TotalTime>
  <Words>1597</Words>
  <Application>Microsoft Office PowerPoint</Application>
  <PresentationFormat>Custom</PresentationFormat>
  <Paragraphs>236</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Resume Project Challenge</vt:lpstr>
      <vt:lpstr>About the Company</vt:lpstr>
      <vt:lpstr>                         Task Scheduled</vt:lpstr>
      <vt:lpstr>   Insights from Project</vt:lpstr>
      <vt:lpstr>    Demographic Insight</vt:lpstr>
      <vt:lpstr>    Demographic Insight</vt:lpstr>
      <vt:lpstr>    Demographic Insight</vt:lpstr>
      <vt:lpstr>    Consumer Preferences</vt:lpstr>
      <vt:lpstr>    Consumer Preferences</vt:lpstr>
      <vt:lpstr>           Competition Analysis</vt:lpstr>
      <vt:lpstr>           Competition Analysis</vt:lpstr>
      <vt:lpstr>    Marketing Channels &amp; Brand Awareness</vt:lpstr>
      <vt:lpstr>    Marketing Channels &amp; Brand Awareness</vt:lpstr>
      <vt:lpstr>                  Brand Penetration</vt:lpstr>
      <vt:lpstr>                  Brand Penetration</vt:lpstr>
      <vt:lpstr>                  Purchase Behaviour</vt:lpstr>
      <vt:lpstr>                  Purchase Behaviour</vt:lpstr>
      <vt:lpstr>                  Purchase Behaviour</vt:lpstr>
      <vt:lpstr>                  Purchase Behaviour</vt:lpstr>
      <vt:lpstr>                  Product Development</vt:lpstr>
      <vt:lpstr>                  Recommendation</vt:lpstr>
      <vt:lpstr>                    Recommendation</vt:lpstr>
      <vt:lpstr>                    Recommendation</vt:lpstr>
      <vt:lpstr>            Indian Market Overview</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Project Challenge</dc:title>
  <dc:creator>richa srivastava</dc:creator>
  <cp:lastModifiedBy>Windows User</cp:lastModifiedBy>
  <cp:revision>23</cp:revision>
  <dcterms:created xsi:type="dcterms:W3CDTF">2023-07-03T17:07:29Z</dcterms:created>
  <dcterms:modified xsi:type="dcterms:W3CDTF">2023-07-09T07:34:31Z</dcterms:modified>
</cp:coreProperties>
</file>