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6" r:id="rId6"/>
    <p:sldId id="260" r:id="rId7"/>
    <p:sldId id="271" r:id="rId8"/>
    <p:sldId id="272" r:id="rId9"/>
    <p:sldId id="273" r:id="rId10"/>
    <p:sldId id="267" r:id="rId11"/>
    <p:sldId id="263" r:id="rId12"/>
  </p:sldIdLst>
  <p:sldSz cx="18288000" cy="10287000"/>
  <p:notesSz cx="6858000" cy="9144000"/>
  <p:embeddedFontLst>
    <p:embeddedFont>
      <p:font typeface="Algerian" panose="04020705040A02060702" pitchFamily="82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mic Sans MS" panose="030F0702030302020204" pitchFamily="66" charset="0"/>
      <p:regular r:id="rId18"/>
      <p:bold r:id="rId19"/>
      <p:italic r:id="rId20"/>
      <p:boldItalic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Poppins Bold" panose="00000800000000000000" charset="0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22" autoAdjust="0"/>
  </p:normalViewPr>
  <p:slideViewPr>
    <p:cSldViewPr>
      <p:cViewPr>
        <p:scale>
          <a:sx n="41" d="100"/>
          <a:sy n="41" d="100"/>
        </p:scale>
        <p:origin x="808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0480" y="0"/>
            <a:ext cx="1156392" cy="2209097"/>
            <a:chOff x="0" y="0"/>
            <a:chExt cx="304564" cy="5818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4564" cy="581820"/>
            </a:xfrm>
            <a:custGeom>
              <a:avLst/>
              <a:gdLst/>
              <a:ahLst/>
              <a:cxnLst/>
              <a:rect l="l" t="t" r="r" b="b"/>
              <a:pathLst>
                <a:path w="304564" h="581820">
                  <a:moveTo>
                    <a:pt x="0" y="0"/>
                  </a:moveTo>
                  <a:lnTo>
                    <a:pt x="304564" y="0"/>
                  </a:lnTo>
                  <a:lnTo>
                    <a:pt x="304564" y="581820"/>
                  </a:lnTo>
                  <a:lnTo>
                    <a:pt x="0" y="581820"/>
                  </a:ln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04564" cy="6389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28700"/>
            <a:ext cx="793494" cy="654633"/>
          </a:xfrm>
          <a:custGeom>
            <a:avLst/>
            <a:gdLst/>
            <a:ahLst/>
            <a:cxnLst/>
            <a:rect l="l" t="t" r="r" b="b"/>
            <a:pathLst>
              <a:path w="793494" h="654633">
                <a:moveTo>
                  <a:pt x="0" y="0"/>
                </a:moveTo>
                <a:lnTo>
                  <a:pt x="793494" y="0"/>
                </a:lnTo>
                <a:lnTo>
                  <a:pt x="793494" y="654633"/>
                </a:lnTo>
                <a:lnTo>
                  <a:pt x="0" y="654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1832717">
            <a:off x="7828540" y="-950952"/>
            <a:ext cx="1987590" cy="7174727"/>
            <a:chOff x="0" y="0"/>
            <a:chExt cx="523480" cy="18896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23480" cy="1889640"/>
            </a:xfrm>
            <a:custGeom>
              <a:avLst/>
              <a:gdLst/>
              <a:ahLst/>
              <a:cxnLst/>
              <a:rect l="l" t="t" r="r" b="b"/>
              <a:pathLst>
                <a:path w="523480" h="1889640">
                  <a:moveTo>
                    <a:pt x="0" y="0"/>
                  </a:moveTo>
                  <a:lnTo>
                    <a:pt x="523480" y="0"/>
                  </a:lnTo>
                  <a:lnTo>
                    <a:pt x="523480" y="1889640"/>
                  </a:lnTo>
                  <a:lnTo>
                    <a:pt x="0" y="1889640"/>
                  </a:ln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523480" cy="19467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1832717">
            <a:off x="16513326" y="2803127"/>
            <a:ext cx="1987590" cy="7819086"/>
            <a:chOff x="0" y="0"/>
            <a:chExt cx="523480" cy="205934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480" cy="2059348"/>
            </a:xfrm>
            <a:custGeom>
              <a:avLst/>
              <a:gdLst/>
              <a:ahLst/>
              <a:cxnLst/>
              <a:rect l="l" t="t" r="r" b="b"/>
              <a:pathLst>
                <a:path w="523480" h="2059348">
                  <a:moveTo>
                    <a:pt x="0" y="0"/>
                  </a:moveTo>
                  <a:lnTo>
                    <a:pt x="523480" y="0"/>
                  </a:lnTo>
                  <a:lnTo>
                    <a:pt x="523480" y="2059348"/>
                  </a:lnTo>
                  <a:lnTo>
                    <a:pt x="0" y="2059348"/>
                  </a:ln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523480" cy="21164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368502" y="802224"/>
            <a:ext cx="7409104" cy="740910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680756" y="1114479"/>
            <a:ext cx="6784595" cy="6784595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993010" y="1426733"/>
            <a:ext cx="6160087" cy="616008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23448" r="-41840"/>
              </a:stretch>
            </a:blipFill>
          </p:spPr>
        </p:sp>
      </p:grpSp>
      <p:grpSp>
        <p:nvGrpSpPr>
          <p:cNvPr id="20" name="Group 20"/>
          <p:cNvGrpSpPr/>
          <p:nvPr/>
        </p:nvGrpSpPr>
        <p:grpSpPr>
          <a:xfrm rot="-1832717">
            <a:off x="8164263" y="7886099"/>
            <a:ext cx="1091954" cy="5397287"/>
            <a:chOff x="0" y="0"/>
            <a:chExt cx="287593" cy="142150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7593" cy="1421508"/>
            </a:xfrm>
            <a:custGeom>
              <a:avLst/>
              <a:gdLst/>
              <a:ahLst/>
              <a:cxnLst/>
              <a:rect l="l" t="t" r="r" b="b"/>
              <a:pathLst>
                <a:path w="287593" h="1421508">
                  <a:moveTo>
                    <a:pt x="143796" y="0"/>
                  </a:moveTo>
                  <a:lnTo>
                    <a:pt x="143796" y="0"/>
                  </a:lnTo>
                  <a:cubicBezTo>
                    <a:pt x="223213" y="0"/>
                    <a:pt x="287593" y="64380"/>
                    <a:pt x="287593" y="143796"/>
                  </a:cubicBezTo>
                  <a:lnTo>
                    <a:pt x="287593" y="1277711"/>
                  </a:lnTo>
                  <a:cubicBezTo>
                    <a:pt x="287593" y="1315848"/>
                    <a:pt x="272443" y="1352424"/>
                    <a:pt x="245476" y="1379391"/>
                  </a:cubicBezTo>
                  <a:cubicBezTo>
                    <a:pt x="218509" y="1406358"/>
                    <a:pt x="181934" y="1421508"/>
                    <a:pt x="143796" y="1421508"/>
                  </a:cubicBezTo>
                  <a:lnTo>
                    <a:pt x="143796" y="1421508"/>
                  </a:lnTo>
                  <a:cubicBezTo>
                    <a:pt x="105659" y="1421508"/>
                    <a:pt x="69084" y="1406358"/>
                    <a:pt x="42117" y="1379391"/>
                  </a:cubicBezTo>
                  <a:cubicBezTo>
                    <a:pt x="15150" y="1352424"/>
                    <a:pt x="0" y="1315848"/>
                    <a:pt x="0" y="1277711"/>
                  </a:cubicBezTo>
                  <a:lnTo>
                    <a:pt x="0" y="143796"/>
                  </a:lnTo>
                  <a:cubicBezTo>
                    <a:pt x="0" y="105659"/>
                    <a:pt x="15150" y="69084"/>
                    <a:pt x="42117" y="42117"/>
                  </a:cubicBezTo>
                  <a:cubicBezTo>
                    <a:pt x="69084" y="15150"/>
                    <a:pt x="105659" y="0"/>
                    <a:pt x="143796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7593" cy="1478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1832717">
            <a:off x="-959014" y="4771857"/>
            <a:ext cx="1091954" cy="5397287"/>
            <a:chOff x="0" y="0"/>
            <a:chExt cx="287593" cy="142150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7593" cy="1421508"/>
            </a:xfrm>
            <a:custGeom>
              <a:avLst/>
              <a:gdLst/>
              <a:ahLst/>
              <a:cxnLst/>
              <a:rect l="l" t="t" r="r" b="b"/>
              <a:pathLst>
                <a:path w="287593" h="1421508">
                  <a:moveTo>
                    <a:pt x="143796" y="0"/>
                  </a:moveTo>
                  <a:lnTo>
                    <a:pt x="143796" y="0"/>
                  </a:lnTo>
                  <a:cubicBezTo>
                    <a:pt x="223213" y="0"/>
                    <a:pt x="287593" y="64380"/>
                    <a:pt x="287593" y="143796"/>
                  </a:cubicBezTo>
                  <a:lnTo>
                    <a:pt x="287593" y="1277711"/>
                  </a:lnTo>
                  <a:cubicBezTo>
                    <a:pt x="287593" y="1315848"/>
                    <a:pt x="272443" y="1352424"/>
                    <a:pt x="245476" y="1379391"/>
                  </a:cubicBezTo>
                  <a:cubicBezTo>
                    <a:pt x="218509" y="1406358"/>
                    <a:pt x="181934" y="1421508"/>
                    <a:pt x="143796" y="1421508"/>
                  </a:cubicBezTo>
                  <a:lnTo>
                    <a:pt x="143796" y="1421508"/>
                  </a:lnTo>
                  <a:cubicBezTo>
                    <a:pt x="105659" y="1421508"/>
                    <a:pt x="69084" y="1406358"/>
                    <a:pt x="42117" y="1379391"/>
                  </a:cubicBezTo>
                  <a:cubicBezTo>
                    <a:pt x="15150" y="1352424"/>
                    <a:pt x="0" y="1315848"/>
                    <a:pt x="0" y="1277711"/>
                  </a:cubicBezTo>
                  <a:lnTo>
                    <a:pt x="0" y="143796"/>
                  </a:lnTo>
                  <a:cubicBezTo>
                    <a:pt x="0" y="105659"/>
                    <a:pt x="15150" y="69084"/>
                    <a:pt x="42117" y="42117"/>
                  </a:cubicBezTo>
                  <a:cubicBezTo>
                    <a:pt x="69084" y="15150"/>
                    <a:pt x="105659" y="0"/>
                    <a:pt x="143796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7593" cy="1478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60430" y="2529690"/>
            <a:ext cx="8679018" cy="665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6"/>
              </a:lnSpc>
            </a:pPr>
            <a:r>
              <a:rPr lang="en-US" sz="3997" b="1" dirty="0">
                <a:solidFill>
                  <a:srgbClr val="2B4A9D"/>
                </a:solidFill>
                <a:latin typeface="Poppins Bold"/>
                <a:ea typeface="Poppins Bold"/>
                <a:cs typeface="Poppins Bold"/>
                <a:sym typeface="Poppins Bold"/>
              </a:rPr>
              <a:t>PROJEK PROFESI</a:t>
            </a:r>
          </a:p>
          <a:p>
            <a:pPr algn="l">
              <a:lnSpc>
                <a:spcPts val="5596"/>
              </a:lnSpc>
            </a:pPr>
            <a:endParaRPr lang="en-US" sz="3997" b="1" dirty="0">
              <a:solidFill>
                <a:srgbClr val="2B4A9D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D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PENINGKATAN AKUNTABILITAS KEUANGAN UNIT USAHA BISNIS UNIVERSITAS “XYZ” MELALUI PENDAMPINGAN PENYUSUNAN LAPORAN KEUANGAN DAN PENGENDALIAN INTERNAL</a:t>
            </a:r>
            <a:endParaRPr lang="en-ID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5596"/>
              </a:lnSpc>
            </a:pPr>
            <a:endParaRPr lang="en-US" sz="3997" b="1" dirty="0">
              <a:solidFill>
                <a:srgbClr val="2B4A9D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27" name="Group 27"/>
          <p:cNvGrpSpPr/>
          <p:nvPr/>
        </p:nvGrpSpPr>
        <p:grpSpPr>
          <a:xfrm>
            <a:off x="13948703" y="707414"/>
            <a:ext cx="1909980" cy="1909980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316812" y="8163162"/>
            <a:ext cx="8190545" cy="2274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endParaRPr lang="en-US" sz="4400" b="1" dirty="0">
              <a:solidFill>
                <a:srgbClr val="2B4A9D"/>
              </a:solidFill>
              <a:latin typeface="Algerian" panose="04020705040A02060702" pitchFamily="82" charset="0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2939"/>
              </a:lnSpc>
              <a:spcBef>
                <a:spcPct val="0"/>
              </a:spcBef>
            </a:pPr>
            <a:endParaRPr lang="en-US" sz="4400" b="1" dirty="0">
              <a:solidFill>
                <a:srgbClr val="2B4A9D"/>
              </a:solidFill>
              <a:latin typeface="Algerian" panose="04020705040A02060702" pitchFamily="82" charset="0"/>
              <a:ea typeface="Poppins"/>
              <a:cs typeface="Poppins Bold"/>
              <a:sym typeface="Poppins Bold"/>
            </a:endParaRP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2B4A9D"/>
                </a:solidFill>
                <a:latin typeface="Algerian" panose="04020705040A02060702" pitchFamily="82" charset="0"/>
                <a:ea typeface="Poppins"/>
                <a:cs typeface="Poppins Bold"/>
                <a:sym typeface="Poppins Bold"/>
              </a:rPr>
              <a:t>RICHATUL JANNAH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endParaRPr lang="en-US" sz="4400" b="1" dirty="0">
              <a:solidFill>
                <a:srgbClr val="2B4A9D"/>
              </a:solidFill>
              <a:latin typeface="Algerian" panose="04020705040A02060702" pitchFamily="82" charset="0"/>
              <a:ea typeface="Poppins"/>
              <a:cs typeface="Poppins Bold"/>
              <a:sym typeface="Poppins Bold"/>
            </a:endParaRP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2B4A9D"/>
                </a:solidFill>
                <a:latin typeface="Algerian" panose="04020705040A02060702" pitchFamily="82" charset="0"/>
                <a:ea typeface="Poppins"/>
                <a:cs typeface="Poppins Bold"/>
                <a:sym typeface="Poppins Bold"/>
              </a:rPr>
              <a:t>12030124210012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endParaRPr lang="en-US" sz="4400" b="1" dirty="0">
              <a:solidFill>
                <a:srgbClr val="2B4A9D"/>
              </a:solidFill>
              <a:latin typeface="Algerian" panose="04020705040A02060702" pitchFamily="82" charset="0"/>
              <a:ea typeface="Poppins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549246">
            <a:off x="3823888" y="-1836038"/>
            <a:ext cx="1156392" cy="12187444"/>
            <a:chOff x="0" y="0"/>
            <a:chExt cx="304564" cy="32098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4564" cy="3209862"/>
            </a:xfrm>
            <a:custGeom>
              <a:avLst/>
              <a:gdLst/>
              <a:ahLst/>
              <a:cxnLst/>
              <a:rect l="l" t="t" r="r" b="b"/>
              <a:pathLst>
                <a:path w="304564" h="3209862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3057580"/>
                  </a:lnTo>
                  <a:cubicBezTo>
                    <a:pt x="304564" y="3097967"/>
                    <a:pt x="288520" y="3136701"/>
                    <a:pt x="259962" y="3165259"/>
                  </a:cubicBezTo>
                  <a:cubicBezTo>
                    <a:pt x="231403" y="3193818"/>
                    <a:pt x="192670" y="3209862"/>
                    <a:pt x="152282" y="3209862"/>
                  </a:cubicBezTo>
                  <a:lnTo>
                    <a:pt x="152282" y="3209862"/>
                  </a:lnTo>
                  <a:cubicBezTo>
                    <a:pt x="68179" y="3209862"/>
                    <a:pt x="0" y="3141683"/>
                    <a:pt x="0" y="3057580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04564" cy="3267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549246">
            <a:off x="6767380" y="-109269"/>
            <a:ext cx="1156392" cy="12187444"/>
            <a:chOff x="0" y="0"/>
            <a:chExt cx="304564" cy="320986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4564" cy="3209862"/>
            </a:xfrm>
            <a:custGeom>
              <a:avLst/>
              <a:gdLst/>
              <a:ahLst/>
              <a:cxnLst/>
              <a:rect l="l" t="t" r="r" b="b"/>
              <a:pathLst>
                <a:path w="304564" h="3209862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3057580"/>
                  </a:lnTo>
                  <a:cubicBezTo>
                    <a:pt x="304564" y="3097967"/>
                    <a:pt x="288520" y="3136701"/>
                    <a:pt x="259962" y="3165259"/>
                  </a:cubicBezTo>
                  <a:cubicBezTo>
                    <a:pt x="231403" y="3193818"/>
                    <a:pt x="192670" y="3209862"/>
                    <a:pt x="152282" y="3209862"/>
                  </a:cubicBezTo>
                  <a:lnTo>
                    <a:pt x="152282" y="3209862"/>
                  </a:lnTo>
                  <a:cubicBezTo>
                    <a:pt x="68179" y="3209862"/>
                    <a:pt x="0" y="3141683"/>
                    <a:pt x="0" y="3057580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304564" cy="3267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1861801"/>
            <a:ext cx="15274330" cy="7197190"/>
            <a:chOff x="0" y="0"/>
            <a:chExt cx="4022869" cy="18955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022869" cy="1895556"/>
            </a:xfrm>
            <a:custGeom>
              <a:avLst/>
              <a:gdLst/>
              <a:ahLst/>
              <a:cxnLst/>
              <a:rect l="l" t="t" r="r" b="b"/>
              <a:pathLst>
                <a:path w="4022869" h="1895556">
                  <a:moveTo>
                    <a:pt x="50686" y="0"/>
                  </a:moveTo>
                  <a:lnTo>
                    <a:pt x="3972183" y="0"/>
                  </a:lnTo>
                  <a:cubicBezTo>
                    <a:pt x="3985626" y="0"/>
                    <a:pt x="3998518" y="5340"/>
                    <a:pt x="4008023" y="14846"/>
                  </a:cubicBezTo>
                  <a:cubicBezTo>
                    <a:pt x="4017529" y="24351"/>
                    <a:pt x="4022869" y="37243"/>
                    <a:pt x="4022869" y="50686"/>
                  </a:cubicBezTo>
                  <a:lnTo>
                    <a:pt x="4022869" y="1844870"/>
                  </a:lnTo>
                  <a:cubicBezTo>
                    <a:pt x="4022869" y="1858313"/>
                    <a:pt x="4017529" y="1871205"/>
                    <a:pt x="4008023" y="1880711"/>
                  </a:cubicBezTo>
                  <a:cubicBezTo>
                    <a:pt x="3998518" y="1890216"/>
                    <a:pt x="3985626" y="1895556"/>
                    <a:pt x="3972183" y="1895556"/>
                  </a:cubicBezTo>
                  <a:lnTo>
                    <a:pt x="50686" y="1895556"/>
                  </a:lnTo>
                  <a:cubicBezTo>
                    <a:pt x="37243" y="1895556"/>
                    <a:pt x="24351" y="1890216"/>
                    <a:pt x="14846" y="1880711"/>
                  </a:cubicBezTo>
                  <a:cubicBezTo>
                    <a:pt x="5340" y="1871205"/>
                    <a:pt x="0" y="1858313"/>
                    <a:pt x="0" y="1844870"/>
                  </a:cubicBezTo>
                  <a:lnTo>
                    <a:pt x="0" y="50686"/>
                  </a:lnTo>
                  <a:cubicBezTo>
                    <a:pt x="0" y="37243"/>
                    <a:pt x="5340" y="24351"/>
                    <a:pt x="14846" y="14846"/>
                  </a:cubicBezTo>
                  <a:cubicBezTo>
                    <a:pt x="24351" y="5340"/>
                    <a:pt x="37243" y="0"/>
                    <a:pt x="50686" y="0"/>
                  </a:cubicBezTo>
                  <a:close/>
                </a:path>
              </a:pathLst>
            </a:custGeom>
            <a:solidFill>
              <a:srgbClr val="E2E2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4022869" cy="1952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06835" y="1544905"/>
            <a:ext cx="15274330" cy="7197190"/>
            <a:chOff x="0" y="0"/>
            <a:chExt cx="4022869" cy="189555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22869" cy="1895556"/>
            </a:xfrm>
            <a:custGeom>
              <a:avLst/>
              <a:gdLst/>
              <a:ahLst/>
              <a:cxnLst/>
              <a:rect l="l" t="t" r="r" b="b"/>
              <a:pathLst>
                <a:path w="4022869" h="1895556">
                  <a:moveTo>
                    <a:pt x="50686" y="0"/>
                  </a:moveTo>
                  <a:lnTo>
                    <a:pt x="3972183" y="0"/>
                  </a:lnTo>
                  <a:cubicBezTo>
                    <a:pt x="3985626" y="0"/>
                    <a:pt x="3998518" y="5340"/>
                    <a:pt x="4008023" y="14846"/>
                  </a:cubicBezTo>
                  <a:cubicBezTo>
                    <a:pt x="4017529" y="24351"/>
                    <a:pt x="4022869" y="37243"/>
                    <a:pt x="4022869" y="50686"/>
                  </a:cubicBezTo>
                  <a:lnTo>
                    <a:pt x="4022869" y="1844870"/>
                  </a:lnTo>
                  <a:cubicBezTo>
                    <a:pt x="4022869" y="1858313"/>
                    <a:pt x="4017529" y="1871205"/>
                    <a:pt x="4008023" y="1880711"/>
                  </a:cubicBezTo>
                  <a:cubicBezTo>
                    <a:pt x="3998518" y="1890216"/>
                    <a:pt x="3985626" y="1895556"/>
                    <a:pt x="3972183" y="1895556"/>
                  </a:cubicBezTo>
                  <a:lnTo>
                    <a:pt x="50686" y="1895556"/>
                  </a:lnTo>
                  <a:cubicBezTo>
                    <a:pt x="37243" y="1895556"/>
                    <a:pt x="24351" y="1890216"/>
                    <a:pt x="14846" y="1880711"/>
                  </a:cubicBezTo>
                  <a:cubicBezTo>
                    <a:pt x="5340" y="1871205"/>
                    <a:pt x="0" y="1858313"/>
                    <a:pt x="0" y="1844870"/>
                  </a:cubicBezTo>
                  <a:lnTo>
                    <a:pt x="0" y="50686"/>
                  </a:lnTo>
                  <a:cubicBezTo>
                    <a:pt x="0" y="37243"/>
                    <a:pt x="5340" y="24351"/>
                    <a:pt x="14846" y="14846"/>
                  </a:cubicBezTo>
                  <a:cubicBezTo>
                    <a:pt x="24351" y="5340"/>
                    <a:pt x="37243" y="0"/>
                    <a:pt x="50686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4022869" cy="1952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1796311">
            <a:off x="17168010" y="7246436"/>
            <a:ext cx="2239980" cy="8357096"/>
            <a:chOff x="0" y="0"/>
            <a:chExt cx="589953" cy="220104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89953" cy="2201046"/>
            </a:xfrm>
            <a:custGeom>
              <a:avLst/>
              <a:gdLst/>
              <a:ahLst/>
              <a:cxnLst/>
              <a:rect l="l" t="t" r="r" b="b"/>
              <a:pathLst>
                <a:path w="589953" h="2201046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1906069"/>
                  </a:lnTo>
                  <a:cubicBezTo>
                    <a:pt x="589953" y="2068980"/>
                    <a:pt x="457888" y="2201046"/>
                    <a:pt x="294977" y="2201046"/>
                  </a:cubicBezTo>
                  <a:lnTo>
                    <a:pt x="294977" y="2201046"/>
                  </a:lnTo>
                  <a:cubicBezTo>
                    <a:pt x="132066" y="2201046"/>
                    <a:pt x="0" y="2068980"/>
                    <a:pt x="0" y="1906069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589953" cy="2258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1796311">
            <a:off x="15460419" y="-2784700"/>
            <a:ext cx="2239980" cy="4379762"/>
            <a:chOff x="0" y="0"/>
            <a:chExt cx="589953" cy="115351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89953" cy="1153518"/>
            </a:xfrm>
            <a:custGeom>
              <a:avLst/>
              <a:gdLst/>
              <a:ahLst/>
              <a:cxnLst/>
              <a:rect l="l" t="t" r="r" b="b"/>
              <a:pathLst>
                <a:path w="589953" h="1153518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858541"/>
                  </a:lnTo>
                  <a:cubicBezTo>
                    <a:pt x="589953" y="1021452"/>
                    <a:pt x="457888" y="1153518"/>
                    <a:pt x="294977" y="1153518"/>
                  </a:cubicBezTo>
                  <a:lnTo>
                    <a:pt x="294977" y="1153518"/>
                  </a:lnTo>
                  <a:cubicBezTo>
                    <a:pt x="132066" y="1153518"/>
                    <a:pt x="0" y="1021452"/>
                    <a:pt x="0" y="858541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589953" cy="12106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1549246">
            <a:off x="426585" y="8882918"/>
            <a:ext cx="1156392" cy="2223868"/>
            <a:chOff x="0" y="0"/>
            <a:chExt cx="304564" cy="58571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04564" cy="585710"/>
            </a:xfrm>
            <a:custGeom>
              <a:avLst/>
              <a:gdLst/>
              <a:ahLst/>
              <a:cxnLst/>
              <a:rect l="l" t="t" r="r" b="b"/>
              <a:pathLst>
                <a:path w="304564" h="585710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433428"/>
                  </a:lnTo>
                  <a:cubicBezTo>
                    <a:pt x="304564" y="517531"/>
                    <a:pt x="236385" y="585710"/>
                    <a:pt x="152282" y="585710"/>
                  </a:cubicBezTo>
                  <a:lnTo>
                    <a:pt x="152282" y="585710"/>
                  </a:lnTo>
                  <a:cubicBezTo>
                    <a:pt x="111894" y="585710"/>
                    <a:pt x="73161" y="569666"/>
                    <a:pt x="44602" y="541108"/>
                  </a:cubicBezTo>
                  <a:cubicBezTo>
                    <a:pt x="16044" y="512549"/>
                    <a:pt x="0" y="473816"/>
                    <a:pt x="0" y="433428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304564" cy="64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1549246">
            <a:off x="9194643" y="-1111934"/>
            <a:ext cx="1156392" cy="2223868"/>
            <a:chOff x="0" y="0"/>
            <a:chExt cx="304564" cy="58571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04564" cy="585710"/>
            </a:xfrm>
            <a:custGeom>
              <a:avLst/>
              <a:gdLst/>
              <a:ahLst/>
              <a:cxnLst/>
              <a:rect l="l" t="t" r="r" b="b"/>
              <a:pathLst>
                <a:path w="304564" h="585710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433428"/>
                  </a:lnTo>
                  <a:cubicBezTo>
                    <a:pt x="304564" y="517531"/>
                    <a:pt x="236385" y="585710"/>
                    <a:pt x="152282" y="585710"/>
                  </a:cubicBezTo>
                  <a:lnTo>
                    <a:pt x="152282" y="585710"/>
                  </a:lnTo>
                  <a:cubicBezTo>
                    <a:pt x="111894" y="585710"/>
                    <a:pt x="73161" y="569666"/>
                    <a:pt x="44602" y="541108"/>
                  </a:cubicBezTo>
                  <a:cubicBezTo>
                    <a:pt x="16044" y="512549"/>
                    <a:pt x="0" y="473816"/>
                    <a:pt x="0" y="433428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304564" cy="64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527494" y="3098196"/>
            <a:ext cx="3749181" cy="5216484"/>
            <a:chOff x="0" y="0"/>
            <a:chExt cx="987439" cy="137388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87439" cy="1373889"/>
            </a:xfrm>
            <a:custGeom>
              <a:avLst/>
              <a:gdLst/>
              <a:ahLst/>
              <a:cxnLst/>
              <a:rect l="l" t="t" r="r" b="b"/>
              <a:pathLst>
                <a:path w="987439" h="1373889">
                  <a:moveTo>
                    <a:pt x="206496" y="0"/>
                  </a:moveTo>
                  <a:lnTo>
                    <a:pt x="780942" y="0"/>
                  </a:lnTo>
                  <a:cubicBezTo>
                    <a:pt x="894987" y="0"/>
                    <a:pt x="987439" y="92452"/>
                    <a:pt x="987439" y="206496"/>
                  </a:cubicBezTo>
                  <a:lnTo>
                    <a:pt x="987439" y="1167393"/>
                  </a:lnTo>
                  <a:cubicBezTo>
                    <a:pt x="987439" y="1222159"/>
                    <a:pt x="965683" y="1274682"/>
                    <a:pt x="926957" y="1313408"/>
                  </a:cubicBezTo>
                  <a:cubicBezTo>
                    <a:pt x="888232" y="1352133"/>
                    <a:pt x="835709" y="1373889"/>
                    <a:pt x="780942" y="1373889"/>
                  </a:cubicBezTo>
                  <a:lnTo>
                    <a:pt x="206496" y="1373889"/>
                  </a:lnTo>
                  <a:cubicBezTo>
                    <a:pt x="151730" y="1373889"/>
                    <a:pt x="99207" y="1352133"/>
                    <a:pt x="60481" y="1313408"/>
                  </a:cubicBezTo>
                  <a:cubicBezTo>
                    <a:pt x="21756" y="1274682"/>
                    <a:pt x="0" y="1222159"/>
                    <a:pt x="0" y="1167393"/>
                  </a:cubicBezTo>
                  <a:lnTo>
                    <a:pt x="0" y="206496"/>
                  </a:lnTo>
                  <a:cubicBezTo>
                    <a:pt x="0" y="151730"/>
                    <a:pt x="21756" y="99207"/>
                    <a:pt x="60481" y="60481"/>
                  </a:cubicBezTo>
                  <a:cubicBezTo>
                    <a:pt x="99207" y="21756"/>
                    <a:pt x="151730" y="0"/>
                    <a:pt x="206496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987439" cy="14310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673061" y="3230424"/>
            <a:ext cx="3458047" cy="4952029"/>
            <a:chOff x="0" y="0"/>
            <a:chExt cx="4610729" cy="6602705"/>
          </a:xfrm>
        </p:grpSpPr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2"/>
            <a:srcRect l="49086" r="11633"/>
            <a:stretch>
              <a:fillRect/>
            </a:stretch>
          </p:blipFill>
          <p:spPr>
            <a:xfrm>
              <a:off x="0" y="0"/>
              <a:ext cx="4610729" cy="6602705"/>
            </a:xfrm>
            <a:prstGeom prst="rect">
              <a:avLst/>
            </a:prstGeom>
          </p:spPr>
        </p:pic>
      </p:grpSp>
      <p:sp>
        <p:nvSpPr>
          <p:cNvPr id="31" name="TextBox 31"/>
          <p:cNvSpPr txBox="1"/>
          <p:nvPr/>
        </p:nvSpPr>
        <p:spPr>
          <a:xfrm>
            <a:off x="2446171" y="1457160"/>
            <a:ext cx="12870774" cy="778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ANALISIS TEMUAN DAN REKOMENDASI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525582" y="2648120"/>
            <a:ext cx="9700521" cy="6093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ID" sz="4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Pemahaman</a:t>
            </a:r>
            <a:r>
              <a:rPr lang="en-ID" sz="4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Akuntansi</a:t>
            </a:r>
            <a:r>
              <a:rPr lang="en-ID" sz="4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D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Belum Optimal → </a:t>
            </a:r>
            <a:r>
              <a:rPr lang="en-ID" sz="4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Pelatihan</a:t>
            </a:r>
            <a:r>
              <a:rPr lang="en-ID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berdampak</a:t>
            </a:r>
            <a:r>
              <a:rPr lang="en-ID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ID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sz="4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Dokumentasi</a:t>
            </a:r>
            <a:r>
              <a:rPr lang="en-ID" sz="4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D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Belum </a:t>
            </a:r>
            <a:r>
              <a:rPr lang="en-ID" sz="4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Terstandarisasi</a:t>
            </a:r>
            <a:r>
              <a:rPr lang="en-ID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Format </a:t>
            </a:r>
            <a:r>
              <a:rPr lang="en-ID" sz="4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baku</a:t>
            </a:r>
            <a:r>
              <a:rPr lang="en-ID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sz="4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Pengendalian</a:t>
            </a:r>
            <a:r>
              <a:rPr lang="en-ID" sz="4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Internal:</a:t>
            </a:r>
            <a:endParaRPr lang="en-ID" sz="4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D" sz="4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</a:t>
            </a:r>
            <a:r>
              <a:rPr lang="en-ID" sz="4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emahan</a:t>
            </a:r>
            <a:r>
              <a:rPr lang="en-ID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4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rekonsiliasi</a:t>
            </a:r>
            <a:r>
              <a:rPr lang="en-ID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bank.</a:t>
            </a:r>
          </a:p>
          <a:p>
            <a:pPr lvl="1" algn="just"/>
            <a:r>
              <a:rPr lang="en-ID" sz="4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ID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SOP </a:t>
            </a:r>
            <a:r>
              <a:rPr lang="en-ID" sz="4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ID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audit </a:t>
            </a:r>
            <a:r>
              <a:rPr lang="en-ID" sz="4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berkala</a:t>
            </a:r>
            <a:r>
              <a:rPr lang="en-ID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8332341"/>
      </p:ext>
    </p:extLst>
  </p:cSld>
  <p:clrMapOvr>
    <a:masterClrMapping/>
  </p:clrMapOvr>
  <p:transition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0480" y="0"/>
            <a:ext cx="1156392" cy="2209097"/>
            <a:chOff x="0" y="0"/>
            <a:chExt cx="304564" cy="5818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4564" cy="581820"/>
            </a:xfrm>
            <a:custGeom>
              <a:avLst/>
              <a:gdLst/>
              <a:ahLst/>
              <a:cxnLst/>
              <a:rect l="l" t="t" r="r" b="b"/>
              <a:pathLst>
                <a:path w="304564" h="581820">
                  <a:moveTo>
                    <a:pt x="0" y="0"/>
                  </a:moveTo>
                  <a:lnTo>
                    <a:pt x="304564" y="0"/>
                  </a:lnTo>
                  <a:lnTo>
                    <a:pt x="304564" y="581820"/>
                  </a:lnTo>
                  <a:lnTo>
                    <a:pt x="0" y="581820"/>
                  </a:ln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04564" cy="6389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28700"/>
            <a:ext cx="793494" cy="654633"/>
          </a:xfrm>
          <a:custGeom>
            <a:avLst/>
            <a:gdLst/>
            <a:ahLst/>
            <a:cxnLst/>
            <a:rect l="l" t="t" r="r" b="b"/>
            <a:pathLst>
              <a:path w="793494" h="654633">
                <a:moveTo>
                  <a:pt x="0" y="0"/>
                </a:moveTo>
                <a:lnTo>
                  <a:pt x="793494" y="0"/>
                </a:lnTo>
                <a:lnTo>
                  <a:pt x="793494" y="654633"/>
                </a:lnTo>
                <a:lnTo>
                  <a:pt x="0" y="654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1832717">
            <a:off x="12979213" y="-3312992"/>
            <a:ext cx="1987590" cy="7174727"/>
            <a:chOff x="0" y="0"/>
            <a:chExt cx="523480" cy="18896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23480" cy="1889640"/>
            </a:xfrm>
            <a:custGeom>
              <a:avLst/>
              <a:gdLst/>
              <a:ahLst/>
              <a:cxnLst/>
              <a:rect l="l" t="t" r="r" b="b"/>
              <a:pathLst>
                <a:path w="523480" h="1889640">
                  <a:moveTo>
                    <a:pt x="0" y="0"/>
                  </a:moveTo>
                  <a:lnTo>
                    <a:pt x="523480" y="0"/>
                  </a:lnTo>
                  <a:lnTo>
                    <a:pt x="523480" y="1889640"/>
                  </a:lnTo>
                  <a:lnTo>
                    <a:pt x="0" y="1889640"/>
                  </a:ln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523480" cy="19467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1832717">
            <a:off x="12273223" y="5612672"/>
            <a:ext cx="1987590" cy="7819086"/>
            <a:chOff x="0" y="0"/>
            <a:chExt cx="523480" cy="205934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480" cy="2059348"/>
            </a:xfrm>
            <a:custGeom>
              <a:avLst/>
              <a:gdLst/>
              <a:ahLst/>
              <a:cxnLst/>
              <a:rect l="l" t="t" r="r" b="b"/>
              <a:pathLst>
                <a:path w="523480" h="2059348">
                  <a:moveTo>
                    <a:pt x="0" y="0"/>
                  </a:moveTo>
                  <a:lnTo>
                    <a:pt x="523480" y="0"/>
                  </a:lnTo>
                  <a:lnTo>
                    <a:pt x="523480" y="2059348"/>
                  </a:lnTo>
                  <a:lnTo>
                    <a:pt x="0" y="2059348"/>
                  </a:ln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523480" cy="21164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096744" y="1491027"/>
            <a:ext cx="7409104" cy="740910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1832717">
            <a:off x="4740819" y="8803110"/>
            <a:ext cx="1091954" cy="5397287"/>
            <a:chOff x="0" y="0"/>
            <a:chExt cx="287593" cy="142150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87593" cy="1421508"/>
            </a:xfrm>
            <a:custGeom>
              <a:avLst/>
              <a:gdLst/>
              <a:ahLst/>
              <a:cxnLst/>
              <a:rect l="l" t="t" r="r" b="b"/>
              <a:pathLst>
                <a:path w="287593" h="1421508">
                  <a:moveTo>
                    <a:pt x="143796" y="0"/>
                  </a:moveTo>
                  <a:lnTo>
                    <a:pt x="143796" y="0"/>
                  </a:lnTo>
                  <a:cubicBezTo>
                    <a:pt x="223213" y="0"/>
                    <a:pt x="287593" y="64380"/>
                    <a:pt x="287593" y="143796"/>
                  </a:cubicBezTo>
                  <a:lnTo>
                    <a:pt x="287593" y="1277711"/>
                  </a:lnTo>
                  <a:cubicBezTo>
                    <a:pt x="287593" y="1315848"/>
                    <a:pt x="272443" y="1352424"/>
                    <a:pt x="245476" y="1379391"/>
                  </a:cubicBezTo>
                  <a:cubicBezTo>
                    <a:pt x="218509" y="1406358"/>
                    <a:pt x="181934" y="1421508"/>
                    <a:pt x="143796" y="1421508"/>
                  </a:cubicBezTo>
                  <a:lnTo>
                    <a:pt x="143796" y="1421508"/>
                  </a:lnTo>
                  <a:cubicBezTo>
                    <a:pt x="105659" y="1421508"/>
                    <a:pt x="69084" y="1406358"/>
                    <a:pt x="42117" y="1379391"/>
                  </a:cubicBezTo>
                  <a:cubicBezTo>
                    <a:pt x="15150" y="1352424"/>
                    <a:pt x="0" y="1315848"/>
                    <a:pt x="0" y="1277711"/>
                  </a:cubicBezTo>
                  <a:lnTo>
                    <a:pt x="0" y="143796"/>
                  </a:lnTo>
                  <a:cubicBezTo>
                    <a:pt x="0" y="105659"/>
                    <a:pt x="15150" y="69084"/>
                    <a:pt x="42117" y="42117"/>
                  </a:cubicBezTo>
                  <a:cubicBezTo>
                    <a:pt x="69084" y="15150"/>
                    <a:pt x="105659" y="0"/>
                    <a:pt x="143796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287593" cy="1478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-1832717">
            <a:off x="-959014" y="4771857"/>
            <a:ext cx="1091954" cy="5397287"/>
            <a:chOff x="0" y="0"/>
            <a:chExt cx="287593" cy="142150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87593" cy="1421508"/>
            </a:xfrm>
            <a:custGeom>
              <a:avLst/>
              <a:gdLst/>
              <a:ahLst/>
              <a:cxnLst/>
              <a:rect l="l" t="t" r="r" b="b"/>
              <a:pathLst>
                <a:path w="287593" h="1421508">
                  <a:moveTo>
                    <a:pt x="143796" y="0"/>
                  </a:moveTo>
                  <a:lnTo>
                    <a:pt x="143796" y="0"/>
                  </a:lnTo>
                  <a:cubicBezTo>
                    <a:pt x="223213" y="0"/>
                    <a:pt x="287593" y="64380"/>
                    <a:pt x="287593" y="143796"/>
                  </a:cubicBezTo>
                  <a:lnTo>
                    <a:pt x="287593" y="1277711"/>
                  </a:lnTo>
                  <a:cubicBezTo>
                    <a:pt x="287593" y="1315848"/>
                    <a:pt x="272443" y="1352424"/>
                    <a:pt x="245476" y="1379391"/>
                  </a:cubicBezTo>
                  <a:cubicBezTo>
                    <a:pt x="218509" y="1406358"/>
                    <a:pt x="181934" y="1421508"/>
                    <a:pt x="143796" y="1421508"/>
                  </a:cubicBezTo>
                  <a:lnTo>
                    <a:pt x="143796" y="1421508"/>
                  </a:lnTo>
                  <a:cubicBezTo>
                    <a:pt x="105659" y="1421508"/>
                    <a:pt x="69084" y="1406358"/>
                    <a:pt x="42117" y="1379391"/>
                  </a:cubicBezTo>
                  <a:cubicBezTo>
                    <a:pt x="15150" y="1352424"/>
                    <a:pt x="0" y="1315848"/>
                    <a:pt x="0" y="1277711"/>
                  </a:cubicBezTo>
                  <a:lnTo>
                    <a:pt x="0" y="143796"/>
                  </a:lnTo>
                  <a:cubicBezTo>
                    <a:pt x="0" y="105659"/>
                    <a:pt x="15150" y="69084"/>
                    <a:pt x="42117" y="42117"/>
                  </a:cubicBezTo>
                  <a:cubicBezTo>
                    <a:pt x="69084" y="15150"/>
                    <a:pt x="105659" y="0"/>
                    <a:pt x="143796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287593" cy="1478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760701" y="2154984"/>
            <a:ext cx="6081189" cy="6081189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32022" r="-17790"/>
              </a:stretch>
            </a:blipFill>
          </p:spPr>
        </p:sp>
      </p:grpSp>
      <p:sp>
        <p:nvSpPr>
          <p:cNvPr id="23" name="TextBox 23"/>
          <p:cNvSpPr txBox="1"/>
          <p:nvPr/>
        </p:nvSpPr>
        <p:spPr>
          <a:xfrm>
            <a:off x="2006872" y="3714931"/>
            <a:ext cx="6828520" cy="2923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88"/>
              </a:lnSpc>
            </a:pPr>
            <a:r>
              <a:rPr lang="en-US" sz="10571" b="1">
                <a:solidFill>
                  <a:srgbClr val="2B4A9D"/>
                </a:solidFill>
                <a:latin typeface="Poppins Bold"/>
                <a:ea typeface="Poppins Bold"/>
                <a:cs typeface="Poppins Bold"/>
                <a:sym typeface="Poppins Bold"/>
              </a:rPr>
              <a:t>TERIMA</a:t>
            </a:r>
          </a:p>
          <a:p>
            <a:pPr algn="l">
              <a:lnSpc>
                <a:spcPts val="10888"/>
              </a:lnSpc>
            </a:pPr>
            <a:r>
              <a:rPr lang="en-US" sz="10571" b="1">
                <a:solidFill>
                  <a:srgbClr val="2B4A9D"/>
                </a:solidFill>
                <a:latin typeface="Poppins Bold"/>
                <a:ea typeface="Poppins Bold"/>
                <a:cs typeface="Poppins Bold"/>
                <a:sym typeface="Poppins Bold"/>
              </a:rPr>
              <a:t>KASIH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9716776" y="2209097"/>
            <a:ext cx="2087851" cy="2087851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5758713" y="6735587"/>
            <a:ext cx="1500587" cy="1500587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-1832717">
            <a:off x="5413492" y="-3309360"/>
            <a:ext cx="1091954" cy="5397287"/>
            <a:chOff x="0" y="0"/>
            <a:chExt cx="287593" cy="1421508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87593" cy="1421508"/>
            </a:xfrm>
            <a:custGeom>
              <a:avLst/>
              <a:gdLst/>
              <a:ahLst/>
              <a:cxnLst/>
              <a:rect l="l" t="t" r="r" b="b"/>
              <a:pathLst>
                <a:path w="287593" h="1421508">
                  <a:moveTo>
                    <a:pt x="143796" y="0"/>
                  </a:moveTo>
                  <a:lnTo>
                    <a:pt x="143796" y="0"/>
                  </a:lnTo>
                  <a:cubicBezTo>
                    <a:pt x="223213" y="0"/>
                    <a:pt x="287593" y="64380"/>
                    <a:pt x="287593" y="143796"/>
                  </a:cubicBezTo>
                  <a:lnTo>
                    <a:pt x="287593" y="1277711"/>
                  </a:lnTo>
                  <a:cubicBezTo>
                    <a:pt x="287593" y="1315848"/>
                    <a:pt x="272443" y="1352424"/>
                    <a:pt x="245476" y="1379391"/>
                  </a:cubicBezTo>
                  <a:cubicBezTo>
                    <a:pt x="218509" y="1406358"/>
                    <a:pt x="181934" y="1421508"/>
                    <a:pt x="143796" y="1421508"/>
                  </a:cubicBezTo>
                  <a:lnTo>
                    <a:pt x="143796" y="1421508"/>
                  </a:lnTo>
                  <a:cubicBezTo>
                    <a:pt x="105659" y="1421508"/>
                    <a:pt x="69084" y="1406358"/>
                    <a:pt x="42117" y="1379391"/>
                  </a:cubicBezTo>
                  <a:cubicBezTo>
                    <a:pt x="15150" y="1352424"/>
                    <a:pt x="0" y="1315848"/>
                    <a:pt x="0" y="1277711"/>
                  </a:cubicBezTo>
                  <a:lnTo>
                    <a:pt x="0" y="143796"/>
                  </a:lnTo>
                  <a:cubicBezTo>
                    <a:pt x="0" y="105659"/>
                    <a:pt x="15150" y="69084"/>
                    <a:pt x="42117" y="42117"/>
                  </a:cubicBezTo>
                  <a:cubicBezTo>
                    <a:pt x="69084" y="15150"/>
                    <a:pt x="105659" y="0"/>
                    <a:pt x="143796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57150"/>
              <a:ext cx="287593" cy="1478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2030393" y="1246531"/>
            <a:ext cx="4447488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1800" b="1" dirty="0">
                <a:solidFill>
                  <a:srgbClr val="2B4A9D"/>
                </a:solidFill>
                <a:latin typeface="Poppins Bold"/>
                <a:ea typeface="Poppins Bold"/>
                <a:cs typeface="Poppins Bold"/>
                <a:sym typeface="Poppins Bold"/>
              </a:rPr>
              <a:t>PROJEK PROFESI</a:t>
            </a:r>
            <a:endParaRPr lang="en-US" sz="2099" dirty="0">
              <a:solidFill>
                <a:srgbClr val="2B4A9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549246">
            <a:off x="7868874" y="-2628058"/>
            <a:ext cx="1156392" cy="4250824"/>
            <a:chOff x="0" y="0"/>
            <a:chExt cx="304564" cy="11195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4564" cy="1119559"/>
            </a:xfrm>
            <a:custGeom>
              <a:avLst/>
              <a:gdLst/>
              <a:ahLst/>
              <a:cxnLst/>
              <a:rect l="l" t="t" r="r" b="b"/>
              <a:pathLst>
                <a:path w="304564" h="1119559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967276"/>
                  </a:lnTo>
                  <a:cubicBezTo>
                    <a:pt x="304564" y="1051380"/>
                    <a:pt x="236385" y="1119559"/>
                    <a:pt x="152282" y="1119559"/>
                  </a:cubicBezTo>
                  <a:lnTo>
                    <a:pt x="152282" y="1119559"/>
                  </a:lnTo>
                  <a:cubicBezTo>
                    <a:pt x="111894" y="1119559"/>
                    <a:pt x="73161" y="1103515"/>
                    <a:pt x="44602" y="1074956"/>
                  </a:cubicBezTo>
                  <a:cubicBezTo>
                    <a:pt x="16044" y="1046398"/>
                    <a:pt x="0" y="1007664"/>
                    <a:pt x="0" y="967276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04564" cy="11767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549246">
            <a:off x="1243998" y="8619543"/>
            <a:ext cx="1156392" cy="4250824"/>
            <a:chOff x="0" y="0"/>
            <a:chExt cx="304564" cy="11195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4564" cy="1119559"/>
            </a:xfrm>
            <a:custGeom>
              <a:avLst/>
              <a:gdLst/>
              <a:ahLst/>
              <a:cxnLst/>
              <a:rect l="l" t="t" r="r" b="b"/>
              <a:pathLst>
                <a:path w="304564" h="1119559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967276"/>
                  </a:lnTo>
                  <a:cubicBezTo>
                    <a:pt x="304564" y="1051380"/>
                    <a:pt x="236385" y="1119559"/>
                    <a:pt x="152282" y="1119559"/>
                  </a:cubicBezTo>
                  <a:lnTo>
                    <a:pt x="152282" y="1119559"/>
                  </a:lnTo>
                  <a:cubicBezTo>
                    <a:pt x="111894" y="1119559"/>
                    <a:pt x="73161" y="1103515"/>
                    <a:pt x="44602" y="1074956"/>
                  </a:cubicBezTo>
                  <a:cubicBezTo>
                    <a:pt x="16044" y="1046398"/>
                    <a:pt x="0" y="1007664"/>
                    <a:pt x="0" y="967276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304564" cy="11767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549246">
            <a:off x="-202210" y="2586474"/>
            <a:ext cx="1156392" cy="5114052"/>
            <a:chOff x="0" y="0"/>
            <a:chExt cx="304564" cy="134691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04564" cy="1346911"/>
            </a:xfrm>
            <a:custGeom>
              <a:avLst/>
              <a:gdLst/>
              <a:ahLst/>
              <a:cxnLst/>
              <a:rect l="l" t="t" r="r" b="b"/>
              <a:pathLst>
                <a:path w="304564" h="1346911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1194629"/>
                  </a:lnTo>
                  <a:cubicBezTo>
                    <a:pt x="304564" y="1235017"/>
                    <a:pt x="288520" y="1273750"/>
                    <a:pt x="259962" y="1302308"/>
                  </a:cubicBezTo>
                  <a:cubicBezTo>
                    <a:pt x="231403" y="1330867"/>
                    <a:pt x="192670" y="1346911"/>
                    <a:pt x="152282" y="1346911"/>
                  </a:cubicBezTo>
                  <a:lnTo>
                    <a:pt x="152282" y="1346911"/>
                  </a:lnTo>
                  <a:cubicBezTo>
                    <a:pt x="68179" y="1346911"/>
                    <a:pt x="0" y="1278732"/>
                    <a:pt x="0" y="1194629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04564" cy="14040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796311">
            <a:off x="17813014" y="4153472"/>
            <a:ext cx="2239980" cy="8357096"/>
            <a:chOff x="0" y="0"/>
            <a:chExt cx="589953" cy="220104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89953" cy="2201046"/>
            </a:xfrm>
            <a:custGeom>
              <a:avLst/>
              <a:gdLst/>
              <a:ahLst/>
              <a:cxnLst/>
              <a:rect l="l" t="t" r="r" b="b"/>
              <a:pathLst>
                <a:path w="589953" h="2201046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1906069"/>
                  </a:lnTo>
                  <a:cubicBezTo>
                    <a:pt x="589953" y="2068980"/>
                    <a:pt x="457888" y="2201046"/>
                    <a:pt x="294977" y="2201046"/>
                  </a:cubicBezTo>
                  <a:lnTo>
                    <a:pt x="294977" y="2201046"/>
                  </a:lnTo>
                  <a:cubicBezTo>
                    <a:pt x="132066" y="2201046"/>
                    <a:pt x="0" y="2068980"/>
                    <a:pt x="0" y="1906069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589953" cy="2258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1796311">
            <a:off x="14112080" y="-4254920"/>
            <a:ext cx="2239980" cy="8357096"/>
            <a:chOff x="0" y="0"/>
            <a:chExt cx="589953" cy="220104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89953" cy="2201046"/>
            </a:xfrm>
            <a:custGeom>
              <a:avLst/>
              <a:gdLst/>
              <a:ahLst/>
              <a:cxnLst/>
              <a:rect l="l" t="t" r="r" b="b"/>
              <a:pathLst>
                <a:path w="589953" h="2201046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1906069"/>
                  </a:lnTo>
                  <a:cubicBezTo>
                    <a:pt x="589953" y="2068980"/>
                    <a:pt x="457888" y="2201046"/>
                    <a:pt x="294977" y="2201046"/>
                  </a:cubicBezTo>
                  <a:lnTo>
                    <a:pt x="294977" y="2201046"/>
                  </a:lnTo>
                  <a:cubicBezTo>
                    <a:pt x="132066" y="2201046"/>
                    <a:pt x="0" y="2068980"/>
                    <a:pt x="0" y="1906069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589953" cy="2258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837691" y="2664162"/>
            <a:ext cx="13258800" cy="4154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7029" lvl="1" algn="just"/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Unit Usaha Universitas “XYZ”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unit non-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struktural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dibentuk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oleh Universitas “XYZ”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Perguruan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Tinggi Negeri Badan Hukum (PTNBH),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kewenangan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mengelola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mengembangkan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usaha-usaha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komersial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profesional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usaha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Universitas “XYZ”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peran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strategis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mendukung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keberlanjutan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operasional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peningkatan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saing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universitas. Unit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usaha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Universitas “XYZ” Press, Pusat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Kesehatan (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Puslakes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“XYZ”, dan Asrama Universitas “XYZ”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berfungsi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penyedia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sivitas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akademika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luas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pendapatan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alternatif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institusi</a:t>
            </a:r>
            <a:r>
              <a:rPr lang="en-ID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525838" y="1273848"/>
            <a:ext cx="6727431" cy="1271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5400" b="1" dirty="0">
                <a:solidFill>
                  <a:srgbClr val="2B4A9D"/>
                </a:solidFill>
                <a:latin typeface="Poppins Bold"/>
                <a:ea typeface="Poppins Bold"/>
                <a:cs typeface="Poppins Bold"/>
                <a:sym typeface="Poppins Bold"/>
              </a:rPr>
              <a:t>LATAR BELAKANG</a:t>
            </a:r>
          </a:p>
        </p:txBody>
      </p:sp>
      <p:grpSp>
        <p:nvGrpSpPr>
          <p:cNvPr id="22" name="Group 22"/>
          <p:cNvGrpSpPr/>
          <p:nvPr/>
        </p:nvGrpSpPr>
        <p:grpSpPr>
          <a:xfrm rot="-1549246">
            <a:off x="8917995" y="10484194"/>
            <a:ext cx="1156392" cy="4250824"/>
            <a:chOff x="0" y="0"/>
            <a:chExt cx="304564" cy="111955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04564" cy="1119559"/>
            </a:xfrm>
            <a:custGeom>
              <a:avLst/>
              <a:gdLst/>
              <a:ahLst/>
              <a:cxnLst/>
              <a:rect l="l" t="t" r="r" b="b"/>
              <a:pathLst>
                <a:path w="304564" h="1119559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967276"/>
                  </a:lnTo>
                  <a:cubicBezTo>
                    <a:pt x="304564" y="1051380"/>
                    <a:pt x="236385" y="1119559"/>
                    <a:pt x="152282" y="1119559"/>
                  </a:cubicBezTo>
                  <a:lnTo>
                    <a:pt x="152282" y="1119559"/>
                  </a:lnTo>
                  <a:cubicBezTo>
                    <a:pt x="111894" y="1119559"/>
                    <a:pt x="73161" y="1103515"/>
                    <a:pt x="44602" y="1074956"/>
                  </a:cubicBezTo>
                  <a:cubicBezTo>
                    <a:pt x="16044" y="1046398"/>
                    <a:pt x="0" y="1007664"/>
                    <a:pt x="0" y="967276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57150"/>
              <a:ext cx="304564" cy="11767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850480" y="0"/>
            <a:ext cx="6498352" cy="2209097"/>
            <a:chOff x="0" y="0"/>
            <a:chExt cx="8664470" cy="294546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1541856" cy="2945463"/>
              <a:chOff x="0" y="0"/>
              <a:chExt cx="304564" cy="58182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304564" cy="581820"/>
              </a:xfrm>
              <a:custGeom>
                <a:avLst/>
                <a:gdLst/>
                <a:ahLst/>
                <a:cxnLst/>
                <a:rect l="l" t="t" r="r" b="b"/>
                <a:pathLst>
                  <a:path w="304564" h="581820">
                    <a:moveTo>
                      <a:pt x="0" y="0"/>
                    </a:moveTo>
                    <a:lnTo>
                      <a:pt x="304564" y="0"/>
                    </a:lnTo>
                    <a:lnTo>
                      <a:pt x="304564" y="581820"/>
                    </a:lnTo>
                    <a:lnTo>
                      <a:pt x="0" y="581820"/>
                    </a:lnTo>
                    <a:close/>
                  </a:path>
                </a:pathLst>
              </a:custGeom>
              <a:solidFill>
                <a:srgbClr val="2B4A9D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57150"/>
                <a:ext cx="304564" cy="63897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9" name="Freeform 29"/>
            <p:cNvSpPr/>
            <p:nvPr/>
          </p:nvSpPr>
          <p:spPr>
            <a:xfrm>
              <a:off x="237626" y="1371600"/>
              <a:ext cx="1057992" cy="872843"/>
            </a:xfrm>
            <a:custGeom>
              <a:avLst/>
              <a:gdLst/>
              <a:ahLst/>
              <a:cxnLst/>
              <a:rect l="l" t="t" r="r" b="b"/>
              <a:pathLst>
                <a:path w="1057992" h="872843">
                  <a:moveTo>
                    <a:pt x="0" y="0"/>
                  </a:moveTo>
                  <a:lnTo>
                    <a:pt x="1057992" y="0"/>
                  </a:lnTo>
                  <a:lnTo>
                    <a:pt x="1057992" y="872843"/>
                  </a:lnTo>
                  <a:lnTo>
                    <a:pt x="0" y="8728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TextBox 30"/>
            <p:cNvSpPr txBox="1"/>
            <p:nvPr/>
          </p:nvSpPr>
          <p:spPr>
            <a:xfrm>
              <a:off x="1775243" y="1239908"/>
              <a:ext cx="6889227" cy="4580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39"/>
                </a:lnSpc>
                <a:spcBef>
                  <a:spcPct val="0"/>
                </a:spcBef>
              </a:pPr>
              <a:r>
                <a:rPr lang="en-US" sz="1800" b="1" dirty="0">
                  <a:solidFill>
                    <a:srgbClr val="2B4A9D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PROJEK PROFESI</a:t>
              </a:r>
              <a:endParaRPr lang="en-US" sz="2099" dirty="0">
                <a:solidFill>
                  <a:srgbClr val="2B4A9D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5030138-0221-7BF6-DEAB-F6731159336A}"/>
              </a:ext>
            </a:extLst>
          </p:cNvPr>
          <p:cNvSpPr txBox="1"/>
          <p:nvPr/>
        </p:nvSpPr>
        <p:spPr>
          <a:xfrm>
            <a:off x="2895600" y="7044853"/>
            <a:ext cx="13645318" cy="318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en-ID" sz="30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Tantangan</a:t>
            </a:r>
            <a:r>
              <a:rPr lang="en-ID" sz="3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Unit Usaha </a:t>
            </a:r>
            <a:r>
              <a:rPr lang="en-ID" sz="3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Universitas “XYZ”</a:t>
            </a:r>
            <a:r>
              <a:rPr lang="en-ID" sz="3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3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ID" sz="3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SDM </a:t>
            </a:r>
            <a:r>
              <a:rPr lang="en-ID" sz="3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kompeten</a:t>
            </a:r>
            <a:r>
              <a:rPr lang="en-ID" sz="3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3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3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akuntansi</a:t>
            </a:r>
            <a:r>
              <a:rPr lang="en-ID" sz="3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terbatas</a:t>
            </a:r>
            <a:endParaRPr lang="en-ID" sz="3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ID" sz="3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Pencatatan</a:t>
            </a:r>
            <a:r>
              <a:rPr lang="en-ID" sz="3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ID" sz="3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D" sz="3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optimal</a:t>
            </a:r>
          </a:p>
          <a:p>
            <a:pPr lvl="1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ID" sz="3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Belum </a:t>
            </a:r>
            <a:r>
              <a:rPr lang="en-ID" sz="3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optimalnya</a:t>
            </a:r>
            <a:r>
              <a:rPr lang="en-ID" sz="3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pengawasan</a:t>
            </a:r>
            <a:r>
              <a:rPr lang="en-ID" sz="3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3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pengendalian</a:t>
            </a:r>
            <a:r>
              <a:rPr lang="en-ID" sz="3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internal</a:t>
            </a:r>
          </a:p>
          <a:p>
            <a:pPr lvl="1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n-ID" sz="3000" b="1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ID" sz="30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Regulasi</a:t>
            </a:r>
            <a:endParaRPr lang="en-ID" sz="30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ID" sz="3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SK </a:t>
            </a:r>
            <a:r>
              <a:rPr lang="en-ID" sz="3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Rektor</a:t>
            </a:r>
            <a:r>
              <a:rPr lang="en-ID" sz="3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mewajibkan</a:t>
            </a:r>
            <a:r>
              <a:rPr lang="en-ID" sz="3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ID" sz="3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r>
              <a:rPr lang="en-ID" sz="3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berkala</a:t>
            </a:r>
            <a:r>
              <a:rPr lang="en-ID" sz="3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3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ID" sz="3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Realisasi</a:t>
            </a:r>
            <a:r>
              <a:rPr lang="en-ID" sz="3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Anggaran</a:t>
            </a:r>
            <a:r>
              <a:rPr lang="en-ID" sz="3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D" sz="3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Arus</a:t>
            </a:r>
            <a:r>
              <a:rPr lang="en-ID" sz="3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549246">
            <a:off x="3823888" y="-1836038"/>
            <a:ext cx="1156392" cy="12187444"/>
            <a:chOff x="0" y="0"/>
            <a:chExt cx="304564" cy="32098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4564" cy="3209862"/>
            </a:xfrm>
            <a:custGeom>
              <a:avLst/>
              <a:gdLst/>
              <a:ahLst/>
              <a:cxnLst/>
              <a:rect l="l" t="t" r="r" b="b"/>
              <a:pathLst>
                <a:path w="304564" h="3209862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3057580"/>
                  </a:lnTo>
                  <a:cubicBezTo>
                    <a:pt x="304564" y="3097967"/>
                    <a:pt x="288520" y="3136701"/>
                    <a:pt x="259962" y="3165259"/>
                  </a:cubicBezTo>
                  <a:cubicBezTo>
                    <a:pt x="231403" y="3193818"/>
                    <a:pt x="192670" y="3209862"/>
                    <a:pt x="152282" y="3209862"/>
                  </a:cubicBezTo>
                  <a:lnTo>
                    <a:pt x="152282" y="3209862"/>
                  </a:lnTo>
                  <a:cubicBezTo>
                    <a:pt x="68179" y="3209862"/>
                    <a:pt x="0" y="3141683"/>
                    <a:pt x="0" y="3057580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04564" cy="3267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549246">
            <a:off x="6767380" y="-109269"/>
            <a:ext cx="1156392" cy="12187444"/>
            <a:chOff x="0" y="0"/>
            <a:chExt cx="304564" cy="320986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4564" cy="3209862"/>
            </a:xfrm>
            <a:custGeom>
              <a:avLst/>
              <a:gdLst/>
              <a:ahLst/>
              <a:cxnLst/>
              <a:rect l="l" t="t" r="r" b="b"/>
              <a:pathLst>
                <a:path w="304564" h="3209862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3057580"/>
                  </a:lnTo>
                  <a:cubicBezTo>
                    <a:pt x="304564" y="3097967"/>
                    <a:pt x="288520" y="3136701"/>
                    <a:pt x="259962" y="3165259"/>
                  </a:cubicBezTo>
                  <a:cubicBezTo>
                    <a:pt x="231403" y="3193818"/>
                    <a:pt x="192670" y="3209862"/>
                    <a:pt x="152282" y="3209862"/>
                  </a:cubicBezTo>
                  <a:lnTo>
                    <a:pt x="152282" y="3209862"/>
                  </a:lnTo>
                  <a:cubicBezTo>
                    <a:pt x="68179" y="3209862"/>
                    <a:pt x="0" y="3141683"/>
                    <a:pt x="0" y="3057580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304564" cy="3267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1861801"/>
            <a:ext cx="15274330" cy="7197190"/>
            <a:chOff x="0" y="0"/>
            <a:chExt cx="4022869" cy="18955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022869" cy="1895556"/>
            </a:xfrm>
            <a:custGeom>
              <a:avLst/>
              <a:gdLst/>
              <a:ahLst/>
              <a:cxnLst/>
              <a:rect l="l" t="t" r="r" b="b"/>
              <a:pathLst>
                <a:path w="4022869" h="1895556">
                  <a:moveTo>
                    <a:pt x="50686" y="0"/>
                  </a:moveTo>
                  <a:lnTo>
                    <a:pt x="3972183" y="0"/>
                  </a:lnTo>
                  <a:cubicBezTo>
                    <a:pt x="3985626" y="0"/>
                    <a:pt x="3998518" y="5340"/>
                    <a:pt x="4008023" y="14846"/>
                  </a:cubicBezTo>
                  <a:cubicBezTo>
                    <a:pt x="4017529" y="24351"/>
                    <a:pt x="4022869" y="37243"/>
                    <a:pt x="4022869" y="50686"/>
                  </a:cubicBezTo>
                  <a:lnTo>
                    <a:pt x="4022869" y="1844870"/>
                  </a:lnTo>
                  <a:cubicBezTo>
                    <a:pt x="4022869" y="1858313"/>
                    <a:pt x="4017529" y="1871205"/>
                    <a:pt x="4008023" y="1880711"/>
                  </a:cubicBezTo>
                  <a:cubicBezTo>
                    <a:pt x="3998518" y="1890216"/>
                    <a:pt x="3985626" y="1895556"/>
                    <a:pt x="3972183" y="1895556"/>
                  </a:cubicBezTo>
                  <a:lnTo>
                    <a:pt x="50686" y="1895556"/>
                  </a:lnTo>
                  <a:cubicBezTo>
                    <a:pt x="37243" y="1895556"/>
                    <a:pt x="24351" y="1890216"/>
                    <a:pt x="14846" y="1880711"/>
                  </a:cubicBezTo>
                  <a:cubicBezTo>
                    <a:pt x="5340" y="1871205"/>
                    <a:pt x="0" y="1858313"/>
                    <a:pt x="0" y="1844870"/>
                  </a:cubicBezTo>
                  <a:lnTo>
                    <a:pt x="0" y="50686"/>
                  </a:lnTo>
                  <a:cubicBezTo>
                    <a:pt x="0" y="37243"/>
                    <a:pt x="5340" y="24351"/>
                    <a:pt x="14846" y="14846"/>
                  </a:cubicBezTo>
                  <a:cubicBezTo>
                    <a:pt x="24351" y="5340"/>
                    <a:pt x="37243" y="0"/>
                    <a:pt x="50686" y="0"/>
                  </a:cubicBezTo>
                  <a:close/>
                </a:path>
              </a:pathLst>
            </a:custGeom>
            <a:solidFill>
              <a:srgbClr val="E2E2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4022869" cy="1952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06835" y="1544905"/>
            <a:ext cx="15274330" cy="7197190"/>
            <a:chOff x="0" y="0"/>
            <a:chExt cx="4022869" cy="189555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22869" cy="1895556"/>
            </a:xfrm>
            <a:custGeom>
              <a:avLst/>
              <a:gdLst/>
              <a:ahLst/>
              <a:cxnLst/>
              <a:rect l="l" t="t" r="r" b="b"/>
              <a:pathLst>
                <a:path w="4022869" h="1895556">
                  <a:moveTo>
                    <a:pt x="50686" y="0"/>
                  </a:moveTo>
                  <a:lnTo>
                    <a:pt x="3972183" y="0"/>
                  </a:lnTo>
                  <a:cubicBezTo>
                    <a:pt x="3985626" y="0"/>
                    <a:pt x="3998518" y="5340"/>
                    <a:pt x="4008023" y="14846"/>
                  </a:cubicBezTo>
                  <a:cubicBezTo>
                    <a:pt x="4017529" y="24351"/>
                    <a:pt x="4022869" y="37243"/>
                    <a:pt x="4022869" y="50686"/>
                  </a:cubicBezTo>
                  <a:lnTo>
                    <a:pt x="4022869" y="1844870"/>
                  </a:lnTo>
                  <a:cubicBezTo>
                    <a:pt x="4022869" y="1858313"/>
                    <a:pt x="4017529" y="1871205"/>
                    <a:pt x="4008023" y="1880711"/>
                  </a:cubicBezTo>
                  <a:cubicBezTo>
                    <a:pt x="3998518" y="1890216"/>
                    <a:pt x="3985626" y="1895556"/>
                    <a:pt x="3972183" y="1895556"/>
                  </a:cubicBezTo>
                  <a:lnTo>
                    <a:pt x="50686" y="1895556"/>
                  </a:lnTo>
                  <a:cubicBezTo>
                    <a:pt x="37243" y="1895556"/>
                    <a:pt x="24351" y="1890216"/>
                    <a:pt x="14846" y="1880711"/>
                  </a:cubicBezTo>
                  <a:cubicBezTo>
                    <a:pt x="5340" y="1871205"/>
                    <a:pt x="0" y="1858313"/>
                    <a:pt x="0" y="1844870"/>
                  </a:cubicBezTo>
                  <a:lnTo>
                    <a:pt x="0" y="50686"/>
                  </a:lnTo>
                  <a:cubicBezTo>
                    <a:pt x="0" y="37243"/>
                    <a:pt x="5340" y="24351"/>
                    <a:pt x="14846" y="14846"/>
                  </a:cubicBezTo>
                  <a:cubicBezTo>
                    <a:pt x="24351" y="5340"/>
                    <a:pt x="37243" y="0"/>
                    <a:pt x="50686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4022869" cy="1952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1796311">
            <a:off x="17168010" y="7246436"/>
            <a:ext cx="2239980" cy="8357096"/>
            <a:chOff x="0" y="0"/>
            <a:chExt cx="589953" cy="220104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89953" cy="2201046"/>
            </a:xfrm>
            <a:custGeom>
              <a:avLst/>
              <a:gdLst/>
              <a:ahLst/>
              <a:cxnLst/>
              <a:rect l="l" t="t" r="r" b="b"/>
              <a:pathLst>
                <a:path w="589953" h="2201046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1906069"/>
                  </a:lnTo>
                  <a:cubicBezTo>
                    <a:pt x="589953" y="2068980"/>
                    <a:pt x="457888" y="2201046"/>
                    <a:pt x="294977" y="2201046"/>
                  </a:cubicBezTo>
                  <a:lnTo>
                    <a:pt x="294977" y="2201046"/>
                  </a:lnTo>
                  <a:cubicBezTo>
                    <a:pt x="132066" y="2201046"/>
                    <a:pt x="0" y="2068980"/>
                    <a:pt x="0" y="1906069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589953" cy="2258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1796311">
            <a:off x="15460419" y="-2784700"/>
            <a:ext cx="2239980" cy="4379762"/>
            <a:chOff x="0" y="0"/>
            <a:chExt cx="589953" cy="115351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89953" cy="1153518"/>
            </a:xfrm>
            <a:custGeom>
              <a:avLst/>
              <a:gdLst/>
              <a:ahLst/>
              <a:cxnLst/>
              <a:rect l="l" t="t" r="r" b="b"/>
              <a:pathLst>
                <a:path w="589953" h="1153518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858541"/>
                  </a:lnTo>
                  <a:cubicBezTo>
                    <a:pt x="589953" y="1021452"/>
                    <a:pt x="457888" y="1153518"/>
                    <a:pt x="294977" y="1153518"/>
                  </a:cubicBezTo>
                  <a:lnTo>
                    <a:pt x="294977" y="1153518"/>
                  </a:lnTo>
                  <a:cubicBezTo>
                    <a:pt x="132066" y="1153518"/>
                    <a:pt x="0" y="1021452"/>
                    <a:pt x="0" y="858541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589953" cy="12106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1549246">
            <a:off x="426585" y="8882918"/>
            <a:ext cx="1156392" cy="2223868"/>
            <a:chOff x="0" y="0"/>
            <a:chExt cx="304564" cy="58571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04564" cy="585710"/>
            </a:xfrm>
            <a:custGeom>
              <a:avLst/>
              <a:gdLst/>
              <a:ahLst/>
              <a:cxnLst/>
              <a:rect l="l" t="t" r="r" b="b"/>
              <a:pathLst>
                <a:path w="304564" h="585710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433428"/>
                  </a:lnTo>
                  <a:cubicBezTo>
                    <a:pt x="304564" y="517531"/>
                    <a:pt x="236385" y="585710"/>
                    <a:pt x="152282" y="585710"/>
                  </a:cubicBezTo>
                  <a:lnTo>
                    <a:pt x="152282" y="585710"/>
                  </a:lnTo>
                  <a:cubicBezTo>
                    <a:pt x="111894" y="585710"/>
                    <a:pt x="73161" y="569666"/>
                    <a:pt x="44602" y="541108"/>
                  </a:cubicBezTo>
                  <a:cubicBezTo>
                    <a:pt x="16044" y="512549"/>
                    <a:pt x="0" y="473816"/>
                    <a:pt x="0" y="433428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304564" cy="64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1549246">
            <a:off x="9194643" y="-1111934"/>
            <a:ext cx="1156392" cy="2223868"/>
            <a:chOff x="0" y="0"/>
            <a:chExt cx="304564" cy="58571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04564" cy="585710"/>
            </a:xfrm>
            <a:custGeom>
              <a:avLst/>
              <a:gdLst/>
              <a:ahLst/>
              <a:cxnLst/>
              <a:rect l="l" t="t" r="r" b="b"/>
              <a:pathLst>
                <a:path w="304564" h="585710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433428"/>
                  </a:lnTo>
                  <a:cubicBezTo>
                    <a:pt x="304564" y="517531"/>
                    <a:pt x="236385" y="585710"/>
                    <a:pt x="152282" y="585710"/>
                  </a:cubicBezTo>
                  <a:lnTo>
                    <a:pt x="152282" y="585710"/>
                  </a:lnTo>
                  <a:cubicBezTo>
                    <a:pt x="111894" y="585710"/>
                    <a:pt x="73161" y="569666"/>
                    <a:pt x="44602" y="541108"/>
                  </a:cubicBezTo>
                  <a:cubicBezTo>
                    <a:pt x="16044" y="512549"/>
                    <a:pt x="0" y="473816"/>
                    <a:pt x="0" y="433428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304564" cy="64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3771037" y="1737976"/>
            <a:ext cx="10745927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ts val="1372"/>
              </a:spcBef>
              <a:spcAft>
                <a:spcPts val="1029"/>
              </a:spcAft>
              <a:buNone/>
            </a:pPr>
            <a:r>
              <a:rPr lang="sv-SE" sz="4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 Project</a:t>
            </a:r>
            <a:endParaRPr lang="sv-SE" sz="4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344607" y="2988925"/>
            <a:ext cx="13598786" cy="203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950" indent="-742950" algn="just">
              <a:buAutoNum type="arabicPeriod"/>
            </a:pPr>
            <a:r>
              <a:rPr lang="sv-SE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Pendampingan penyusunan laporan keuangan</a:t>
            </a:r>
          </a:p>
          <a:p>
            <a:pPr marL="742950" indent="-742950" algn="just">
              <a:buAutoNum type="arabicPeriod"/>
            </a:pPr>
            <a:r>
              <a:rPr lang="sv-SE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Evaluasi pengendalian internal.</a:t>
            </a:r>
          </a:p>
          <a:p>
            <a:pPr marL="742950" indent="-742950" algn="just">
              <a:buAutoNum type="arabicPeriod"/>
            </a:pPr>
            <a:r>
              <a:rPr lang="sv-SE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Rekomendasi perbaikan</a:t>
            </a:r>
          </a:p>
        </p:txBody>
      </p:sp>
    </p:spTree>
    <p:extLst>
      <p:ext uri="{BB962C8B-B14F-4D97-AF65-F5344CB8AC3E}">
        <p14:creationId xmlns:p14="http://schemas.microsoft.com/office/powerpoint/2010/main" val="1809468428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0480" y="0"/>
            <a:ext cx="1156392" cy="2209097"/>
            <a:chOff x="0" y="0"/>
            <a:chExt cx="304564" cy="5818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4564" cy="581820"/>
            </a:xfrm>
            <a:custGeom>
              <a:avLst/>
              <a:gdLst/>
              <a:ahLst/>
              <a:cxnLst/>
              <a:rect l="l" t="t" r="r" b="b"/>
              <a:pathLst>
                <a:path w="304564" h="581820">
                  <a:moveTo>
                    <a:pt x="0" y="0"/>
                  </a:moveTo>
                  <a:lnTo>
                    <a:pt x="304564" y="0"/>
                  </a:lnTo>
                  <a:lnTo>
                    <a:pt x="304564" y="581820"/>
                  </a:lnTo>
                  <a:lnTo>
                    <a:pt x="0" y="581820"/>
                  </a:ln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04564" cy="6389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28700"/>
            <a:ext cx="793494" cy="654633"/>
          </a:xfrm>
          <a:custGeom>
            <a:avLst/>
            <a:gdLst/>
            <a:ahLst/>
            <a:cxnLst/>
            <a:rect l="l" t="t" r="r" b="b"/>
            <a:pathLst>
              <a:path w="793494" h="654633">
                <a:moveTo>
                  <a:pt x="0" y="0"/>
                </a:moveTo>
                <a:lnTo>
                  <a:pt x="793494" y="0"/>
                </a:lnTo>
                <a:lnTo>
                  <a:pt x="793494" y="654633"/>
                </a:lnTo>
                <a:lnTo>
                  <a:pt x="0" y="654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1549246">
            <a:off x="7868874" y="-2628058"/>
            <a:ext cx="1156392" cy="4250824"/>
            <a:chOff x="0" y="0"/>
            <a:chExt cx="304564" cy="111955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4564" cy="1119559"/>
            </a:xfrm>
            <a:custGeom>
              <a:avLst/>
              <a:gdLst/>
              <a:ahLst/>
              <a:cxnLst/>
              <a:rect l="l" t="t" r="r" b="b"/>
              <a:pathLst>
                <a:path w="304564" h="1119559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967276"/>
                  </a:lnTo>
                  <a:cubicBezTo>
                    <a:pt x="304564" y="1051380"/>
                    <a:pt x="236385" y="1119559"/>
                    <a:pt x="152282" y="1119559"/>
                  </a:cubicBezTo>
                  <a:lnTo>
                    <a:pt x="152282" y="1119559"/>
                  </a:lnTo>
                  <a:cubicBezTo>
                    <a:pt x="111894" y="1119559"/>
                    <a:pt x="73161" y="1103515"/>
                    <a:pt x="44602" y="1074956"/>
                  </a:cubicBezTo>
                  <a:cubicBezTo>
                    <a:pt x="16044" y="1046398"/>
                    <a:pt x="0" y="1007664"/>
                    <a:pt x="0" y="967276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304564" cy="11767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1549246">
            <a:off x="1243998" y="8619543"/>
            <a:ext cx="1156392" cy="4250824"/>
            <a:chOff x="0" y="0"/>
            <a:chExt cx="304564" cy="111955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4564" cy="1119559"/>
            </a:xfrm>
            <a:custGeom>
              <a:avLst/>
              <a:gdLst/>
              <a:ahLst/>
              <a:cxnLst/>
              <a:rect l="l" t="t" r="r" b="b"/>
              <a:pathLst>
                <a:path w="304564" h="1119559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967276"/>
                  </a:lnTo>
                  <a:cubicBezTo>
                    <a:pt x="304564" y="1051380"/>
                    <a:pt x="236385" y="1119559"/>
                    <a:pt x="152282" y="1119559"/>
                  </a:cubicBezTo>
                  <a:lnTo>
                    <a:pt x="152282" y="1119559"/>
                  </a:lnTo>
                  <a:cubicBezTo>
                    <a:pt x="111894" y="1119559"/>
                    <a:pt x="73161" y="1103515"/>
                    <a:pt x="44602" y="1074956"/>
                  </a:cubicBezTo>
                  <a:cubicBezTo>
                    <a:pt x="16044" y="1046398"/>
                    <a:pt x="0" y="1007664"/>
                    <a:pt x="0" y="967276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304564" cy="11767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1549246">
            <a:off x="-202210" y="2586474"/>
            <a:ext cx="1156392" cy="5114052"/>
            <a:chOff x="0" y="0"/>
            <a:chExt cx="304564" cy="134691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04564" cy="1346911"/>
            </a:xfrm>
            <a:custGeom>
              <a:avLst/>
              <a:gdLst/>
              <a:ahLst/>
              <a:cxnLst/>
              <a:rect l="l" t="t" r="r" b="b"/>
              <a:pathLst>
                <a:path w="304564" h="1346911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1194629"/>
                  </a:lnTo>
                  <a:cubicBezTo>
                    <a:pt x="304564" y="1235017"/>
                    <a:pt x="288520" y="1273750"/>
                    <a:pt x="259962" y="1302308"/>
                  </a:cubicBezTo>
                  <a:cubicBezTo>
                    <a:pt x="231403" y="1330867"/>
                    <a:pt x="192670" y="1346911"/>
                    <a:pt x="152282" y="1346911"/>
                  </a:cubicBezTo>
                  <a:lnTo>
                    <a:pt x="152282" y="1346911"/>
                  </a:lnTo>
                  <a:cubicBezTo>
                    <a:pt x="68179" y="1346911"/>
                    <a:pt x="0" y="1278732"/>
                    <a:pt x="0" y="1194629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304564" cy="14040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1796311">
            <a:off x="19320588" y="6615145"/>
            <a:ext cx="2239980" cy="8357096"/>
            <a:chOff x="0" y="0"/>
            <a:chExt cx="589953" cy="220104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89953" cy="2201046"/>
            </a:xfrm>
            <a:custGeom>
              <a:avLst/>
              <a:gdLst/>
              <a:ahLst/>
              <a:cxnLst/>
              <a:rect l="l" t="t" r="r" b="b"/>
              <a:pathLst>
                <a:path w="589953" h="2201046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1906069"/>
                  </a:lnTo>
                  <a:cubicBezTo>
                    <a:pt x="589953" y="2068980"/>
                    <a:pt x="457888" y="2201046"/>
                    <a:pt x="294977" y="2201046"/>
                  </a:cubicBezTo>
                  <a:lnTo>
                    <a:pt x="294977" y="2201046"/>
                  </a:lnTo>
                  <a:cubicBezTo>
                    <a:pt x="132066" y="2201046"/>
                    <a:pt x="0" y="2068980"/>
                    <a:pt x="0" y="1906069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589953" cy="2258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-1796311">
            <a:off x="15499540" y="-5370725"/>
            <a:ext cx="2239980" cy="8357096"/>
            <a:chOff x="0" y="0"/>
            <a:chExt cx="589953" cy="220104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89953" cy="2201046"/>
            </a:xfrm>
            <a:custGeom>
              <a:avLst/>
              <a:gdLst/>
              <a:ahLst/>
              <a:cxnLst/>
              <a:rect l="l" t="t" r="r" b="b"/>
              <a:pathLst>
                <a:path w="589953" h="2201046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1906069"/>
                  </a:lnTo>
                  <a:cubicBezTo>
                    <a:pt x="589953" y="2068980"/>
                    <a:pt x="457888" y="2201046"/>
                    <a:pt x="294977" y="2201046"/>
                  </a:cubicBezTo>
                  <a:lnTo>
                    <a:pt x="294977" y="2201046"/>
                  </a:lnTo>
                  <a:cubicBezTo>
                    <a:pt x="132066" y="2201046"/>
                    <a:pt x="0" y="2068980"/>
                    <a:pt x="0" y="1906069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589953" cy="2258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-1549246">
            <a:off x="8311357" y="8930300"/>
            <a:ext cx="1156392" cy="4250824"/>
            <a:chOff x="0" y="0"/>
            <a:chExt cx="304564" cy="111955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04564" cy="1119559"/>
            </a:xfrm>
            <a:custGeom>
              <a:avLst/>
              <a:gdLst/>
              <a:ahLst/>
              <a:cxnLst/>
              <a:rect l="l" t="t" r="r" b="b"/>
              <a:pathLst>
                <a:path w="304564" h="1119559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967276"/>
                  </a:lnTo>
                  <a:cubicBezTo>
                    <a:pt x="304564" y="1051380"/>
                    <a:pt x="236385" y="1119559"/>
                    <a:pt x="152282" y="1119559"/>
                  </a:cubicBezTo>
                  <a:lnTo>
                    <a:pt x="152282" y="1119559"/>
                  </a:lnTo>
                  <a:cubicBezTo>
                    <a:pt x="111894" y="1119559"/>
                    <a:pt x="73161" y="1103515"/>
                    <a:pt x="44602" y="1074956"/>
                  </a:cubicBezTo>
                  <a:cubicBezTo>
                    <a:pt x="16044" y="1046398"/>
                    <a:pt x="0" y="1007664"/>
                    <a:pt x="0" y="967276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304564" cy="11767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425447" y="1365303"/>
            <a:ext cx="12176139" cy="864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ID" sz="54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ID" sz="5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Unit Usaha </a:t>
            </a:r>
            <a:r>
              <a:rPr lang="en-ID" sz="5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Universitas “XYZ”</a:t>
            </a:r>
            <a:endParaRPr lang="en-US" sz="5000" b="1" dirty="0">
              <a:solidFill>
                <a:srgbClr val="2B4A9D"/>
              </a:solidFill>
              <a:latin typeface="Times New Roman" panose="02020603050405020304" pitchFamily="18" charset="0"/>
              <a:ea typeface="Poppins Bold"/>
              <a:cs typeface="Times New Roman" panose="02020603050405020304" pitchFamily="18" charset="0"/>
              <a:sym typeface="Poppins Bold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850480" y="3392599"/>
            <a:ext cx="4098630" cy="4003804"/>
            <a:chOff x="0" y="0"/>
            <a:chExt cx="5464840" cy="5338406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160749"/>
              <a:ext cx="5177657" cy="5177657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2E2E2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287183" y="0"/>
              <a:ext cx="5177657" cy="5177657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B4A9D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480330" y="193147"/>
              <a:ext cx="4791364" cy="4791364"/>
              <a:chOff x="0" y="0"/>
              <a:chExt cx="812800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28277" r="-28277"/>
                </a:stretch>
              </a:blipFill>
            </p:spPr>
          </p:sp>
        </p:grpSp>
      </p:grpSp>
      <p:sp>
        <p:nvSpPr>
          <p:cNvPr id="34" name="TextBox 34"/>
          <p:cNvSpPr txBox="1"/>
          <p:nvPr/>
        </p:nvSpPr>
        <p:spPr>
          <a:xfrm>
            <a:off x="5121185" y="2218360"/>
            <a:ext cx="12504434" cy="637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endParaRPr lang="en-ID" sz="5400" b="1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D" sz="4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Usaha:</a:t>
            </a:r>
            <a:endParaRPr lang="en-ID" sz="4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D" sz="4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Universitas “XYZ” Press (</a:t>
            </a:r>
            <a:r>
              <a:rPr lang="en-ID" sz="4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penerbitan</a:t>
            </a:r>
            <a:r>
              <a:rPr lang="en-ID" sz="4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akademik</a:t>
            </a:r>
            <a:r>
              <a:rPr lang="en-ID" sz="4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 algn="l"/>
            <a:r>
              <a:rPr lang="en-ID" sz="4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Puslakes</a:t>
            </a:r>
            <a:r>
              <a:rPr lang="en-ID" sz="4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“XYZ” (</a:t>
            </a:r>
            <a:r>
              <a:rPr lang="en-ID" sz="4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sz="4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sz="4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 algn="l"/>
            <a:r>
              <a:rPr lang="en-ID" sz="4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Asrama Universitas “XYZ” (</a:t>
            </a:r>
            <a:r>
              <a:rPr lang="en-ID" sz="4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ID" sz="4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hunian</a:t>
            </a:r>
            <a:r>
              <a:rPr lang="en-ID" sz="4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ID" sz="4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l"/>
            <a:endParaRPr lang="en-ID" sz="4000" b="1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D" sz="40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ID" sz="4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ID" sz="4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4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D" sz="4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Rektor</a:t>
            </a:r>
            <a:r>
              <a:rPr lang="en-ID" sz="4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WR 4 → </a:t>
            </a:r>
            <a:r>
              <a:rPr lang="en-ID" sz="4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Ketua</a:t>
            </a:r>
            <a:r>
              <a:rPr lang="en-ID" sz="4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Usaha</a:t>
            </a:r>
            <a:r>
              <a:rPr lang="en-ID" sz="4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ID" sz="4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Manajer</a:t>
            </a:r>
            <a:r>
              <a:rPr lang="en-ID" sz="4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Unit Usaha → Operator.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76618" y="496421"/>
            <a:ext cx="4724435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1800" b="1" dirty="0">
                <a:solidFill>
                  <a:srgbClr val="2B4A9D"/>
                </a:solidFill>
                <a:latin typeface="Poppins Bold"/>
                <a:ea typeface="Poppins Bold"/>
                <a:cs typeface="Poppins Bold"/>
                <a:sym typeface="Poppins Bold"/>
              </a:rPr>
              <a:t>PROJEK PROFESI</a:t>
            </a:r>
            <a:endParaRPr lang="en-US" sz="2099" dirty="0">
              <a:solidFill>
                <a:srgbClr val="2B4A9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ransition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0480" y="0"/>
            <a:ext cx="1156392" cy="2209097"/>
            <a:chOff x="0" y="0"/>
            <a:chExt cx="304564" cy="5818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4564" cy="581820"/>
            </a:xfrm>
            <a:custGeom>
              <a:avLst/>
              <a:gdLst/>
              <a:ahLst/>
              <a:cxnLst/>
              <a:rect l="l" t="t" r="r" b="b"/>
              <a:pathLst>
                <a:path w="304564" h="581820">
                  <a:moveTo>
                    <a:pt x="0" y="0"/>
                  </a:moveTo>
                  <a:lnTo>
                    <a:pt x="304564" y="0"/>
                  </a:lnTo>
                  <a:lnTo>
                    <a:pt x="304564" y="581820"/>
                  </a:lnTo>
                  <a:lnTo>
                    <a:pt x="0" y="581820"/>
                  </a:ln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04564" cy="6389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28700"/>
            <a:ext cx="793494" cy="654633"/>
          </a:xfrm>
          <a:custGeom>
            <a:avLst/>
            <a:gdLst/>
            <a:ahLst/>
            <a:cxnLst/>
            <a:rect l="l" t="t" r="r" b="b"/>
            <a:pathLst>
              <a:path w="793494" h="654633">
                <a:moveTo>
                  <a:pt x="0" y="0"/>
                </a:moveTo>
                <a:lnTo>
                  <a:pt x="793494" y="0"/>
                </a:lnTo>
                <a:lnTo>
                  <a:pt x="793494" y="654633"/>
                </a:lnTo>
                <a:lnTo>
                  <a:pt x="0" y="654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1549246">
            <a:off x="7868874" y="-2628058"/>
            <a:ext cx="1156392" cy="4250824"/>
            <a:chOff x="0" y="0"/>
            <a:chExt cx="304564" cy="111955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4564" cy="1119559"/>
            </a:xfrm>
            <a:custGeom>
              <a:avLst/>
              <a:gdLst/>
              <a:ahLst/>
              <a:cxnLst/>
              <a:rect l="l" t="t" r="r" b="b"/>
              <a:pathLst>
                <a:path w="304564" h="1119559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967276"/>
                  </a:lnTo>
                  <a:cubicBezTo>
                    <a:pt x="304564" y="1051380"/>
                    <a:pt x="236385" y="1119559"/>
                    <a:pt x="152282" y="1119559"/>
                  </a:cubicBezTo>
                  <a:lnTo>
                    <a:pt x="152282" y="1119559"/>
                  </a:lnTo>
                  <a:cubicBezTo>
                    <a:pt x="111894" y="1119559"/>
                    <a:pt x="73161" y="1103515"/>
                    <a:pt x="44602" y="1074956"/>
                  </a:cubicBezTo>
                  <a:cubicBezTo>
                    <a:pt x="16044" y="1046398"/>
                    <a:pt x="0" y="1007664"/>
                    <a:pt x="0" y="967276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304564" cy="11767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1549246">
            <a:off x="1243998" y="8619543"/>
            <a:ext cx="1156392" cy="4250824"/>
            <a:chOff x="0" y="0"/>
            <a:chExt cx="304564" cy="111955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4564" cy="1119559"/>
            </a:xfrm>
            <a:custGeom>
              <a:avLst/>
              <a:gdLst/>
              <a:ahLst/>
              <a:cxnLst/>
              <a:rect l="l" t="t" r="r" b="b"/>
              <a:pathLst>
                <a:path w="304564" h="1119559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967276"/>
                  </a:lnTo>
                  <a:cubicBezTo>
                    <a:pt x="304564" y="1051380"/>
                    <a:pt x="236385" y="1119559"/>
                    <a:pt x="152282" y="1119559"/>
                  </a:cubicBezTo>
                  <a:lnTo>
                    <a:pt x="152282" y="1119559"/>
                  </a:lnTo>
                  <a:cubicBezTo>
                    <a:pt x="111894" y="1119559"/>
                    <a:pt x="73161" y="1103515"/>
                    <a:pt x="44602" y="1074956"/>
                  </a:cubicBezTo>
                  <a:cubicBezTo>
                    <a:pt x="16044" y="1046398"/>
                    <a:pt x="0" y="1007664"/>
                    <a:pt x="0" y="967276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304564" cy="11767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1549246">
            <a:off x="-202210" y="2586474"/>
            <a:ext cx="1156392" cy="5114052"/>
            <a:chOff x="0" y="0"/>
            <a:chExt cx="304564" cy="134691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04564" cy="1346911"/>
            </a:xfrm>
            <a:custGeom>
              <a:avLst/>
              <a:gdLst/>
              <a:ahLst/>
              <a:cxnLst/>
              <a:rect l="l" t="t" r="r" b="b"/>
              <a:pathLst>
                <a:path w="304564" h="1346911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1194629"/>
                  </a:lnTo>
                  <a:cubicBezTo>
                    <a:pt x="304564" y="1235017"/>
                    <a:pt x="288520" y="1273750"/>
                    <a:pt x="259962" y="1302308"/>
                  </a:cubicBezTo>
                  <a:cubicBezTo>
                    <a:pt x="231403" y="1330867"/>
                    <a:pt x="192670" y="1346911"/>
                    <a:pt x="152282" y="1346911"/>
                  </a:cubicBezTo>
                  <a:lnTo>
                    <a:pt x="152282" y="1346911"/>
                  </a:lnTo>
                  <a:cubicBezTo>
                    <a:pt x="68179" y="1346911"/>
                    <a:pt x="0" y="1278732"/>
                    <a:pt x="0" y="1194629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304564" cy="14040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1796311">
            <a:off x="17803141" y="8107204"/>
            <a:ext cx="2239980" cy="8357096"/>
            <a:chOff x="0" y="0"/>
            <a:chExt cx="589953" cy="220104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89953" cy="2201046"/>
            </a:xfrm>
            <a:custGeom>
              <a:avLst/>
              <a:gdLst/>
              <a:ahLst/>
              <a:cxnLst/>
              <a:rect l="l" t="t" r="r" b="b"/>
              <a:pathLst>
                <a:path w="589953" h="2201046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1906069"/>
                  </a:lnTo>
                  <a:cubicBezTo>
                    <a:pt x="589953" y="2068980"/>
                    <a:pt x="457888" y="2201046"/>
                    <a:pt x="294977" y="2201046"/>
                  </a:cubicBezTo>
                  <a:lnTo>
                    <a:pt x="294977" y="2201046"/>
                  </a:lnTo>
                  <a:cubicBezTo>
                    <a:pt x="132066" y="2201046"/>
                    <a:pt x="0" y="2068980"/>
                    <a:pt x="0" y="1906069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589953" cy="2258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-1796311">
            <a:off x="13549799" y="-4847623"/>
            <a:ext cx="2239980" cy="8357096"/>
            <a:chOff x="0" y="0"/>
            <a:chExt cx="589953" cy="220104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89953" cy="2201046"/>
            </a:xfrm>
            <a:custGeom>
              <a:avLst/>
              <a:gdLst/>
              <a:ahLst/>
              <a:cxnLst/>
              <a:rect l="l" t="t" r="r" b="b"/>
              <a:pathLst>
                <a:path w="589953" h="2201046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1906069"/>
                  </a:lnTo>
                  <a:cubicBezTo>
                    <a:pt x="589953" y="2068980"/>
                    <a:pt x="457888" y="2201046"/>
                    <a:pt x="294977" y="2201046"/>
                  </a:cubicBezTo>
                  <a:lnTo>
                    <a:pt x="294977" y="2201046"/>
                  </a:lnTo>
                  <a:cubicBezTo>
                    <a:pt x="132066" y="2201046"/>
                    <a:pt x="0" y="2068980"/>
                    <a:pt x="0" y="1906069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589953" cy="2258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-1549246">
            <a:off x="8311357" y="8930300"/>
            <a:ext cx="1156392" cy="4250824"/>
            <a:chOff x="0" y="0"/>
            <a:chExt cx="304564" cy="111955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04564" cy="1119559"/>
            </a:xfrm>
            <a:custGeom>
              <a:avLst/>
              <a:gdLst/>
              <a:ahLst/>
              <a:cxnLst/>
              <a:rect l="l" t="t" r="r" b="b"/>
              <a:pathLst>
                <a:path w="304564" h="1119559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967276"/>
                  </a:lnTo>
                  <a:cubicBezTo>
                    <a:pt x="304564" y="1051380"/>
                    <a:pt x="236385" y="1119559"/>
                    <a:pt x="152282" y="1119559"/>
                  </a:cubicBezTo>
                  <a:lnTo>
                    <a:pt x="152282" y="1119559"/>
                  </a:lnTo>
                  <a:cubicBezTo>
                    <a:pt x="111894" y="1119559"/>
                    <a:pt x="73161" y="1103515"/>
                    <a:pt x="44602" y="1074956"/>
                  </a:cubicBezTo>
                  <a:cubicBezTo>
                    <a:pt x="16044" y="1046398"/>
                    <a:pt x="0" y="1007664"/>
                    <a:pt x="0" y="967276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304564" cy="11767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088482" y="1838446"/>
            <a:ext cx="14844085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1372"/>
              </a:spcBef>
              <a:spcAft>
                <a:spcPts val="1029"/>
              </a:spcAft>
            </a:pPr>
            <a:r>
              <a:rPr lang="en-ID" sz="60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ID" sz="6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endParaRPr lang="en-ID" sz="6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850480" y="3392599"/>
            <a:ext cx="4098630" cy="4003804"/>
            <a:chOff x="0" y="0"/>
            <a:chExt cx="5464840" cy="5338406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160749"/>
              <a:ext cx="5177657" cy="5177657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2E2E2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287183" y="0"/>
              <a:ext cx="5177657" cy="5177657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B4A9D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480330" y="193147"/>
              <a:ext cx="4791364" cy="4791364"/>
              <a:chOff x="0" y="0"/>
              <a:chExt cx="812800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28277" r="-28277"/>
                </a:stretch>
              </a:blipFill>
            </p:spPr>
          </p:sp>
        </p:grpSp>
      </p:grpSp>
      <p:sp>
        <p:nvSpPr>
          <p:cNvPr id="34" name="TextBox 34"/>
          <p:cNvSpPr txBox="1"/>
          <p:nvPr/>
        </p:nvSpPr>
        <p:spPr>
          <a:xfrm>
            <a:off x="5221285" y="3415597"/>
            <a:ext cx="12504434" cy="5416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ID" sz="44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Identifikasi</a:t>
            </a:r>
            <a:r>
              <a:rPr lang="en-ID" sz="4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Masalah:</a:t>
            </a:r>
            <a:r>
              <a:rPr lang="en-ID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4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Wawancara</a:t>
            </a:r>
            <a:r>
              <a:rPr lang="en-ID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D" sz="4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pencatatan</a:t>
            </a:r>
            <a:r>
              <a:rPr lang="en-ID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sz="44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Penyusunan</a:t>
            </a:r>
            <a:r>
              <a:rPr lang="en-ID" sz="4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4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Pedoman</a:t>
            </a:r>
            <a:r>
              <a:rPr lang="en-ID" sz="4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D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Format </a:t>
            </a:r>
            <a:r>
              <a:rPr lang="en-ID" sz="4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ID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r>
              <a:rPr lang="en-ID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ID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D" sz="4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pelatihan</a:t>
            </a:r>
            <a:r>
              <a:rPr lang="en-ID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SDM.</a:t>
            </a:r>
          </a:p>
          <a:p>
            <a:pPr algn="just"/>
            <a:r>
              <a:rPr lang="en-ID" sz="44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ID" sz="4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D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4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Bantuan</a:t>
            </a:r>
            <a:r>
              <a:rPr lang="en-ID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ID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penyusunan</a:t>
            </a:r>
            <a:r>
              <a:rPr lang="en-ID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ID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D" sz="4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ID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sz="44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ID" sz="4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D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4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Perbaikan</a:t>
            </a:r>
            <a:r>
              <a:rPr lang="en-ID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pengendalian</a:t>
            </a:r>
            <a:r>
              <a:rPr lang="en-ID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internal.</a:t>
            </a:r>
          </a:p>
          <a:p>
            <a:pPr marL="269877" lvl="1" algn="just"/>
            <a:endParaRPr lang="en-US" sz="4400" dirty="0">
              <a:solidFill>
                <a:srgbClr val="000000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470283" y="626948"/>
            <a:ext cx="4724435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1800" b="1" dirty="0">
                <a:solidFill>
                  <a:srgbClr val="2B4A9D"/>
                </a:solidFill>
                <a:latin typeface="Poppins Bold"/>
                <a:ea typeface="Poppins Bold"/>
                <a:cs typeface="Poppins Bold"/>
                <a:sym typeface="Poppins Bold"/>
              </a:rPr>
              <a:t>PROJEK PROFESI</a:t>
            </a:r>
            <a:endParaRPr lang="en-US" sz="2099" dirty="0">
              <a:solidFill>
                <a:srgbClr val="2B4A9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727013738"/>
      </p:ext>
    </p:extLst>
  </p:cSld>
  <p:clrMapOvr>
    <a:masterClrMapping/>
  </p:clrMapOvr>
  <p:transition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549246">
            <a:off x="3823888" y="-1836038"/>
            <a:ext cx="1156392" cy="12187444"/>
            <a:chOff x="0" y="0"/>
            <a:chExt cx="304564" cy="32098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4564" cy="3209862"/>
            </a:xfrm>
            <a:custGeom>
              <a:avLst/>
              <a:gdLst/>
              <a:ahLst/>
              <a:cxnLst/>
              <a:rect l="l" t="t" r="r" b="b"/>
              <a:pathLst>
                <a:path w="304564" h="3209862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3057580"/>
                  </a:lnTo>
                  <a:cubicBezTo>
                    <a:pt x="304564" y="3097967"/>
                    <a:pt x="288520" y="3136701"/>
                    <a:pt x="259962" y="3165259"/>
                  </a:cubicBezTo>
                  <a:cubicBezTo>
                    <a:pt x="231403" y="3193818"/>
                    <a:pt x="192670" y="3209862"/>
                    <a:pt x="152282" y="3209862"/>
                  </a:cubicBezTo>
                  <a:lnTo>
                    <a:pt x="152282" y="3209862"/>
                  </a:lnTo>
                  <a:cubicBezTo>
                    <a:pt x="68179" y="3209862"/>
                    <a:pt x="0" y="3141683"/>
                    <a:pt x="0" y="3057580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04564" cy="3267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549246">
            <a:off x="6767380" y="-109269"/>
            <a:ext cx="1156392" cy="12187444"/>
            <a:chOff x="0" y="0"/>
            <a:chExt cx="304564" cy="320986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4564" cy="3209862"/>
            </a:xfrm>
            <a:custGeom>
              <a:avLst/>
              <a:gdLst/>
              <a:ahLst/>
              <a:cxnLst/>
              <a:rect l="l" t="t" r="r" b="b"/>
              <a:pathLst>
                <a:path w="304564" h="3209862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3057580"/>
                  </a:lnTo>
                  <a:cubicBezTo>
                    <a:pt x="304564" y="3097967"/>
                    <a:pt x="288520" y="3136701"/>
                    <a:pt x="259962" y="3165259"/>
                  </a:cubicBezTo>
                  <a:cubicBezTo>
                    <a:pt x="231403" y="3193818"/>
                    <a:pt x="192670" y="3209862"/>
                    <a:pt x="152282" y="3209862"/>
                  </a:cubicBezTo>
                  <a:lnTo>
                    <a:pt x="152282" y="3209862"/>
                  </a:lnTo>
                  <a:cubicBezTo>
                    <a:pt x="68179" y="3209862"/>
                    <a:pt x="0" y="3141683"/>
                    <a:pt x="0" y="3057580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304564" cy="3267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1861801"/>
            <a:ext cx="15274330" cy="7197190"/>
            <a:chOff x="0" y="0"/>
            <a:chExt cx="4022869" cy="18955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022869" cy="1895556"/>
            </a:xfrm>
            <a:custGeom>
              <a:avLst/>
              <a:gdLst/>
              <a:ahLst/>
              <a:cxnLst/>
              <a:rect l="l" t="t" r="r" b="b"/>
              <a:pathLst>
                <a:path w="4022869" h="1895556">
                  <a:moveTo>
                    <a:pt x="50686" y="0"/>
                  </a:moveTo>
                  <a:lnTo>
                    <a:pt x="3972183" y="0"/>
                  </a:lnTo>
                  <a:cubicBezTo>
                    <a:pt x="3985626" y="0"/>
                    <a:pt x="3998518" y="5340"/>
                    <a:pt x="4008023" y="14846"/>
                  </a:cubicBezTo>
                  <a:cubicBezTo>
                    <a:pt x="4017529" y="24351"/>
                    <a:pt x="4022869" y="37243"/>
                    <a:pt x="4022869" y="50686"/>
                  </a:cubicBezTo>
                  <a:lnTo>
                    <a:pt x="4022869" y="1844870"/>
                  </a:lnTo>
                  <a:cubicBezTo>
                    <a:pt x="4022869" y="1858313"/>
                    <a:pt x="4017529" y="1871205"/>
                    <a:pt x="4008023" y="1880711"/>
                  </a:cubicBezTo>
                  <a:cubicBezTo>
                    <a:pt x="3998518" y="1890216"/>
                    <a:pt x="3985626" y="1895556"/>
                    <a:pt x="3972183" y="1895556"/>
                  </a:cubicBezTo>
                  <a:lnTo>
                    <a:pt x="50686" y="1895556"/>
                  </a:lnTo>
                  <a:cubicBezTo>
                    <a:pt x="37243" y="1895556"/>
                    <a:pt x="24351" y="1890216"/>
                    <a:pt x="14846" y="1880711"/>
                  </a:cubicBezTo>
                  <a:cubicBezTo>
                    <a:pt x="5340" y="1871205"/>
                    <a:pt x="0" y="1858313"/>
                    <a:pt x="0" y="1844870"/>
                  </a:cubicBezTo>
                  <a:lnTo>
                    <a:pt x="0" y="50686"/>
                  </a:lnTo>
                  <a:cubicBezTo>
                    <a:pt x="0" y="37243"/>
                    <a:pt x="5340" y="24351"/>
                    <a:pt x="14846" y="14846"/>
                  </a:cubicBezTo>
                  <a:cubicBezTo>
                    <a:pt x="24351" y="5340"/>
                    <a:pt x="37243" y="0"/>
                    <a:pt x="50686" y="0"/>
                  </a:cubicBezTo>
                  <a:close/>
                </a:path>
              </a:pathLst>
            </a:custGeom>
            <a:solidFill>
              <a:srgbClr val="E2E2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4022869" cy="1952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06835" y="1544905"/>
            <a:ext cx="15274330" cy="7197190"/>
            <a:chOff x="0" y="0"/>
            <a:chExt cx="4022869" cy="189555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22869" cy="1895556"/>
            </a:xfrm>
            <a:custGeom>
              <a:avLst/>
              <a:gdLst/>
              <a:ahLst/>
              <a:cxnLst/>
              <a:rect l="l" t="t" r="r" b="b"/>
              <a:pathLst>
                <a:path w="4022869" h="1895556">
                  <a:moveTo>
                    <a:pt x="50686" y="0"/>
                  </a:moveTo>
                  <a:lnTo>
                    <a:pt x="3972183" y="0"/>
                  </a:lnTo>
                  <a:cubicBezTo>
                    <a:pt x="3985626" y="0"/>
                    <a:pt x="3998518" y="5340"/>
                    <a:pt x="4008023" y="14846"/>
                  </a:cubicBezTo>
                  <a:cubicBezTo>
                    <a:pt x="4017529" y="24351"/>
                    <a:pt x="4022869" y="37243"/>
                    <a:pt x="4022869" y="50686"/>
                  </a:cubicBezTo>
                  <a:lnTo>
                    <a:pt x="4022869" y="1844870"/>
                  </a:lnTo>
                  <a:cubicBezTo>
                    <a:pt x="4022869" y="1858313"/>
                    <a:pt x="4017529" y="1871205"/>
                    <a:pt x="4008023" y="1880711"/>
                  </a:cubicBezTo>
                  <a:cubicBezTo>
                    <a:pt x="3998518" y="1890216"/>
                    <a:pt x="3985626" y="1895556"/>
                    <a:pt x="3972183" y="1895556"/>
                  </a:cubicBezTo>
                  <a:lnTo>
                    <a:pt x="50686" y="1895556"/>
                  </a:lnTo>
                  <a:cubicBezTo>
                    <a:pt x="37243" y="1895556"/>
                    <a:pt x="24351" y="1890216"/>
                    <a:pt x="14846" y="1880711"/>
                  </a:cubicBezTo>
                  <a:cubicBezTo>
                    <a:pt x="5340" y="1871205"/>
                    <a:pt x="0" y="1858313"/>
                    <a:pt x="0" y="1844870"/>
                  </a:cubicBezTo>
                  <a:lnTo>
                    <a:pt x="0" y="50686"/>
                  </a:lnTo>
                  <a:cubicBezTo>
                    <a:pt x="0" y="37243"/>
                    <a:pt x="5340" y="24351"/>
                    <a:pt x="14846" y="14846"/>
                  </a:cubicBezTo>
                  <a:cubicBezTo>
                    <a:pt x="24351" y="5340"/>
                    <a:pt x="37243" y="0"/>
                    <a:pt x="50686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4022869" cy="1952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1796311">
            <a:off x="17168010" y="7246436"/>
            <a:ext cx="2239980" cy="8357096"/>
            <a:chOff x="0" y="0"/>
            <a:chExt cx="589953" cy="220104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89953" cy="2201046"/>
            </a:xfrm>
            <a:custGeom>
              <a:avLst/>
              <a:gdLst/>
              <a:ahLst/>
              <a:cxnLst/>
              <a:rect l="l" t="t" r="r" b="b"/>
              <a:pathLst>
                <a:path w="589953" h="2201046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1906069"/>
                  </a:lnTo>
                  <a:cubicBezTo>
                    <a:pt x="589953" y="2068980"/>
                    <a:pt x="457888" y="2201046"/>
                    <a:pt x="294977" y="2201046"/>
                  </a:cubicBezTo>
                  <a:lnTo>
                    <a:pt x="294977" y="2201046"/>
                  </a:lnTo>
                  <a:cubicBezTo>
                    <a:pt x="132066" y="2201046"/>
                    <a:pt x="0" y="2068980"/>
                    <a:pt x="0" y="1906069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589953" cy="2258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1796311">
            <a:off x="15460419" y="-2784700"/>
            <a:ext cx="2239980" cy="4379762"/>
            <a:chOff x="0" y="0"/>
            <a:chExt cx="589953" cy="115351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89953" cy="1153518"/>
            </a:xfrm>
            <a:custGeom>
              <a:avLst/>
              <a:gdLst/>
              <a:ahLst/>
              <a:cxnLst/>
              <a:rect l="l" t="t" r="r" b="b"/>
              <a:pathLst>
                <a:path w="589953" h="1153518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858541"/>
                  </a:lnTo>
                  <a:cubicBezTo>
                    <a:pt x="589953" y="1021452"/>
                    <a:pt x="457888" y="1153518"/>
                    <a:pt x="294977" y="1153518"/>
                  </a:cubicBezTo>
                  <a:lnTo>
                    <a:pt x="294977" y="1153518"/>
                  </a:lnTo>
                  <a:cubicBezTo>
                    <a:pt x="132066" y="1153518"/>
                    <a:pt x="0" y="1021452"/>
                    <a:pt x="0" y="858541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589953" cy="12106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1549246">
            <a:off x="426585" y="8882918"/>
            <a:ext cx="1156392" cy="2223868"/>
            <a:chOff x="0" y="0"/>
            <a:chExt cx="304564" cy="58571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04564" cy="585710"/>
            </a:xfrm>
            <a:custGeom>
              <a:avLst/>
              <a:gdLst/>
              <a:ahLst/>
              <a:cxnLst/>
              <a:rect l="l" t="t" r="r" b="b"/>
              <a:pathLst>
                <a:path w="304564" h="585710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433428"/>
                  </a:lnTo>
                  <a:cubicBezTo>
                    <a:pt x="304564" y="517531"/>
                    <a:pt x="236385" y="585710"/>
                    <a:pt x="152282" y="585710"/>
                  </a:cubicBezTo>
                  <a:lnTo>
                    <a:pt x="152282" y="585710"/>
                  </a:lnTo>
                  <a:cubicBezTo>
                    <a:pt x="111894" y="585710"/>
                    <a:pt x="73161" y="569666"/>
                    <a:pt x="44602" y="541108"/>
                  </a:cubicBezTo>
                  <a:cubicBezTo>
                    <a:pt x="16044" y="512549"/>
                    <a:pt x="0" y="473816"/>
                    <a:pt x="0" y="433428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304564" cy="64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1549246">
            <a:off x="9194643" y="-1111934"/>
            <a:ext cx="1156392" cy="2223868"/>
            <a:chOff x="0" y="0"/>
            <a:chExt cx="304564" cy="58571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04564" cy="585710"/>
            </a:xfrm>
            <a:custGeom>
              <a:avLst/>
              <a:gdLst/>
              <a:ahLst/>
              <a:cxnLst/>
              <a:rect l="l" t="t" r="r" b="b"/>
              <a:pathLst>
                <a:path w="304564" h="585710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433428"/>
                  </a:lnTo>
                  <a:cubicBezTo>
                    <a:pt x="304564" y="517531"/>
                    <a:pt x="236385" y="585710"/>
                    <a:pt x="152282" y="585710"/>
                  </a:cubicBezTo>
                  <a:lnTo>
                    <a:pt x="152282" y="585710"/>
                  </a:lnTo>
                  <a:cubicBezTo>
                    <a:pt x="111894" y="585710"/>
                    <a:pt x="73161" y="569666"/>
                    <a:pt x="44602" y="541108"/>
                  </a:cubicBezTo>
                  <a:cubicBezTo>
                    <a:pt x="16044" y="512549"/>
                    <a:pt x="0" y="473816"/>
                    <a:pt x="0" y="433428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304564" cy="64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527494" y="3098196"/>
            <a:ext cx="3749181" cy="5216484"/>
            <a:chOff x="0" y="0"/>
            <a:chExt cx="987439" cy="137388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87439" cy="1373889"/>
            </a:xfrm>
            <a:custGeom>
              <a:avLst/>
              <a:gdLst/>
              <a:ahLst/>
              <a:cxnLst/>
              <a:rect l="l" t="t" r="r" b="b"/>
              <a:pathLst>
                <a:path w="987439" h="1373889">
                  <a:moveTo>
                    <a:pt x="206496" y="0"/>
                  </a:moveTo>
                  <a:lnTo>
                    <a:pt x="780942" y="0"/>
                  </a:lnTo>
                  <a:cubicBezTo>
                    <a:pt x="894987" y="0"/>
                    <a:pt x="987439" y="92452"/>
                    <a:pt x="987439" y="206496"/>
                  </a:cubicBezTo>
                  <a:lnTo>
                    <a:pt x="987439" y="1167393"/>
                  </a:lnTo>
                  <a:cubicBezTo>
                    <a:pt x="987439" y="1222159"/>
                    <a:pt x="965683" y="1274682"/>
                    <a:pt x="926957" y="1313408"/>
                  </a:cubicBezTo>
                  <a:cubicBezTo>
                    <a:pt x="888232" y="1352133"/>
                    <a:pt x="835709" y="1373889"/>
                    <a:pt x="780942" y="1373889"/>
                  </a:cubicBezTo>
                  <a:lnTo>
                    <a:pt x="206496" y="1373889"/>
                  </a:lnTo>
                  <a:cubicBezTo>
                    <a:pt x="151730" y="1373889"/>
                    <a:pt x="99207" y="1352133"/>
                    <a:pt x="60481" y="1313408"/>
                  </a:cubicBezTo>
                  <a:cubicBezTo>
                    <a:pt x="21756" y="1274682"/>
                    <a:pt x="0" y="1222159"/>
                    <a:pt x="0" y="1167393"/>
                  </a:cubicBezTo>
                  <a:lnTo>
                    <a:pt x="0" y="206496"/>
                  </a:lnTo>
                  <a:cubicBezTo>
                    <a:pt x="0" y="151730"/>
                    <a:pt x="21756" y="99207"/>
                    <a:pt x="60481" y="60481"/>
                  </a:cubicBezTo>
                  <a:cubicBezTo>
                    <a:pt x="99207" y="21756"/>
                    <a:pt x="151730" y="0"/>
                    <a:pt x="206496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987439" cy="14310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673061" y="3230424"/>
            <a:ext cx="3458047" cy="4952029"/>
            <a:chOff x="0" y="0"/>
            <a:chExt cx="4610729" cy="6602705"/>
          </a:xfrm>
        </p:grpSpPr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2"/>
            <a:srcRect l="49086" r="11633"/>
            <a:stretch>
              <a:fillRect/>
            </a:stretch>
          </p:blipFill>
          <p:spPr>
            <a:xfrm>
              <a:off x="0" y="0"/>
              <a:ext cx="4610729" cy="6602705"/>
            </a:xfrm>
            <a:prstGeom prst="rect">
              <a:avLst/>
            </a:prstGeom>
          </p:spPr>
        </p:pic>
      </p:grpSp>
      <p:sp>
        <p:nvSpPr>
          <p:cNvPr id="31" name="TextBox 31"/>
          <p:cNvSpPr txBox="1"/>
          <p:nvPr/>
        </p:nvSpPr>
        <p:spPr>
          <a:xfrm>
            <a:off x="3771037" y="1728451"/>
            <a:ext cx="10745927" cy="803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OUTPUT PROJECT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687090" y="3031521"/>
            <a:ext cx="9921331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ID" sz="3200" b="1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1. </a:t>
            </a:r>
            <a:r>
              <a:rPr lang="en-ID" sz="3200" b="1" i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Dokumen</a:t>
            </a:r>
            <a:r>
              <a:rPr lang="en-ID" sz="3200" b="1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ID" sz="3200" b="1" i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Laporan</a:t>
            </a:r>
            <a:r>
              <a:rPr lang="en-ID" sz="3200" b="1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ID" sz="3200" b="1" i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Keuangan</a:t>
            </a:r>
            <a:r>
              <a:rPr lang="en-ID" sz="3200" b="1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:</a:t>
            </a:r>
            <a:endParaRPr lang="en-ID" sz="3200" b="0" i="0" dirty="0"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  <a:p>
            <a:pPr lvl="1" algn="just"/>
            <a:r>
              <a:rPr lang="en-ID" sz="3200" b="0" i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Laporan</a:t>
            </a:r>
            <a:r>
              <a:rPr lang="en-ID" sz="32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ID" sz="3200" b="0" i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Arus</a:t>
            </a:r>
            <a:r>
              <a:rPr lang="en-ID" sz="32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Kas</a:t>
            </a:r>
          </a:p>
          <a:p>
            <a:pPr lvl="1" algn="just"/>
            <a:r>
              <a:rPr lang="en-ID" sz="3200" b="0" i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Laporan</a:t>
            </a:r>
            <a:r>
              <a:rPr lang="en-ID" sz="32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ID" sz="3200" b="0" i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Operasional</a:t>
            </a:r>
            <a:endParaRPr lang="en-ID" sz="3200" b="0" i="0" dirty="0"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  <a:p>
            <a:pPr lvl="1" algn="just"/>
            <a:r>
              <a:rPr lang="en-ID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CALK</a:t>
            </a:r>
            <a:r>
              <a:rPr lang="en-ID" sz="32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 </a:t>
            </a:r>
          </a:p>
          <a:p>
            <a:pPr lvl="1" algn="just"/>
            <a:r>
              <a:rPr lang="en-ID" sz="3200" b="0" i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Laporan</a:t>
            </a:r>
            <a:r>
              <a:rPr lang="en-ID" sz="32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ID" sz="3200" b="0" i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Realisasi</a:t>
            </a:r>
            <a:r>
              <a:rPr lang="en-ID" sz="32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ID" sz="3200" b="0" i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Anggaran</a:t>
            </a:r>
            <a:endParaRPr lang="en-ID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ID" sz="3200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2. Panduan dan SOP (</a:t>
            </a:r>
            <a:r>
              <a:rPr lang="en-ID" sz="3200" b="1" i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Standard Operating Procedure</a:t>
            </a:r>
            <a:r>
              <a:rPr lang="en-ID" sz="3200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)</a:t>
            </a:r>
            <a:endParaRPr lang="en-ID" sz="320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</a:endParaRPr>
          </a:p>
          <a:p>
            <a:pPr algn="just"/>
            <a:r>
              <a:rPr lang="en-ID" sz="3200" b="1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3. </a:t>
            </a:r>
            <a:r>
              <a:rPr lang="en-ID" sz="3200" b="1" i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Peningkatan</a:t>
            </a:r>
            <a:r>
              <a:rPr lang="en-ID" sz="3200" b="1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SDM:</a:t>
            </a:r>
            <a:r>
              <a:rPr lang="en-ID" sz="32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ID" sz="3200" b="0" i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Pelatihan</a:t>
            </a:r>
            <a:r>
              <a:rPr lang="en-ID" sz="32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ID" sz="3200" b="0" i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dasar</a:t>
            </a:r>
            <a:r>
              <a:rPr lang="en-ID" sz="32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ID" sz="3200" b="0" i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akuntansi</a:t>
            </a:r>
            <a:r>
              <a:rPr lang="en-ID" sz="32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.</a:t>
            </a:r>
          </a:p>
          <a:p>
            <a:pPr algn="just"/>
            <a:r>
              <a:rPr lang="en-ID" sz="3200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4. </a:t>
            </a:r>
            <a:r>
              <a:rPr lang="en-ID" sz="3200" b="1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Evaluasi</a:t>
            </a:r>
            <a:r>
              <a:rPr lang="en-ID" sz="3200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en-ID" sz="3200" b="1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Sistem</a:t>
            </a:r>
            <a:r>
              <a:rPr lang="en-ID" sz="3200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en-ID" sz="3200" b="1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Pengendalian</a:t>
            </a:r>
            <a:r>
              <a:rPr lang="en-ID" sz="3200" b="1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 Internal</a:t>
            </a:r>
            <a:endParaRPr lang="en-ID" sz="3200" dirty="0">
              <a:solidFill>
                <a:schemeClr val="bg1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</a:endParaRPr>
          </a:p>
          <a:p>
            <a:pPr algn="just"/>
            <a:endParaRPr lang="en-ID" sz="3200" b="0" i="0" dirty="0"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C0FC3-E93C-4DE6-C1F9-9EC1DCDFF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C107687-8860-49AD-873F-4F9939B8F898}"/>
              </a:ext>
            </a:extLst>
          </p:cNvPr>
          <p:cNvGrpSpPr/>
          <p:nvPr/>
        </p:nvGrpSpPr>
        <p:grpSpPr>
          <a:xfrm rot="-1549246">
            <a:off x="3823888" y="-1836038"/>
            <a:ext cx="1156392" cy="12187444"/>
            <a:chOff x="0" y="0"/>
            <a:chExt cx="304564" cy="320986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98580D9-8A0F-1109-81CA-4FDA67F46321}"/>
                </a:ext>
              </a:extLst>
            </p:cNvPr>
            <p:cNvSpPr/>
            <p:nvPr/>
          </p:nvSpPr>
          <p:spPr>
            <a:xfrm>
              <a:off x="0" y="0"/>
              <a:ext cx="304564" cy="3209862"/>
            </a:xfrm>
            <a:custGeom>
              <a:avLst/>
              <a:gdLst/>
              <a:ahLst/>
              <a:cxnLst/>
              <a:rect l="l" t="t" r="r" b="b"/>
              <a:pathLst>
                <a:path w="304564" h="3209862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3057580"/>
                  </a:lnTo>
                  <a:cubicBezTo>
                    <a:pt x="304564" y="3097967"/>
                    <a:pt x="288520" y="3136701"/>
                    <a:pt x="259962" y="3165259"/>
                  </a:cubicBezTo>
                  <a:cubicBezTo>
                    <a:pt x="231403" y="3193818"/>
                    <a:pt x="192670" y="3209862"/>
                    <a:pt x="152282" y="3209862"/>
                  </a:cubicBezTo>
                  <a:lnTo>
                    <a:pt x="152282" y="3209862"/>
                  </a:lnTo>
                  <a:cubicBezTo>
                    <a:pt x="68179" y="3209862"/>
                    <a:pt x="0" y="3141683"/>
                    <a:pt x="0" y="3057580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4D77B23-5BBF-7926-BDC9-417E9BF20143}"/>
                </a:ext>
              </a:extLst>
            </p:cNvPr>
            <p:cNvSpPr txBox="1"/>
            <p:nvPr/>
          </p:nvSpPr>
          <p:spPr>
            <a:xfrm>
              <a:off x="0" y="-57150"/>
              <a:ext cx="304564" cy="3267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C3BC9D55-32F5-F676-63E0-1A3D3567A48E}"/>
              </a:ext>
            </a:extLst>
          </p:cNvPr>
          <p:cNvGrpSpPr/>
          <p:nvPr/>
        </p:nvGrpSpPr>
        <p:grpSpPr>
          <a:xfrm rot="-1549246">
            <a:off x="6767380" y="-109269"/>
            <a:ext cx="1156392" cy="12187444"/>
            <a:chOff x="0" y="0"/>
            <a:chExt cx="304564" cy="3209862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D20BA8C-A7C4-0B04-38E8-28A0D8D81CE2}"/>
                </a:ext>
              </a:extLst>
            </p:cNvPr>
            <p:cNvSpPr/>
            <p:nvPr/>
          </p:nvSpPr>
          <p:spPr>
            <a:xfrm>
              <a:off x="0" y="0"/>
              <a:ext cx="304564" cy="3209862"/>
            </a:xfrm>
            <a:custGeom>
              <a:avLst/>
              <a:gdLst/>
              <a:ahLst/>
              <a:cxnLst/>
              <a:rect l="l" t="t" r="r" b="b"/>
              <a:pathLst>
                <a:path w="304564" h="3209862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3057580"/>
                  </a:lnTo>
                  <a:cubicBezTo>
                    <a:pt x="304564" y="3097967"/>
                    <a:pt x="288520" y="3136701"/>
                    <a:pt x="259962" y="3165259"/>
                  </a:cubicBezTo>
                  <a:cubicBezTo>
                    <a:pt x="231403" y="3193818"/>
                    <a:pt x="192670" y="3209862"/>
                    <a:pt x="152282" y="3209862"/>
                  </a:cubicBezTo>
                  <a:lnTo>
                    <a:pt x="152282" y="3209862"/>
                  </a:lnTo>
                  <a:cubicBezTo>
                    <a:pt x="68179" y="3209862"/>
                    <a:pt x="0" y="3141683"/>
                    <a:pt x="0" y="3057580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FACE6E8-1881-C8BC-4584-A9AF58F314B9}"/>
                </a:ext>
              </a:extLst>
            </p:cNvPr>
            <p:cNvSpPr txBox="1"/>
            <p:nvPr/>
          </p:nvSpPr>
          <p:spPr>
            <a:xfrm>
              <a:off x="0" y="-57150"/>
              <a:ext cx="304564" cy="3267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395698AD-F7BA-6351-2859-5574E5FD3E3B}"/>
              </a:ext>
            </a:extLst>
          </p:cNvPr>
          <p:cNvGrpSpPr/>
          <p:nvPr/>
        </p:nvGrpSpPr>
        <p:grpSpPr>
          <a:xfrm>
            <a:off x="1028700" y="1861801"/>
            <a:ext cx="15274330" cy="7197190"/>
            <a:chOff x="0" y="0"/>
            <a:chExt cx="4022869" cy="1895556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C65337-8C95-2D72-0437-8EB046AA3BDE}"/>
                </a:ext>
              </a:extLst>
            </p:cNvPr>
            <p:cNvSpPr/>
            <p:nvPr/>
          </p:nvSpPr>
          <p:spPr>
            <a:xfrm>
              <a:off x="0" y="0"/>
              <a:ext cx="4022869" cy="1895556"/>
            </a:xfrm>
            <a:custGeom>
              <a:avLst/>
              <a:gdLst/>
              <a:ahLst/>
              <a:cxnLst/>
              <a:rect l="l" t="t" r="r" b="b"/>
              <a:pathLst>
                <a:path w="4022869" h="1895556">
                  <a:moveTo>
                    <a:pt x="50686" y="0"/>
                  </a:moveTo>
                  <a:lnTo>
                    <a:pt x="3972183" y="0"/>
                  </a:lnTo>
                  <a:cubicBezTo>
                    <a:pt x="3985626" y="0"/>
                    <a:pt x="3998518" y="5340"/>
                    <a:pt x="4008023" y="14846"/>
                  </a:cubicBezTo>
                  <a:cubicBezTo>
                    <a:pt x="4017529" y="24351"/>
                    <a:pt x="4022869" y="37243"/>
                    <a:pt x="4022869" y="50686"/>
                  </a:cubicBezTo>
                  <a:lnTo>
                    <a:pt x="4022869" y="1844870"/>
                  </a:lnTo>
                  <a:cubicBezTo>
                    <a:pt x="4022869" y="1858313"/>
                    <a:pt x="4017529" y="1871205"/>
                    <a:pt x="4008023" y="1880711"/>
                  </a:cubicBezTo>
                  <a:cubicBezTo>
                    <a:pt x="3998518" y="1890216"/>
                    <a:pt x="3985626" y="1895556"/>
                    <a:pt x="3972183" y="1895556"/>
                  </a:cubicBezTo>
                  <a:lnTo>
                    <a:pt x="50686" y="1895556"/>
                  </a:lnTo>
                  <a:cubicBezTo>
                    <a:pt x="37243" y="1895556"/>
                    <a:pt x="24351" y="1890216"/>
                    <a:pt x="14846" y="1880711"/>
                  </a:cubicBezTo>
                  <a:cubicBezTo>
                    <a:pt x="5340" y="1871205"/>
                    <a:pt x="0" y="1858313"/>
                    <a:pt x="0" y="1844870"/>
                  </a:cubicBezTo>
                  <a:lnTo>
                    <a:pt x="0" y="50686"/>
                  </a:lnTo>
                  <a:cubicBezTo>
                    <a:pt x="0" y="37243"/>
                    <a:pt x="5340" y="24351"/>
                    <a:pt x="14846" y="14846"/>
                  </a:cubicBezTo>
                  <a:cubicBezTo>
                    <a:pt x="24351" y="5340"/>
                    <a:pt x="37243" y="0"/>
                    <a:pt x="50686" y="0"/>
                  </a:cubicBezTo>
                  <a:close/>
                </a:path>
              </a:pathLst>
            </a:custGeom>
            <a:solidFill>
              <a:srgbClr val="E2E2E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E5885389-9351-C874-B56E-3F95C2C35BE2}"/>
                </a:ext>
              </a:extLst>
            </p:cNvPr>
            <p:cNvSpPr txBox="1"/>
            <p:nvPr/>
          </p:nvSpPr>
          <p:spPr>
            <a:xfrm>
              <a:off x="0" y="-57150"/>
              <a:ext cx="4022869" cy="1952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E46D60E8-83F0-D207-DCDB-7B289FDF6054}"/>
              </a:ext>
            </a:extLst>
          </p:cNvPr>
          <p:cNvGrpSpPr/>
          <p:nvPr/>
        </p:nvGrpSpPr>
        <p:grpSpPr>
          <a:xfrm>
            <a:off x="1506835" y="1544905"/>
            <a:ext cx="15274330" cy="7197190"/>
            <a:chOff x="0" y="0"/>
            <a:chExt cx="4022869" cy="1895556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F73DAF9-F4D4-5659-B232-240DFC677400}"/>
                </a:ext>
              </a:extLst>
            </p:cNvPr>
            <p:cNvSpPr/>
            <p:nvPr/>
          </p:nvSpPr>
          <p:spPr>
            <a:xfrm>
              <a:off x="0" y="0"/>
              <a:ext cx="4022869" cy="1895556"/>
            </a:xfrm>
            <a:custGeom>
              <a:avLst/>
              <a:gdLst/>
              <a:ahLst/>
              <a:cxnLst/>
              <a:rect l="l" t="t" r="r" b="b"/>
              <a:pathLst>
                <a:path w="4022869" h="1895556">
                  <a:moveTo>
                    <a:pt x="50686" y="0"/>
                  </a:moveTo>
                  <a:lnTo>
                    <a:pt x="3972183" y="0"/>
                  </a:lnTo>
                  <a:cubicBezTo>
                    <a:pt x="3985626" y="0"/>
                    <a:pt x="3998518" y="5340"/>
                    <a:pt x="4008023" y="14846"/>
                  </a:cubicBezTo>
                  <a:cubicBezTo>
                    <a:pt x="4017529" y="24351"/>
                    <a:pt x="4022869" y="37243"/>
                    <a:pt x="4022869" y="50686"/>
                  </a:cubicBezTo>
                  <a:lnTo>
                    <a:pt x="4022869" y="1844870"/>
                  </a:lnTo>
                  <a:cubicBezTo>
                    <a:pt x="4022869" y="1858313"/>
                    <a:pt x="4017529" y="1871205"/>
                    <a:pt x="4008023" y="1880711"/>
                  </a:cubicBezTo>
                  <a:cubicBezTo>
                    <a:pt x="3998518" y="1890216"/>
                    <a:pt x="3985626" y="1895556"/>
                    <a:pt x="3972183" y="1895556"/>
                  </a:cubicBezTo>
                  <a:lnTo>
                    <a:pt x="50686" y="1895556"/>
                  </a:lnTo>
                  <a:cubicBezTo>
                    <a:pt x="37243" y="1895556"/>
                    <a:pt x="24351" y="1890216"/>
                    <a:pt x="14846" y="1880711"/>
                  </a:cubicBezTo>
                  <a:cubicBezTo>
                    <a:pt x="5340" y="1871205"/>
                    <a:pt x="0" y="1858313"/>
                    <a:pt x="0" y="1844870"/>
                  </a:cubicBezTo>
                  <a:lnTo>
                    <a:pt x="0" y="50686"/>
                  </a:lnTo>
                  <a:cubicBezTo>
                    <a:pt x="0" y="37243"/>
                    <a:pt x="5340" y="24351"/>
                    <a:pt x="14846" y="14846"/>
                  </a:cubicBezTo>
                  <a:cubicBezTo>
                    <a:pt x="24351" y="5340"/>
                    <a:pt x="37243" y="0"/>
                    <a:pt x="50686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90E07098-24D5-6BD4-2C41-080FB3FBE42B}"/>
                </a:ext>
              </a:extLst>
            </p:cNvPr>
            <p:cNvSpPr txBox="1"/>
            <p:nvPr/>
          </p:nvSpPr>
          <p:spPr>
            <a:xfrm>
              <a:off x="0" y="-57150"/>
              <a:ext cx="4022869" cy="1952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8983DDCD-A543-BEA0-F9EB-863BC8FDEF13}"/>
              </a:ext>
            </a:extLst>
          </p:cNvPr>
          <p:cNvGrpSpPr/>
          <p:nvPr/>
        </p:nvGrpSpPr>
        <p:grpSpPr>
          <a:xfrm rot="-1796311">
            <a:off x="17168010" y="7246436"/>
            <a:ext cx="2239980" cy="8357096"/>
            <a:chOff x="0" y="0"/>
            <a:chExt cx="589953" cy="2201046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94C263B5-CAD9-79AC-C7B6-1258A2501ABC}"/>
                </a:ext>
              </a:extLst>
            </p:cNvPr>
            <p:cNvSpPr/>
            <p:nvPr/>
          </p:nvSpPr>
          <p:spPr>
            <a:xfrm>
              <a:off x="0" y="0"/>
              <a:ext cx="589953" cy="2201046"/>
            </a:xfrm>
            <a:custGeom>
              <a:avLst/>
              <a:gdLst/>
              <a:ahLst/>
              <a:cxnLst/>
              <a:rect l="l" t="t" r="r" b="b"/>
              <a:pathLst>
                <a:path w="589953" h="2201046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1906069"/>
                  </a:lnTo>
                  <a:cubicBezTo>
                    <a:pt x="589953" y="2068980"/>
                    <a:pt x="457888" y="2201046"/>
                    <a:pt x="294977" y="2201046"/>
                  </a:cubicBezTo>
                  <a:lnTo>
                    <a:pt x="294977" y="2201046"/>
                  </a:lnTo>
                  <a:cubicBezTo>
                    <a:pt x="132066" y="2201046"/>
                    <a:pt x="0" y="2068980"/>
                    <a:pt x="0" y="1906069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39AD03FA-9111-4EF0-C1E7-DE0A4BB74975}"/>
                </a:ext>
              </a:extLst>
            </p:cNvPr>
            <p:cNvSpPr txBox="1"/>
            <p:nvPr/>
          </p:nvSpPr>
          <p:spPr>
            <a:xfrm>
              <a:off x="0" y="-57150"/>
              <a:ext cx="589953" cy="2258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0E2DB8E8-9D35-BEB7-AD72-73F9707919B3}"/>
              </a:ext>
            </a:extLst>
          </p:cNvPr>
          <p:cNvGrpSpPr/>
          <p:nvPr/>
        </p:nvGrpSpPr>
        <p:grpSpPr>
          <a:xfrm rot="-1796311">
            <a:off x="15460419" y="-2784700"/>
            <a:ext cx="2239980" cy="4379762"/>
            <a:chOff x="0" y="0"/>
            <a:chExt cx="589953" cy="1153518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5BD820C-7101-DBE3-3530-89C26ADB1996}"/>
                </a:ext>
              </a:extLst>
            </p:cNvPr>
            <p:cNvSpPr/>
            <p:nvPr/>
          </p:nvSpPr>
          <p:spPr>
            <a:xfrm>
              <a:off x="0" y="0"/>
              <a:ext cx="589953" cy="1153518"/>
            </a:xfrm>
            <a:custGeom>
              <a:avLst/>
              <a:gdLst/>
              <a:ahLst/>
              <a:cxnLst/>
              <a:rect l="l" t="t" r="r" b="b"/>
              <a:pathLst>
                <a:path w="589953" h="1153518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858541"/>
                  </a:lnTo>
                  <a:cubicBezTo>
                    <a:pt x="589953" y="1021452"/>
                    <a:pt x="457888" y="1153518"/>
                    <a:pt x="294977" y="1153518"/>
                  </a:cubicBezTo>
                  <a:lnTo>
                    <a:pt x="294977" y="1153518"/>
                  </a:lnTo>
                  <a:cubicBezTo>
                    <a:pt x="132066" y="1153518"/>
                    <a:pt x="0" y="1021452"/>
                    <a:pt x="0" y="858541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79DCD707-3CFC-98AF-F2B1-9217671D4AE4}"/>
                </a:ext>
              </a:extLst>
            </p:cNvPr>
            <p:cNvSpPr txBox="1"/>
            <p:nvPr/>
          </p:nvSpPr>
          <p:spPr>
            <a:xfrm>
              <a:off x="0" y="-57150"/>
              <a:ext cx="589953" cy="12106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8A7A416E-5941-A205-EC3F-326AEC469AB5}"/>
              </a:ext>
            </a:extLst>
          </p:cNvPr>
          <p:cNvGrpSpPr/>
          <p:nvPr/>
        </p:nvGrpSpPr>
        <p:grpSpPr>
          <a:xfrm rot="-1549246">
            <a:off x="426585" y="8882918"/>
            <a:ext cx="1156392" cy="2223868"/>
            <a:chOff x="0" y="0"/>
            <a:chExt cx="304564" cy="585710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3D5659A-5F65-15D9-6CC9-8F389A4B1786}"/>
                </a:ext>
              </a:extLst>
            </p:cNvPr>
            <p:cNvSpPr/>
            <p:nvPr/>
          </p:nvSpPr>
          <p:spPr>
            <a:xfrm>
              <a:off x="0" y="0"/>
              <a:ext cx="304564" cy="585710"/>
            </a:xfrm>
            <a:custGeom>
              <a:avLst/>
              <a:gdLst/>
              <a:ahLst/>
              <a:cxnLst/>
              <a:rect l="l" t="t" r="r" b="b"/>
              <a:pathLst>
                <a:path w="304564" h="585710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433428"/>
                  </a:lnTo>
                  <a:cubicBezTo>
                    <a:pt x="304564" y="517531"/>
                    <a:pt x="236385" y="585710"/>
                    <a:pt x="152282" y="585710"/>
                  </a:cubicBezTo>
                  <a:lnTo>
                    <a:pt x="152282" y="585710"/>
                  </a:lnTo>
                  <a:cubicBezTo>
                    <a:pt x="111894" y="585710"/>
                    <a:pt x="73161" y="569666"/>
                    <a:pt x="44602" y="541108"/>
                  </a:cubicBezTo>
                  <a:cubicBezTo>
                    <a:pt x="16044" y="512549"/>
                    <a:pt x="0" y="473816"/>
                    <a:pt x="0" y="433428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98BDAA82-BA82-4DA4-219F-5A0BCC1B2ED8}"/>
                </a:ext>
              </a:extLst>
            </p:cNvPr>
            <p:cNvSpPr txBox="1"/>
            <p:nvPr/>
          </p:nvSpPr>
          <p:spPr>
            <a:xfrm>
              <a:off x="0" y="-57150"/>
              <a:ext cx="304564" cy="64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BB02E462-C086-B6EE-6D3D-C74DC61B412F}"/>
              </a:ext>
            </a:extLst>
          </p:cNvPr>
          <p:cNvGrpSpPr/>
          <p:nvPr/>
        </p:nvGrpSpPr>
        <p:grpSpPr>
          <a:xfrm rot="-1549246">
            <a:off x="9194643" y="-1111934"/>
            <a:ext cx="1156392" cy="2223868"/>
            <a:chOff x="0" y="0"/>
            <a:chExt cx="304564" cy="585710"/>
          </a:xfrm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C4AF5952-A21C-F8D8-E15F-7490ACEF8A41}"/>
                </a:ext>
              </a:extLst>
            </p:cNvPr>
            <p:cNvSpPr/>
            <p:nvPr/>
          </p:nvSpPr>
          <p:spPr>
            <a:xfrm>
              <a:off x="0" y="0"/>
              <a:ext cx="304564" cy="585710"/>
            </a:xfrm>
            <a:custGeom>
              <a:avLst/>
              <a:gdLst/>
              <a:ahLst/>
              <a:cxnLst/>
              <a:rect l="l" t="t" r="r" b="b"/>
              <a:pathLst>
                <a:path w="304564" h="585710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433428"/>
                  </a:lnTo>
                  <a:cubicBezTo>
                    <a:pt x="304564" y="517531"/>
                    <a:pt x="236385" y="585710"/>
                    <a:pt x="152282" y="585710"/>
                  </a:cubicBezTo>
                  <a:lnTo>
                    <a:pt x="152282" y="585710"/>
                  </a:lnTo>
                  <a:cubicBezTo>
                    <a:pt x="111894" y="585710"/>
                    <a:pt x="73161" y="569666"/>
                    <a:pt x="44602" y="541108"/>
                  </a:cubicBezTo>
                  <a:cubicBezTo>
                    <a:pt x="16044" y="512549"/>
                    <a:pt x="0" y="473816"/>
                    <a:pt x="0" y="433428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50868560-6E16-4B08-0FB6-31B0AA41B433}"/>
                </a:ext>
              </a:extLst>
            </p:cNvPr>
            <p:cNvSpPr txBox="1"/>
            <p:nvPr/>
          </p:nvSpPr>
          <p:spPr>
            <a:xfrm>
              <a:off x="0" y="-57150"/>
              <a:ext cx="304564" cy="64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37BFE0CD-9C9D-2A87-20E7-227FCF82ACB7}"/>
              </a:ext>
            </a:extLst>
          </p:cNvPr>
          <p:cNvGrpSpPr/>
          <p:nvPr/>
        </p:nvGrpSpPr>
        <p:grpSpPr>
          <a:xfrm>
            <a:off x="2527494" y="3098196"/>
            <a:ext cx="3749181" cy="5216484"/>
            <a:chOff x="0" y="0"/>
            <a:chExt cx="987439" cy="1373889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FBA3E233-B7A0-DC69-CA9F-3C7D54E047BD}"/>
                </a:ext>
              </a:extLst>
            </p:cNvPr>
            <p:cNvSpPr/>
            <p:nvPr/>
          </p:nvSpPr>
          <p:spPr>
            <a:xfrm>
              <a:off x="0" y="0"/>
              <a:ext cx="987439" cy="1373889"/>
            </a:xfrm>
            <a:custGeom>
              <a:avLst/>
              <a:gdLst/>
              <a:ahLst/>
              <a:cxnLst/>
              <a:rect l="l" t="t" r="r" b="b"/>
              <a:pathLst>
                <a:path w="987439" h="1373889">
                  <a:moveTo>
                    <a:pt x="206496" y="0"/>
                  </a:moveTo>
                  <a:lnTo>
                    <a:pt x="780942" y="0"/>
                  </a:lnTo>
                  <a:cubicBezTo>
                    <a:pt x="894987" y="0"/>
                    <a:pt x="987439" y="92452"/>
                    <a:pt x="987439" y="206496"/>
                  </a:cubicBezTo>
                  <a:lnTo>
                    <a:pt x="987439" y="1167393"/>
                  </a:lnTo>
                  <a:cubicBezTo>
                    <a:pt x="987439" y="1222159"/>
                    <a:pt x="965683" y="1274682"/>
                    <a:pt x="926957" y="1313408"/>
                  </a:cubicBezTo>
                  <a:cubicBezTo>
                    <a:pt x="888232" y="1352133"/>
                    <a:pt x="835709" y="1373889"/>
                    <a:pt x="780942" y="1373889"/>
                  </a:cubicBezTo>
                  <a:lnTo>
                    <a:pt x="206496" y="1373889"/>
                  </a:lnTo>
                  <a:cubicBezTo>
                    <a:pt x="151730" y="1373889"/>
                    <a:pt x="99207" y="1352133"/>
                    <a:pt x="60481" y="1313408"/>
                  </a:cubicBezTo>
                  <a:cubicBezTo>
                    <a:pt x="21756" y="1274682"/>
                    <a:pt x="0" y="1222159"/>
                    <a:pt x="0" y="1167393"/>
                  </a:cubicBezTo>
                  <a:lnTo>
                    <a:pt x="0" y="206496"/>
                  </a:lnTo>
                  <a:cubicBezTo>
                    <a:pt x="0" y="151730"/>
                    <a:pt x="21756" y="99207"/>
                    <a:pt x="60481" y="60481"/>
                  </a:cubicBezTo>
                  <a:cubicBezTo>
                    <a:pt x="99207" y="21756"/>
                    <a:pt x="151730" y="0"/>
                    <a:pt x="206496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5248EA9A-7EE9-FBD1-0140-000493F9824F}"/>
                </a:ext>
              </a:extLst>
            </p:cNvPr>
            <p:cNvSpPr txBox="1"/>
            <p:nvPr/>
          </p:nvSpPr>
          <p:spPr>
            <a:xfrm>
              <a:off x="0" y="-57150"/>
              <a:ext cx="987439" cy="14310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TextBox 31">
            <a:extLst>
              <a:ext uri="{FF2B5EF4-FFF2-40B4-BE49-F238E27FC236}">
                <a16:creationId xmlns:a16="http://schemas.microsoft.com/office/drawing/2014/main" id="{7DAACB1A-48A9-00C7-1F45-C7237790E24B}"/>
              </a:ext>
            </a:extLst>
          </p:cNvPr>
          <p:cNvSpPr txBox="1"/>
          <p:nvPr/>
        </p:nvSpPr>
        <p:spPr>
          <a:xfrm>
            <a:off x="5890900" y="1713708"/>
            <a:ext cx="10745927" cy="803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OUTPUT PROJECT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688CE24-E2AF-4CE7-8472-FD6D26B685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5837" y="2631909"/>
            <a:ext cx="15165328" cy="6305513"/>
          </a:xfrm>
          <a:prstGeom prst="rect">
            <a:avLst/>
          </a:prstGeom>
        </p:spPr>
      </p:pic>
      <p:grpSp>
        <p:nvGrpSpPr>
          <p:cNvPr id="34" name="Group 26">
            <a:extLst>
              <a:ext uri="{FF2B5EF4-FFF2-40B4-BE49-F238E27FC236}">
                <a16:creationId xmlns:a16="http://schemas.microsoft.com/office/drawing/2014/main" id="{BCBB4D91-F480-4A3C-A74C-99E5473160C0}"/>
              </a:ext>
            </a:extLst>
          </p:cNvPr>
          <p:cNvGrpSpPr/>
          <p:nvPr/>
        </p:nvGrpSpPr>
        <p:grpSpPr>
          <a:xfrm>
            <a:off x="726827" y="609043"/>
            <a:ext cx="5549848" cy="1553291"/>
            <a:chOff x="0" y="0"/>
            <a:chExt cx="987439" cy="1373889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64AAD04B-573C-4E68-9D73-E0078C5163A0}"/>
                </a:ext>
              </a:extLst>
            </p:cNvPr>
            <p:cNvSpPr/>
            <p:nvPr/>
          </p:nvSpPr>
          <p:spPr>
            <a:xfrm>
              <a:off x="0" y="0"/>
              <a:ext cx="987439" cy="1373889"/>
            </a:xfrm>
            <a:custGeom>
              <a:avLst/>
              <a:gdLst/>
              <a:ahLst/>
              <a:cxnLst/>
              <a:rect l="l" t="t" r="r" b="b"/>
              <a:pathLst>
                <a:path w="987439" h="1373889">
                  <a:moveTo>
                    <a:pt x="206496" y="0"/>
                  </a:moveTo>
                  <a:lnTo>
                    <a:pt x="780942" y="0"/>
                  </a:lnTo>
                  <a:cubicBezTo>
                    <a:pt x="894987" y="0"/>
                    <a:pt x="987439" y="92452"/>
                    <a:pt x="987439" y="206496"/>
                  </a:cubicBezTo>
                  <a:lnTo>
                    <a:pt x="987439" y="1167393"/>
                  </a:lnTo>
                  <a:cubicBezTo>
                    <a:pt x="987439" y="1222159"/>
                    <a:pt x="965683" y="1274682"/>
                    <a:pt x="926957" y="1313408"/>
                  </a:cubicBezTo>
                  <a:cubicBezTo>
                    <a:pt x="888232" y="1352133"/>
                    <a:pt x="835709" y="1373889"/>
                    <a:pt x="780942" y="1373889"/>
                  </a:cubicBezTo>
                  <a:lnTo>
                    <a:pt x="206496" y="1373889"/>
                  </a:lnTo>
                  <a:cubicBezTo>
                    <a:pt x="151730" y="1373889"/>
                    <a:pt x="99207" y="1352133"/>
                    <a:pt x="60481" y="1313408"/>
                  </a:cubicBezTo>
                  <a:cubicBezTo>
                    <a:pt x="21756" y="1274682"/>
                    <a:pt x="0" y="1222159"/>
                    <a:pt x="0" y="1167393"/>
                  </a:cubicBezTo>
                  <a:lnTo>
                    <a:pt x="0" y="206496"/>
                  </a:lnTo>
                  <a:cubicBezTo>
                    <a:pt x="0" y="151730"/>
                    <a:pt x="21756" y="99207"/>
                    <a:pt x="60481" y="60481"/>
                  </a:cubicBezTo>
                  <a:cubicBezTo>
                    <a:pt x="99207" y="21756"/>
                    <a:pt x="151730" y="0"/>
                    <a:pt x="206496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36" name="TextBox 28">
              <a:extLst>
                <a:ext uri="{FF2B5EF4-FFF2-40B4-BE49-F238E27FC236}">
                  <a16:creationId xmlns:a16="http://schemas.microsoft.com/office/drawing/2014/main" id="{C54CAB62-628C-4B1E-8954-C3605BE59D22}"/>
                </a:ext>
              </a:extLst>
            </p:cNvPr>
            <p:cNvSpPr txBox="1"/>
            <p:nvPr/>
          </p:nvSpPr>
          <p:spPr>
            <a:xfrm>
              <a:off x="0" y="-57150"/>
              <a:ext cx="987439" cy="14310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TextBox 31">
            <a:extLst>
              <a:ext uri="{FF2B5EF4-FFF2-40B4-BE49-F238E27FC236}">
                <a16:creationId xmlns:a16="http://schemas.microsoft.com/office/drawing/2014/main" id="{56E6DC97-7A91-41D7-92C0-6996E376CDD3}"/>
              </a:ext>
            </a:extLst>
          </p:cNvPr>
          <p:cNvSpPr txBox="1"/>
          <p:nvPr/>
        </p:nvSpPr>
        <p:spPr>
          <a:xfrm>
            <a:off x="799139" y="793866"/>
            <a:ext cx="5068261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0215" algn="ctr"/>
            <a:r>
              <a:rPr lang="en-ID" sz="2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Cuplikan</a:t>
            </a:r>
            <a:r>
              <a:rPr lang="en-ID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Laporan</a:t>
            </a:r>
            <a:r>
              <a:rPr lang="en-ID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Keuangan</a:t>
            </a:r>
            <a:r>
              <a:rPr lang="en-ID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Universitas “XYZ” Press</a:t>
            </a:r>
            <a:endParaRPr lang="en-ID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503758"/>
      </p:ext>
    </p:extLst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C0FC3-E93C-4DE6-C1F9-9EC1DCDFF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C107687-8860-49AD-873F-4F9939B8F898}"/>
              </a:ext>
            </a:extLst>
          </p:cNvPr>
          <p:cNvGrpSpPr/>
          <p:nvPr/>
        </p:nvGrpSpPr>
        <p:grpSpPr>
          <a:xfrm rot="-1549246">
            <a:off x="3823888" y="-1836038"/>
            <a:ext cx="1156392" cy="12187444"/>
            <a:chOff x="0" y="0"/>
            <a:chExt cx="304564" cy="320986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98580D9-8A0F-1109-81CA-4FDA67F46321}"/>
                </a:ext>
              </a:extLst>
            </p:cNvPr>
            <p:cNvSpPr/>
            <p:nvPr/>
          </p:nvSpPr>
          <p:spPr>
            <a:xfrm>
              <a:off x="0" y="0"/>
              <a:ext cx="304564" cy="3209862"/>
            </a:xfrm>
            <a:custGeom>
              <a:avLst/>
              <a:gdLst/>
              <a:ahLst/>
              <a:cxnLst/>
              <a:rect l="l" t="t" r="r" b="b"/>
              <a:pathLst>
                <a:path w="304564" h="3209862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3057580"/>
                  </a:lnTo>
                  <a:cubicBezTo>
                    <a:pt x="304564" y="3097967"/>
                    <a:pt x="288520" y="3136701"/>
                    <a:pt x="259962" y="3165259"/>
                  </a:cubicBezTo>
                  <a:cubicBezTo>
                    <a:pt x="231403" y="3193818"/>
                    <a:pt x="192670" y="3209862"/>
                    <a:pt x="152282" y="3209862"/>
                  </a:cubicBezTo>
                  <a:lnTo>
                    <a:pt x="152282" y="3209862"/>
                  </a:lnTo>
                  <a:cubicBezTo>
                    <a:pt x="68179" y="3209862"/>
                    <a:pt x="0" y="3141683"/>
                    <a:pt x="0" y="3057580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4D77B23-5BBF-7926-BDC9-417E9BF20143}"/>
                </a:ext>
              </a:extLst>
            </p:cNvPr>
            <p:cNvSpPr txBox="1"/>
            <p:nvPr/>
          </p:nvSpPr>
          <p:spPr>
            <a:xfrm>
              <a:off x="0" y="-57150"/>
              <a:ext cx="304564" cy="3267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C3BC9D55-32F5-F676-63E0-1A3D3567A48E}"/>
              </a:ext>
            </a:extLst>
          </p:cNvPr>
          <p:cNvGrpSpPr/>
          <p:nvPr/>
        </p:nvGrpSpPr>
        <p:grpSpPr>
          <a:xfrm rot="-1549246">
            <a:off x="6767380" y="-109269"/>
            <a:ext cx="1156392" cy="12187444"/>
            <a:chOff x="0" y="0"/>
            <a:chExt cx="304564" cy="3209862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D20BA8C-A7C4-0B04-38E8-28A0D8D81CE2}"/>
                </a:ext>
              </a:extLst>
            </p:cNvPr>
            <p:cNvSpPr/>
            <p:nvPr/>
          </p:nvSpPr>
          <p:spPr>
            <a:xfrm>
              <a:off x="0" y="0"/>
              <a:ext cx="304564" cy="3209862"/>
            </a:xfrm>
            <a:custGeom>
              <a:avLst/>
              <a:gdLst/>
              <a:ahLst/>
              <a:cxnLst/>
              <a:rect l="l" t="t" r="r" b="b"/>
              <a:pathLst>
                <a:path w="304564" h="3209862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3057580"/>
                  </a:lnTo>
                  <a:cubicBezTo>
                    <a:pt x="304564" y="3097967"/>
                    <a:pt x="288520" y="3136701"/>
                    <a:pt x="259962" y="3165259"/>
                  </a:cubicBezTo>
                  <a:cubicBezTo>
                    <a:pt x="231403" y="3193818"/>
                    <a:pt x="192670" y="3209862"/>
                    <a:pt x="152282" y="3209862"/>
                  </a:cubicBezTo>
                  <a:lnTo>
                    <a:pt x="152282" y="3209862"/>
                  </a:lnTo>
                  <a:cubicBezTo>
                    <a:pt x="68179" y="3209862"/>
                    <a:pt x="0" y="3141683"/>
                    <a:pt x="0" y="3057580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FACE6E8-1881-C8BC-4584-A9AF58F314B9}"/>
                </a:ext>
              </a:extLst>
            </p:cNvPr>
            <p:cNvSpPr txBox="1"/>
            <p:nvPr/>
          </p:nvSpPr>
          <p:spPr>
            <a:xfrm>
              <a:off x="0" y="-57150"/>
              <a:ext cx="304564" cy="3267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395698AD-F7BA-6351-2859-5574E5FD3E3B}"/>
              </a:ext>
            </a:extLst>
          </p:cNvPr>
          <p:cNvGrpSpPr/>
          <p:nvPr/>
        </p:nvGrpSpPr>
        <p:grpSpPr>
          <a:xfrm>
            <a:off x="1028700" y="1861801"/>
            <a:ext cx="15274330" cy="7197190"/>
            <a:chOff x="0" y="0"/>
            <a:chExt cx="4022869" cy="1895556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C65337-8C95-2D72-0437-8EB046AA3BDE}"/>
                </a:ext>
              </a:extLst>
            </p:cNvPr>
            <p:cNvSpPr/>
            <p:nvPr/>
          </p:nvSpPr>
          <p:spPr>
            <a:xfrm>
              <a:off x="0" y="0"/>
              <a:ext cx="4022869" cy="1895556"/>
            </a:xfrm>
            <a:custGeom>
              <a:avLst/>
              <a:gdLst/>
              <a:ahLst/>
              <a:cxnLst/>
              <a:rect l="l" t="t" r="r" b="b"/>
              <a:pathLst>
                <a:path w="4022869" h="1895556">
                  <a:moveTo>
                    <a:pt x="50686" y="0"/>
                  </a:moveTo>
                  <a:lnTo>
                    <a:pt x="3972183" y="0"/>
                  </a:lnTo>
                  <a:cubicBezTo>
                    <a:pt x="3985626" y="0"/>
                    <a:pt x="3998518" y="5340"/>
                    <a:pt x="4008023" y="14846"/>
                  </a:cubicBezTo>
                  <a:cubicBezTo>
                    <a:pt x="4017529" y="24351"/>
                    <a:pt x="4022869" y="37243"/>
                    <a:pt x="4022869" y="50686"/>
                  </a:cubicBezTo>
                  <a:lnTo>
                    <a:pt x="4022869" y="1844870"/>
                  </a:lnTo>
                  <a:cubicBezTo>
                    <a:pt x="4022869" y="1858313"/>
                    <a:pt x="4017529" y="1871205"/>
                    <a:pt x="4008023" y="1880711"/>
                  </a:cubicBezTo>
                  <a:cubicBezTo>
                    <a:pt x="3998518" y="1890216"/>
                    <a:pt x="3985626" y="1895556"/>
                    <a:pt x="3972183" y="1895556"/>
                  </a:cubicBezTo>
                  <a:lnTo>
                    <a:pt x="50686" y="1895556"/>
                  </a:lnTo>
                  <a:cubicBezTo>
                    <a:pt x="37243" y="1895556"/>
                    <a:pt x="24351" y="1890216"/>
                    <a:pt x="14846" y="1880711"/>
                  </a:cubicBezTo>
                  <a:cubicBezTo>
                    <a:pt x="5340" y="1871205"/>
                    <a:pt x="0" y="1858313"/>
                    <a:pt x="0" y="1844870"/>
                  </a:cubicBezTo>
                  <a:lnTo>
                    <a:pt x="0" y="50686"/>
                  </a:lnTo>
                  <a:cubicBezTo>
                    <a:pt x="0" y="37243"/>
                    <a:pt x="5340" y="24351"/>
                    <a:pt x="14846" y="14846"/>
                  </a:cubicBezTo>
                  <a:cubicBezTo>
                    <a:pt x="24351" y="5340"/>
                    <a:pt x="37243" y="0"/>
                    <a:pt x="50686" y="0"/>
                  </a:cubicBezTo>
                  <a:close/>
                </a:path>
              </a:pathLst>
            </a:custGeom>
            <a:solidFill>
              <a:srgbClr val="E2E2E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E5885389-9351-C874-B56E-3F95C2C35BE2}"/>
                </a:ext>
              </a:extLst>
            </p:cNvPr>
            <p:cNvSpPr txBox="1"/>
            <p:nvPr/>
          </p:nvSpPr>
          <p:spPr>
            <a:xfrm>
              <a:off x="0" y="-57150"/>
              <a:ext cx="4022869" cy="1952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E46D60E8-83F0-D207-DCDB-7B289FDF6054}"/>
              </a:ext>
            </a:extLst>
          </p:cNvPr>
          <p:cNvGrpSpPr/>
          <p:nvPr/>
        </p:nvGrpSpPr>
        <p:grpSpPr>
          <a:xfrm>
            <a:off x="1506835" y="1544905"/>
            <a:ext cx="15274330" cy="7197190"/>
            <a:chOff x="0" y="0"/>
            <a:chExt cx="4022869" cy="1895556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F73DAF9-F4D4-5659-B232-240DFC677400}"/>
                </a:ext>
              </a:extLst>
            </p:cNvPr>
            <p:cNvSpPr/>
            <p:nvPr/>
          </p:nvSpPr>
          <p:spPr>
            <a:xfrm>
              <a:off x="0" y="0"/>
              <a:ext cx="4022869" cy="1895556"/>
            </a:xfrm>
            <a:custGeom>
              <a:avLst/>
              <a:gdLst/>
              <a:ahLst/>
              <a:cxnLst/>
              <a:rect l="l" t="t" r="r" b="b"/>
              <a:pathLst>
                <a:path w="4022869" h="1895556">
                  <a:moveTo>
                    <a:pt x="50686" y="0"/>
                  </a:moveTo>
                  <a:lnTo>
                    <a:pt x="3972183" y="0"/>
                  </a:lnTo>
                  <a:cubicBezTo>
                    <a:pt x="3985626" y="0"/>
                    <a:pt x="3998518" y="5340"/>
                    <a:pt x="4008023" y="14846"/>
                  </a:cubicBezTo>
                  <a:cubicBezTo>
                    <a:pt x="4017529" y="24351"/>
                    <a:pt x="4022869" y="37243"/>
                    <a:pt x="4022869" y="50686"/>
                  </a:cubicBezTo>
                  <a:lnTo>
                    <a:pt x="4022869" y="1844870"/>
                  </a:lnTo>
                  <a:cubicBezTo>
                    <a:pt x="4022869" y="1858313"/>
                    <a:pt x="4017529" y="1871205"/>
                    <a:pt x="4008023" y="1880711"/>
                  </a:cubicBezTo>
                  <a:cubicBezTo>
                    <a:pt x="3998518" y="1890216"/>
                    <a:pt x="3985626" y="1895556"/>
                    <a:pt x="3972183" y="1895556"/>
                  </a:cubicBezTo>
                  <a:lnTo>
                    <a:pt x="50686" y="1895556"/>
                  </a:lnTo>
                  <a:cubicBezTo>
                    <a:pt x="37243" y="1895556"/>
                    <a:pt x="24351" y="1890216"/>
                    <a:pt x="14846" y="1880711"/>
                  </a:cubicBezTo>
                  <a:cubicBezTo>
                    <a:pt x="5340" y="1871205"/>
                    <a:pt x="0" y="1858313"/>
                    <a:pt x="0" y="1844870"/>
                  </a:cubicBezTo>
                  <a:lnTo>
                    <a:pt x="0" y="50686"/>
                  </a:lnTo>
                  <a:cubicBezTo>
                    <a:pt x="0" y="37243"/>
                    <a:pt x="5340" y="24351"/>
                    <a:pt x="14846" y="14846"/>
                  </a:cubicBezTo>
                  <a:cubicBezTo>
                    <a:pt x="24351" y="5340"/>
                    <a:pt x="37243" y="0"/>
                    <a:pt x="50686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90E07098-24D5-6BD4-2C41-080FB3FBE42B}"/>
                </a:ext>
              </a:extLst>
            </p:cNvPr>
            <p:cNvSpPr txBox="1"/>
            <p:nvPr/>
          </p:nvSpPr>
          <p:spPr>
            <a:xfrm>
              <a:off x="0" y="-57150"/>
              <a:ext cx="4022869" cy="1952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8983DDCD-A543-BEA0-F9EB-863BC8FDEF13}"/>
              </a:ext>
            </a:extLst>
          </p:cNvPr>
          <p:cNvGrpSpPr/>
          <p:nvPr/>
        </p:nvGrpSpPr>
        <p:grpSpPr>
          <a:xfrm rot="-1796311">
            <a:off x="17168010" y="7246436"/>
            <a:ext cx="2239980" cy="8357096"/>
            <a:chOff x="0" y="0"/>
            <a:chExt cx="589953" cy="2201046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94C263B5-CAD9-79AC-C7B6-1258A2501ABC}"/>
                </a:ext>
              </a:extLst>
            </p:cNvPr>
            <p:cNvSpPr/>
            <p:nvPr/>
          </p:nvSpPr>
          <p:spPr>
            <a:xfrm>
              <a:off x="0" y="0"/>
              <a:ext cx="589953" cy="2201046"/>
            </a:xfrm>
            <a:custGeom>
              <a:avLst/>
              <a:gdLst/>
              <a:ahLst/>
              <a:cxnLst/>
              <a:rect l="l" t="t" r="r" b="b"/>
              <a:pathLst>
                <a:path w="589953" h="2201046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1906069"/>
                  </a:lnTo>
                  <a:cubicBezTo>
                    <a:pt x="589953" y="2068980"/>
                    <a:pt x="457888" y="2201046"/>
                    <a:pt x="294977" y="2201046"/>
                  </a:cubicBezTo>
                  <a:lnTo>
                    <a:pt x="294977" y="2201046"/>
                  </a:lnTo>
                  <a:cubicBezTo>
                    <a:pt x="132066" y="2201046"/>
                    <a:pt x="0" y="2068980"/>
                    <a:pt x="0" y="1906069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39AD03FA-9111-4EF0-C1E7-DE0A4BB74975}"/>
                </a:ext>
              </a:extLst>
            </p:cNvPr>
            <p:cNvSpPr txBox="1"/>
            <p:nvPr/>
          </p:nvSpPr>
          <p:spPr>
            <a:xfrm>
              <a:off x="0" y="-57150"/>
              <a:ext cx="589953" cy="2258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0E2DB8E8-9D35-BEB7-AD72-73F9707919B3}"/>
              </a:ext>
            </a:extLst>
          </p:cNvPr>
          <p:cNvGrpSpPr/>
          <p:nvPr/>
        </p:nvGrpSpPr>
        <p:grpSpPr>
          <a:xfrm rot="-1796311">
            <a:off x="15460419" y="-2784700"/>
            <a:ext cx="2239980" cy="4379762"/>
            <a:chOff x="0" y="0"/>
            <a:chExt cx="589953" cy="1153518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5BD820C-7101-DBE3-3530-89C26ADB1996}"/>
                </a:ext>
              </a:extLst>
            </p:cNvPr>
            <p:cNvSpPr/>
            <p:nvPr/>
          </p:nvSpPr>
          <p:spPr>
            <a:xfrm>
              <a:off x="0" y="0"/>
              <a:ext cx="589953" cy="1153518"/>
            </a:xfrm>
            <a:custGeom>
              <a:avLst/>
              <a:gdLst/>
              <a:ahLst/>
              <a:cxnLst/>
              <a:rect l="l" t="t" r="r" b="b"/>
              <a:pathLst>
                <a:path w="589953" h="1153518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858541"/>
                  </a:lnTo>
                  <a:cubicBezTo>
                    <a:pt x="589953" y="1021452"/>
                    <a:pt x="457888" y="1153518"/>
                    <a:pt x="294977" y="1153518"/>
                  </a:cubicBezTo>
                  <a:lnTo>
                    <a:pt x="294977" y="1153518"/>
                  </a:lnTo>
                  <a:cubicBezTo>
                    <a:pt x="132066" y="1153518"/>
                    <a:pt x="0" y="1021452"/>
                    <a:pt x="0" y="858541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79DCD707-3CFC-98AF-F2B1-9217671D4AE4}"/>
                </a:ext>
              </a:extLst>
            </p:cNvPr>
            <p:cNvSpPr txBox="1"/>
            <p:nvPr/>
          </p:nvSpPr>
          <p:spPr>
            <a:xfrm>
              <a:off x="0" y="-57150"/>
              <a:ext cx="589953" cy="12106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8A7A416E-5941-A205-EC3F-326AEC469AB5}"/>
              </a:ext>
            </a:extLst>
          </p:cNvPr>
          <p:cNvGrpSpPr/>
          <p:nvPr/>
        </p:nvGrpSpPr>
        <p:grpSpPr>
          <a:xfrm rot="-1549246">
            <a:off x="426585" y="8882918"/>
            <a:ext cx="1156392" cy="2223868"/>
            <a:chOff x="0" y="0"/>
            <a:chExt cx="304564" cy="585710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3D5659A-5F65-15D9-6CC9-8F389A4B1786}"/>
                </a:ext>
              </a:extLst>
            </p:cNvPr>
            <p:cNvSpPr/>
            <p:nvPr/>
          </p:nvSpPr>
          <p:spPr>
            <a:xfrm>
              <a:off x="0" y="0"/>
              <a:ext cx="304564" cy="585710"/>
            </a:xfrm>
            <a:custGeom>
              <a:avLst/>
              <a:gdLst/>
              <a:ahLst/>
              <a:cxnLst/>
              <a:rect l="l" t="t" r="r" b="b"/>
              <a:pathLst>
                <a:path w="304564" h="585710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433428"/>
                  </a:lnTo>
                  <a:cubicBezTo>
                    <a:pt x="304564" y="517531"/>
                    <a:pt x="236385" y="585710"/>
                    <a:pt x="152282" y="585710"/>
                  </a:cubicBezTo>
                  <a:lnTo>
                    <a:pt x="152282" y="585710"/>
                  </a:lnTo>
                  <a:cubicBezTo>
                    <a:pt x="111894" y="585710"/>
                    <a:pt x="73161" y="569666"/>
                    <a:pt x="44602" y="541108"/>
                  </a:cubicBezTo>
                  <a:cubicBezTo>
                    <a:pt x="16044" y="512549"/>
                    <a:pt x="0" y="473816"/>
                    <a:pt x="0" y="433428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98BDAA82-BA82-4DA4-219F-5A0BCC1B2ED8}"/>
                </a:ext>
              </a:extLst>
            </p:cNvPr>
            <p:cNvSpPr txBox="1"/>
            <p:nvPr/>
          </p:nvSpPr>
          <p:spPr>
            <a:xfrm>
              <a:off x="0" y="-57150"/>
              <a:ext cx="304564" cy="64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BB02E462-C086-B6EE-6D3D-C74DC61B412F}"/>
              </a:ext>
            </a:extLst>
          </p:cNvPr>
          <p:cNvGrpSpPr/>
          <p:nvPr/>
        </p:nvGrpSpPr>
        <p:grpSpPr>
          <a:xfrm rot="-1549246">
            <a:off x="9194643" y="-1111934"/>
            <a:ext cx="1156392" cy="2223868"/>
            <a:chOff x="0" y="0"/>
            <a:chExt cx="304564" cy="585710"/>
          </a:xfrm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C4AF5952-A21C-F8D8-E15F-7490ACEF8A41}"/>
                </a:ext>
              </a:extLst>
            </p:cNvPr>
            <p:cNvSpPr/>
            <p:nvPr/>
          </p:nvSpPr>
          <p:spPr>
            <a:xfrm>
              <a:off x="0" y="0"/>
              <a:ext cx="304564" cy="585710"/>
            </a:xfrm>
            <a:custGeom>
              <a:avLst/>
              <a:gdLst/>
              <a:ahLst/>
              <a:cxnLst/>
              <a:rect l="l" t="t" r="r" b="b"/>
              <a:pathLst>
                <a:path w="304564" h="585710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433428"/>
                  </a:lnTo>
                  <a:cubicBezTo>
                    <a:pt x="304564" y="517531"/>
                    <a:pt x="236385" y="585710"/>
                    <a:pt x="152282" y="585710"/>
                  </a:cubicBezTo>
                  <a:lnTo>
                    <a:pt x="152282" y="585710"/>
                  </a:lnTo>
                  <a:cubicBezTo>
                    <a:pt x="111894" y="585710"/>
                    <a:pt x="73161" y="569666"/>
                    <a:pt x="44602" y="541108"/>
                  </a:cubicBezTo>
                  <a:cubicBezTo>
                    <a:pt x="16044" y="512549"/>
                    <a:pt x="0" y="473816"/>
                    <a:pt x="0" y="433428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50868560-6E16-4B08-0FB6-31B0AA41B433}"/>
                </a:ext>
              </a:extLst>
            </p:cNvPr>
            <p:cNvSpPr txBox="1"/>
            <p:nvPr/>
          </p:nvSpPr>
          <p:spPr>
            <a:xfrm>
              <a:off x="0" y="-57150"/>
              <a:ext cx="304564" cy="64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37BFE0CD-9C9D-2A87-20E7-227FCF82ACB7}"/>
              </a:ext>
            </a:extLst>
          </p:cNvPr>
          <p:cNvGrpSpPr/>
          <p:nvPr/>
        </p:nvGrpSpPr>
        <p:grpSpPr>
          <a:xfrm>
            <a:off x="2527494" y="3098196"/>
            <a:ext cx="3749181" cy="5216484"/>
            <a:chOff x="0" y="0"/>
            <a:chExt cx="987439" cy="1373889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FBA3E233-B7A0-DC69-CA9F-3C7D54E047BD}"/>
                </a:ext>
              </a:extLst>
            </p:cNvPr>
            <p:cNvSpPr/>
            <p:nvPr/>
          </p:nvSpPr>
          <p:spPr>
            <a:xfrm>
              <a:off x="0" y="0"/>
              <a:ext cx="987439" cy="1373889"/>
            </a:xfrm>
            <a:custGeom>
              <a:avLst/>
              <a:gdLst/>
              <a:ahLst/>
              <a:cxnLst/>
              <a:rect l="l" t="t" r="r" b="b"/>
              <a:pathLst>
                <a:path w="987439" h="1373889">
                  <a:moveTo>
                    <a:pt x="206496" y="0"/>
                  </a:moveTo>
                  <a:lnTo>
                    <a:pt x="780942" y="0"/>
                  </a:lnTo>
                  <a:cubicBezTo>
                    <a:pt x="894987" y="0"/>
                    <a:pt x="987439" y="92452"/>
                    <a:pt x="987439" y="206496"/>
                  </a:cubicBezTo>
                  <a:lnTo>
                    <a:pt x="987439" y="1167393"/>
                  </a:lnTo>
                  <a:cubicBezTo>
                    <a:pt x="987439" y="1222159"/>
                    <a:pt x="965683" y="1274682"/>
                    <a:pt x="926957" y="1313408"/>
                  </a:cubicBezTo>
                  <a:cubicBezTo>
                    <a:pt x="888232" y="1352133"/>
                    <a:pt x="835709" y="1373889"/>
                    <a:pt x="780942" y="1373889"/>
                  </a:cubicBezTo>
                  <a:lnTo>
                    <a:pt x="206496" y="1373889"/>
                  </a:lnTo>
                  <a:cubicBezTo>
                    <a:pt x="151730" y="1373889"/>
                    <a:pt x="99207" y="1352133"/>
                    <a:pt x="60481" y="1313408"/>
                  </a:cubicBezTo>
                  <a:cubicBezTo>
                    <a:pt x="21756" y="1274682"/>
                    <a:pt x="0" y="1222159"/>
                    <a:pt x="0" y="1167393"/>
                  </a:cubicBezTo>
                  <a:lnTo>
                    <a:pt x="0" y="206496"/>
                  </a:lnTo>
                  <a:cubicBezTo>
                    <a:pt x="0" y="151730"/>
                    <a:pt x="21756" y="99207"/>
                    <a:pt x="60481" y="60481"/>
                  </a:cubicBezTo>
                  <a:cubicBezTo>
                    <a:pt x="99207" y="21756"/>
                    <a:pt x="151730" y="0"/>
                    <a:pt x="206496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5248EA9A-7EE9-FBD1-0140-000493F9824F}"/>
                </a:ext>
              </a:extLst>
            </p:cNvPr>
            <p:cNvSpPr txBox="1"/>
            <p:nvPr/>
          </p:nvSpPr>
          <p:spPr>
            <a:xfrm>
              <a:off x="0" y="-57150"/>
              <a:ext cx="987439" cy="14310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TextBox 31">
            <a:extLst>
              <a:ext uri="{FF2B5EF4-FFF2-40B4-BE49-F238E27FC236}">
                <a16:creationId xmlns:a16="http://schemas.microsoft.com/office/drawing/2014/main" id="{7DAACB1A-48A9-00C7-1F45-C7237790E24B}"/>
              </a:ext>
            </a:extLst>
          </p:cNvPr>
          <p:cNvSpPr txBox="1"/>
          <p:nvPr/>
        </p:nvSpPr>
        <p:spPr>
          <a:xfrm>
            <a:off x="7910517" y="1544904"/>
            <a:ext cx="10745927" cy="803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OUTPUT PROJECT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92392C6-7736-4ADC-95F2-B46CBDF93F7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665354"/>
            <a:ext cx="10210800" cy="735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675C0A8-A85F-4A8F-92E6-71C2C01AA4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620" y="2602639"/>
            <a:ext cx="7254071" cy="72200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roup 26">
            <a:extLst>
              <a:ext uri="{FF2B5EF4-FFF2-40B4-BE49-F238E27FC236}">
                <a16:creationId xmlns:a16="http://schemas.microsoft.com/office/drawing/2014/main" id="{A04CC41B-1D5A-4D80-B9D9-6BE4224EE824}"/>
              </a:ext>
            </a:extLst>
          </p:cNvPr>
          <p:cNvGrpSpPr/>
          <p:nvPr/>
        </p:nvGrpSpPr>
        <p:grpSpPr>
          <a:xfrm>
            <a:off x="726827" y="215553"/>
            <a:ext cx="6218058" cy="2291353"/>
            <a:chOff x="0" y="0"/>
            <a:chExt cx="987439" cy="1373889"/>
          </a:xfrm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7BB0EB74-0B94-4129-8337-6F6E0F275D2C}"/>
                </a:ext>
              </a:extLst>
            </p:cNvPr>
            <p:cNvSpPr/>
            <p:nvPr/>
          </p:nvSpPr>
          <p:spPr>
            <a:xfrm>
              <a:off x="0" y="0"/>
              <a:ext cx="987439" cy="1373889"/>
            </a:xfrm>
            <a:custGeom>
              <a:avLst/>
              <a:gdLst/>
              <a:ahLst/>
              <a:cxnLst/>
              <a:rect l="l" t="t" r="r" b="b"/>
              <a:pathLst>
                <a:path w="987439" h="1373889">
                  <a:moveTo>
                    <a:pt x="206496" y="0"/>
                  </a:moveTo>
                  <a:lnTo>
                    <a:pt x="780942" y="0"/>
                  </a:lnTo>
                  <a:cubicBezTo>
                    <a:pt x="894987" y="0"/>
                    <a:pt x="987439" y="92452"/>
                    <a:pt x="987439" y="206496"/>
                  </a:cubicBezTo>
                  <a:lnTo>
                    <a:pt x="987439" y="1167393"/>
                  </a:lnTo>
                  <a:cubicBezTo>
                    <a:pt x="987439" y="1222159"/>
                    <a:pt x="965683" y="1274682"/>
                    <a:pt x="926957" y="1313408"/>
                  </a:cubicBezTo>
                  <a:cubicBezTo>
                    <a:pt x="888232" y="1352133"/>
                    <a:pt x="835709" y="1373889"/>
                    <a:pt x="780942" y="1373889"/>
                  </a:cubicBezTo>
                  <a:lnTo>
                    <a:pt x="206496" y="1373889"/>
                  </a:lnTo>
                  <a:cubicBezTo>
                    <a:pt x="151730" y="1373889"/>
                    <a:pt x="99207" y="1352133"/>
                    <a:pt x="60481" y="1313408"/>
                  </a:cubicBezTo>
                  <a:cubicBezTo>
                    <a:pt x="21756" y="1274682"/>
                    <a:pt x="0" y="1222159"/>
                    <a:pt x="0" y="1167393"/>
                  </a:cubicBezTo>
                  <a:lnTo>
                    <a:pt x="0" y="206496"/>
                  </a:lnTo>
                  <a:cubicBezTo>
                    <a:pt x="0" y="151730"/>
                    <a:pt x="21756" y="99207"/>
                    <a:pt x="60481" y="60481"/>
                  </a:cubicBezTo>
                  <a:cubicBezTo>
                    <a:pt x="99207" y="21756"/>
                    <a:pt x="151730" y="0"/>
                    <a:pt x="206496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37" name="TextBox 28">
              <a:extLst>
                <a:ext uri="{FF2B5EF4-FFF2-40B4-BE49-F238E27FC236}">
                  <a16:creationId xmlns:a16="http://schemas.microsoft.com/office/drawing/2014/main" id="{33CF53C5-F72D-428A-BE21-6D227ED975A4}"/>
                </a:ext>
              </a:extLst>
            </p:cNvPr>
            <p:cNvSpPr txBox="1"/>
            <p:nvPr/>
          </p:nvSpPr>
          <p:spPr>
            <a:xfrm>
              <a:off x="0" y="-57150"/>
              <a:ext cx="987439" cy="14310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8" name="TextBox 31">
            <a:extLst>
              <a:ext uri="{FF2B5EF4-FFF2-40B4-BE49-F238E27FC236}">
                <a16:creationId xmlns:a16="http://schemas.microsoft.com/office/drawing/2014/main" id="{7F2EFEC1-D6C8-4A03-9D75-2B2222410F17}"/>
              </a:ext>
            </a:extLst>
          </p:cNvPr>
          <p:cNvSpPr txBox="1"/>
          <p:nvPr/>
        </p:nvSpPr>
        <p:spPr>
          <a:xfrm>
            <a:off x="799139" y="793866"/>
            <a:ext cx="5068261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0215" algn="ctr"/>
            <a:r>
              <a:rPr lang="en-ID" sz="2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Cuplikan</a:t>
            </a:r>
            <a:r>
              <a:rPr lang="en-ID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Laporan</a:t>
            </a:r>
            <a:r>
              <a:rPr lang="en-ID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Keuangan</a:t>
            </a:r>
            <a:r>
              <a:rPr lang="en-ID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Puslakes</a:t>
            </a:r>
            <a:r>
              <a:rPr lang="en-ID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“XYZ” dan Asrama Universitas “XYZ”</a:t>
            </a:r>
            <a:endParaRPr lang="en-ID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00655"/>
      </p:ext>
    </p:extLst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C0FC3-E93C-4DE6-C1F9-9EC1DCDFF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C107687-8860-49AD-873F-4F9939B8F898}"/>
              </a:ext>
            </a:extLst>
          </p:cNvPr>
          <p:cNvGrpSpPr/>
          <p:nvPr/>
        </p:nvGrpSpPr>
        <p:grpSpPr>
          <a:xfrm rot="-1549246">
            <a:off x="3823888" y="-1836038"/>
            <a:ext cx="1156392" cy="12187444"/>
            <a:chOff x="0" y="0"/>
            <a:chExt cx="304564" cy="320986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98580D9-8A0F-1109-81CA-4FDA67F46321}"/>
                </a:ext>
              </a:extLst>
            </p:cNvPr>
            <p:cNvSpPr/>
            <p:nvPr/>
          </p:nvSpPr>
          <p:spPr>
            <a:xfrm>
              <a:off x="0" y="0"/>
              <a:ext cx="304564" cy="3209862"/>
            </a:xfrm>
            <a:custGeom>
              <a:avLst/>
              <a:gdLst/>
              <a:ahLst/>
              <a:cxnLst/>
              <a:rect l="l" t="t" r="r" b="b"/>
              <a:pathLst>
                <a:path w="304564" h="3209862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3057580"/>
                  </a:lnTo>
                  <a:cubicBezTo>
                    <a:pt x="304564" y="3097967"/>
                    <a:pt x="288520" y="3136701"/>
                    <a:pt x="259962" y="3165259"/>
                  </a:cubicBezTo>
                  <a:cubicBezTo>
                    <a:pt x="231403" y="3193818"/>
                    <a:pt x="192670" y="3209862"/>
                    <a:pt x="152282" y="3209862"/>
                  </a:cubicBezTo>
                  <a:lnTo>
                    <a:pt x="152282" y="3209862"/>
                  </a:lnTo>
                  <a:cubicBezTo>
                    <a:pt x="68179" y="3209862"/>
                    <a:pt x="0" y="3141683"/>
                    <a:pt x="0" y="3057580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4D77B23-5BBF-7926-BDC9-417E9BF20143}"/>
                </a:ext>
              </a:extLst>
            </p:cNvPr>
            <p:cNvSpPr txBox="1"/>
            <p:nvPr/>
          </p:nvSpPr>
          <p:spPr>
            <a:xfrm>
              <a:off x="0" y="-57150"/>
              <a:ext cx="304564" cy="3267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C3BC9D55-32F5-F676-63E0-1A3D3567A48E}"/>
              </a:ext>
            </a:extLst>
          </p:cNvPr>
          <p:cNvGrpSpPr/>
          <p:nvPr/>
        </p:nvGrpSpPr>
        <p:grpSpPr>
          <a:xfrm rot="-1549246">
            <a:off x="6767380" y="-109269"/>
            <a:ext cx="1156392" cy="12187444"/>
            <a:chOff x="0" y="0"/>
            <a:chExt cx="304564" cy="3209862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D20BA8C-A7C4-0B04-38E8-28A0D8D81CE2}"/>
                </a:ext>
              </a:extLst>
            </p:cNvPr>
            <p:cNvSpPr/>
            <p:nvPr/>
          </p:nvSpPr>
          <p:spPr>
            <a:xfrm>
              <a:off x="0" y="0"/>
              <a:ext cx="304564" cy="3209862"/>
            </a:xfrm>
            <a:custGeom>
              <a:avLst/>
              <a:gdLst/>
              <a:ahLst/>
              <a:cxnLst/>
              <a:rect l="l" t="t" r="r" b="b"/>
              <a:pathLst>
                <a:path w="304564" h="3209862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3057580"/>
                  </a:lnTo>
                  <a:cubicBezTo>
                    <a:pt x="304564" y="3097967"/>
                    <a:pt x="288520" y="3136701"/>
                    <a:pt x="259962" y="3165259"/>
                  </a:cubicBezTo>
                  <a:cubicBezTo>
                    <a:pt x="231403" y="3193818"/>
                    <a:pt x="192670" y="3209862"/>
                    <a:pt x="152282" y="3209862"/>
                  </a:cubicBezTo>
                  <a:lnTo>
                    <a:pt x="152282" y="3209862"/>
                  </a:lnTo>
                  <a:cubicBezTo>
                    <a:pt x="68179" y="3209862"/>
                    <a:pt x="0" y="3141683"/>
                    <a:pt x="0" y="3057580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FACE6E8-1881-C8BC-4584-A9AF58F314B9}"/>
                </a:ext>
              </a:extLst>
            </p:cNvPr>
            <p:cNvSpPr txBox="1"/>
            <p:nvPr/>
          </p:nvSpPr>
          <p:spPr>
            <a:xfrm>
              <a:off x="0" y="-57150"/>
              <a:ext cx="304564" cy="3267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395698AD-F7BA-6351-2859-5574E5FD3E3B}"/>
              </a:ext>
            </a:extLst>
          </p:cNvPr>
          <p:cNvGrpSpPr/>
          <p:nvPr/>
        </p:nvGrpSpPr>
        <p:grpSpPr>
          <a:xfrm>
            <a:off x="1028700" y="1861801"/>
            <a:ext cx="15274330" cy="8133052"/>
            <a:chOff x="0" y="0"/>
            <a:chExt cx="4022869" cy="1895556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C65337-8C95-2D72-0437-8EB046AA3BDE}"/>
                </a:ext>
              </a:extLst>
            </p:cNvPr>
            <p:cNvSpPr/>
            <p:nvPr/>
          </p:nvSpPr>
          <p:spPr>
            <a:xfrm>
              <a:off x="0" y="0"/>
              <a:ext cx="4022869" cy="1895556"/>
            </a:xfrm>
            <a:custGeom>
              <a:avLst/>
              <a:gdLst/>
              <a:ahLst/>
              <a:cxnLst/>
              <a:rect l="l" t="t" r="r" b="b"/>
              <a:pathLst>
                <a:path w="4022869" h="1895556">
                  <a:moveTo>
                    <a:pt x="50686" y="0"/>
                  </a:moveTo>
                  <a:lnTo>
                    <a:pt x="3972183" y="0"/>
                  </a:lnTo>
                  <a:cubicBezTo>
                    <a:pt x="3985626" y="0"/>
                    <a:pt x="3998518" y="5340"/>
                    <a:pt x="4008023" y="14846"/>
                  </a:cubicBezTo>
                  <a:cubicBezTo>
                    <a:pt x="4017529" y="24351"/>
                    <a:pt x="4022869" y="37243"/>
                    <a:pt x="4022869" y="50686"/>
                  </a:cubicBezTo>
                  <a:lnTo>
                    <a:pt x="4022869" y="1844870"/>
                  </a:lnTo>
                  <a:cubicBezTo>
                    <a:pt x="4022869" y="1858313"/>
                    <a:pt x="4017529" y="1871205"/>
                    <a:pt x="4008023" y="1880711"/>
                  </a:cubicBezTo>
                  <a:cubicBezTo>
                    <a:pt x="3998518" y="1890216"/>
                    <a:pt x="3985626" y="1895556"/>
                    <a:pt x="3972183" y="1895556"/>
                  </a:cubicBezTo>
                  <a:lnTo>
                    <a:pt x="50686" y="1895556"/>
                  </a:lnTo>
                  <a:cubicBezTo>
                    <a:pt x="37243" y="1895556"/>
                    <a:pt x="24351" y="1890216"/>
                    <a:pt x="14846" y="1880711"/>
                  </a:cubicBezTo>
                  <a:cubicBezTo>
                    <a:pt x="5340" y="1871205"/>
                    <a:pt x="0" y="1858313"/>
                    <a:pt x="0" y="1844870"/>
                  </a:cubicBezTo>
                  <a:lnTo>
                    <a:pt x="0" y="50686"/>
                  </a:lnTo>
                  <a:cubicBezTo>
                    <a:pt x="0" y="37243"/>
                    <a:pt x="5340" y="24351"/>
                    <a:pt x="14846" y="14846"/>
                  </a:cubicBezTo>
                  <a:cubicBezTo>
                    <a:pt x="24351" y="5340"/>
                    <a:pt x="37243" y="0"/>
                    <a:pt x="50686" y="0"/>
                  </a:cubicBezTo>
                  <a:close/>
                </a:path>
              </a:pathLst>
            </a:custGeom>
            <a:solidFill>
              <a:srgbClr val="E2E2E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E5885389-9351-C874-B56E-3F95C2C35BE2}"/>
                </a:ext>
              </a:extLst>
            </p:cNvPr>
            <p:cNvSpPr txBox="1"/>
            <p:nvPr/>
          </p:nvSpPr>
          <p:spPr>
            <a:xfrm>
              <a:off x="0" y="-57150"/>
              <a:ext cx="4022869" cy="1952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8983DDCD-A543-BEA0-F9EB-863BC8FDEF13}"/>
              </a:ext>
            </a:extLst>
          </p:cNvPr>
          <p:cNvGrpSpPr/>
          <p:nvPr/>
        </p:nvGrpSpPr>
        <p:grpSpPr>
          <a:xfrm rot="-1796311">
            <a:off x="17168010" y="7246436"/>
            <a:ext cx="2239980" cy="8357096"/>
            <a:chOff x="0" y="0"/>
            <a:chExt cx="589953" cy="2201046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94C263B5-CAD9-79AC-C7B6-1258A2501ABC}"/>
                </a:ext>
              </a:extLst>
            </p:cNvPr>
            <p:cNvSpPr/>
            <p:nvPr/>
          </p:nvSpPr>
          <p:spPr>
            <a:xfrm>
              <a:off x="0" y="0"/>
              <a:ext cx="589953" cy="2201046"/>
            </a:xfrm>
            <a:custGeom>
              <a:avLst/>
              <a:gdLst/>
              <a:ahLst/>
              <a:cxnLst/>
              <a:rect l="l" t="t" r="r" b="b"/>
              <a:pathLst>
                <a:path w="589953" h="2201046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1906069"/>
                  </a:lnTo>
                  <a:cubicBezTo>
                    <a:pt x="589953" y="2068980"/>
                    <a:pt x="457888" y="2201046"/>
                    <a:pt x="294977" y="2201046"/>
                  </a:cubicBezTo>
                  <a:lnTo>
                    <a:pt x="294977" y="2201046"/>
                  </a:lnTo>
                  <a:cubicBezTo>
                    <a:pt x="132066" y="2201046"/>
                    <a:pt x="0" y="2068980"/>
                    <a:pt x="0" y="1906069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39AD03FA-9111-4EF0-C1E7-DE0A4BB74975}"/>
                </a:ext>
              </a:extLst>
            </p:cNvPr>
            <p:cNvSpPr txBox="1"/>
            <p:nvPr/>
          </p:nvSpPr>
          <p:spPr>
            <a:xfrm>
              <a:off x="0" y="-57150"/>
              <a:ext cx="589953" cy="2258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0E2DB8E8-9D35-BEB7-AD72-73F9707919B3}"/>
              </a:ext>
            </a:extLst>
          </p:cNvPr>
          <p:cNvGrpSpPr/>
          <p:nvPr/>
        </p:nvGrpSpPr>
        <p:grpSpPr>
          <a:xfrm rot="-1796311">
            <a:off x="15460419" y="-2784700"/>
            <a:ext cx="2239980" cy="4379762"/>
            <a:chOff x="0" y="0"/>
            <a:chExt cx="589953" cy="1153518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5BD820C-7101-DBE3-3530-89C26ADB1996}"/>
                </a:ext>
              </a:extLst>
            </p:cNvPr>
            <p:cNvSpPr/>
            <p:nvPr/>
          </p:nvSpPr>
          <p:spPr>
            <a:xfrm>
              <a:off x="0" y="0"/>
              <a:ext cx="589953" cy="1153518"/>
            </a:xfrm>
            <a:custGeom>
              <a:avLst/>
              <a:gdLst/>
              <a:ahLst/>
              <a:cxnLst/>
              <a:rect l="l" t="t" r="r" b="b"/>
              <a:pathLst>
                <a:path w="589953" h="1153518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858541"/>
                  </a:lnTo>
                  <a:cubicBezTo>
                    <a:pt x="589953" y="1021452"/>
                    <a:pt x="457888" y="1153518"/>
                    <a:pt x="294977" y="1153518"/>
                  </a:cubicBezTo>
                  <a:lnTo>
                    <a:pt x="294977" y="1153518"/>
                  </a:lnTo>
                  <a:cubicBezTo>
                    <a:pt x="132066" y="1153518"/>
                    <a:pt x="0" y="1021452"/>
                    <a:pt x="0" y="858541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79DCD707-3CFC-98AF-F2B1-9217671D4AE4}"/>
                </a:ext>
              </a:extLst>
            </p:cNvPr>
            <p:cNvSpPr txBox="1"/>
            <p:nvPr/>
          </p:nvSpPr>
          <p:spPr>
            <a:xfrm>
              <a:off x="0" y="-57150"/>
              <a:ext cx="589953" cy="12106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8A7A416E-5941-A205-EC3F-326AEC469AB5}"/>
              </a:ext>
            </a:extLst>
          </p:cNvPr>
          <p:cNvGrpSpPr/>
          <p:nvPr/>
        </p:nvGrpSpPr>
        <p:grpSpPr>
          <a:xfrm rot="-1549246">
            <a:off x="426585" y="8882918"/>
            <a:ext cx="1156392" cy="2223868"/>
            <a:chOff x="0" y="0"/>
            <a:chExt cx="304564" cy="585710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3D5659A-5F65-15D9-6CC9-8F389A4B1786}"/>
                </a:ext>
              </a:extLst>
            </p:cNvPr>
            <p:cNvSpPr/>
            <p:nvPr/>
          </p:nvSpPr>
          <p:spPr>
            <a:xfrm>
              <a:off x="0" y="0"/>
              <a:ext cx="304564" cy="585710"/>
            </a:xfrm>
            <a:custGeom>
              <a:avLst/>
              <a:gdLst/>
              <a:ahLst/>
              <a:cxnLst/>
              <a:rect l="l" t="t" r="r" b="b"/>
              <a:pathLst>
                <a:path w="304564" h="585710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433428"/>
                  </a:lnTo>
                  <a:cubicBezTo>
                    <a:pt x="304564" y="517531"/>
                    <a:pt x="236385" y="585710"/>
                    <a:pt x="152282" y="585710"/>
                  </a:cubicBezTo>
                  <a:lnTo>
                    <a:pt x="152282" y="585710"/>
                  </a:lnTo>
                  <a:cubicBezTo>
                    <a:pt x="111894" y="585710"/>
                    <a:pt x="73161" y="569666"/>
                    <a:pt x="44602" y="541108"/>
                  </a:cubicBezTo>
                  <a:cubicBezTo>
                    <a:pt x="16044" y="512549"/>
                    <a:pt x="0" y="473816"/>
                    <a:pt x="0" y="433428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98BDAA82-BA82-4DA4-219F-5A0BCC1B2ED8}"/>
                </a:ext>
              </a:extLst>
            </p:cNvPr>
            <p:cNvSpPr txBox="1"/>
            <p:nvPr/>
          </p:nvSpPr>
          <p:spPr>
            <a:xfrm>
              <a:off x="0" y="-57150"/>
              <a:ext cx="304564" cy="64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BB02E462-C086-B6EE-6D3D-C74DC61B412F}"/>
              </a:ext>
            </a:extLst>
          </p:cNvPr>
          <p:cNvGrpSpPr/>
          <p:nvPr/>
        </p:nvGrpSpPr>
        <p:grpSpPr>
          <a:xfrm rot="-1549246">
            <a:off x="9194643" y="-1111934"/>
            <a:ext cx="1156392" cy="2223868"/>
            <a:chOff x="0" y="0"/>
            <a:chExt cx="304564" cy="585710"/>
          </a:xfrm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C4AF5952-A21C-F8D8-E15F-7490ACEF8A41}"/>
                </a:ext>
              </a:extLst>
            </p:cNvPr>
            <p:cNvSpPr/>
            <p:nvPr/>
          </p:nvSpPr>
          <p:spPr>
            <a:xfrm>
              <a:off x="0" y="0"/>
              <a:ext cx="304564" cy="585710"/>
            </a:xfrm>
            <a:custGeom>
              <a:avLst/>
              <a:gdLst/>
              <a:ahLst/>
              <a:cxnLst/>
              <a:rect l="l" t="t" r="r" b="b"/>
              <a:pathLst>
                <a:path w="304564" h="585710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433428"/>
                  </a:lnTo>
                  <a:cubicBezTo>
                    <a:pt x="304564" y="517531"/>
                    <a:pt x="236385" y="585710"/>
                    <a:pt x="152282" y="585710"/>
                  </a:cubicBezTo>
                  <a:lnTo>
                    <a:pt x="152282" y="585710"/>
                  </a:lnTo>
                  <a:cubicBezTo>
                    <a:pt x="111894" y="585710"/>
                    <a:pt x="73161" y="569666"/>
                    <a:pt x="44602" y="541108"/>
                  </a:cubicBezTo>
                  <a:cubicBezTo>
                    <a:pt x="16044" y="512549"/>
                    <a:pt x="0" y="473816"/>
                    <a:pt x="0" y="433428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50868560-6E16-4B08-0FB6-31B0AA41B433}"/>
                </a:ext>
              </a:extLst>
            </p:cNvPr>
            <p:cNvSpPr txBox="1"/>
            <p:nvPr/>
          </p:nvSpPr>
          <p:spPr>
            <a:xfrm>
              <a:off x="0" y="-57150"/>
              <a:ext cx="304564" cy="64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37BFE0CD-9C9D-2A87-20E7-227FCF82ACB7}"/>
              </a:ext>
            </a:extLst>
          </p:cNvPr>
          <p:cNvGrpSpPr/>
          <p:nvPr/>
        </p:nvGrpSpPr>
        <p:grpSpPr>
          <a:xfrm>
            <a:off x="970040" y="2873183"/>
            <a:ext cx="3749181" cy="5216484"/>
            <a:chOff x="0" y="0"/>
            <a:chExt cx="987439" cy="1373889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FBA3E233-B7A0-DC69-CA9F-3C7D54E047BD}"/>
                </a:ext>
              </a:extLst>
            </p:cNvPr>
            <p:cNvSpPr/>
            <p:nvPr/>
          </p:nvSpPr>
          <p:spPr>
            <a:xfrm>
              <a:off x="0" y="0"/>
              <a:ext cx="987439" cy="1373889"/>
            </a:xfrm>
            <a:custGeom>
              <a:avLst/>
              <a:gdLst/>
              <a:ahLst/>
              <a:cxnLst/>
              <a:rect l="l" t="t" r="r" b="b"/>
              <a:pathLst>
                <a:path w="987439" h="1373889">
                  <a:moveTo>
                    <a:pt x="206496" y="0"/>
                  </a:moveTo>
                  <a:lnTo>
                    <a:pt x="780942" y="0"/>
                  </a:lnTo>
                  <a:cubicBezTo>
                    <a:pt x="894987" y="0"/>
                    <a:pt x="987439" y="92452"/>
                    <a:pt x="987439" y="206496"/>
                  </a:cubicBezTo>
                  <a:lnTo>
                    <a:pt x="987439" y="1167393"/>
                  </a:lnTo>
                  <a:cubicBezTo>
                    <a:pt x="987439" y="1222159"/>
                    <a:pt x="965683" y="1274682"/>
                    <a:pt x="926957" y="1313408"/>
                  </a:cubicBezTo>
                  <a:cubicBezTo>
                    <a:pt x="888232" y="1352133"/>
                    <a:pt x="835709" y="1373889"/>
                    <a:pt x="780942" y="1373889"/>
                  </a:cubicBezTo>
                  <a:lnTo>
                    <a:pt x="206496" y="1373889"/>
                  </a:lnTo>
                  <a:cubicBezTo>
                    <a:pt x="151730" y="1373889"/>
                    <a:pt x="99207" y="1352133"/>
                    <a:pt x="60481" y="1313408"/>
                  </a:cubicBezTo>
                  <a:cubicBezTo>
                    <a:pt x="21756" y="1274682"/>
                    <a:pt x="0" y="1222159"/>
                    <a:pt x="0" y="1167393"/>
                  </a:cubicBezTo>
                  <a:lnTo>
                    <a:pt x="0" y="206496"/>
                  </a:lnTo>
                  <a:cubicBezTo>
                    <a:pt x="0" y="151730"/>
                    <a:pt x="21756" y="99207"/>
                    <a:pt x="60481" y="60481"/>
                  </a:cubicBezTo>
                  <a:cubicBezTo>
                    <a:pt x="99207" y="21756"/>
                    <a:pt x="151730" y="0"/>
                    <a:pt x="206496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5248EA9A-7EE9-FBD1-0140-000493F9824F}"/>
                </a:ext>
              </a:extLst>
            </p:cNvPr>
            <p:cNvSpPr txBox="1"/>
            <p:nvPr/>
          </p:nvSpPr>
          <p:spPr>
            <a:xfrm>
              <a:off x="0" y="-57150"/>
              <a:ext cx="987439" cy="14310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TextBox 31">
            <a:extLst>
              <a:ext uri="{FF2B5EF4-FFF2-40B4-BE49-F238E27FC236}">
                <a16:creationId xmlns:a16="http://schemas.microsoft.com/office/drawing/2014/main" id="{7DAACB1A-48A9-00C7-1F45-C7237790E24B}"/>
              </a:ext>
            </a:extLst>
          </p:cNvPr>
          <p:cNvSpPr txBox="1"/>
          <p:nvPr/>
        </p:nvSpPr>
        <p:spPr>
          <a:xfrm>
            <a:off x="4270622" y="813216"/>
            <a:ext cx="10745927" cy="803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1" dirty="0">
                <a:latin typeface="Poppins Bold"/>
                <a:ea typeface="Poppins Bold"/>
                <a:cs typeface="Poppins Bold"/>
                <a:sym typeface="Poppins Bold"/>
              </a:rPr>
              <a:t>OUTPUT PROJECT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066DA3E-7282-428D-85BC-21337C8F541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564" y="1882830"/>
            <a:ext cx="10658635" cy="79850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1">
            <a:extLst>
              <a:ext uri="{FF2B5EF4-FFF2-40B4-BE49-F238E27FC236}">
                <a16:creationId xmlns:a16="http://schemas.microsoft.com/office/drawing/2014/main" id="{E0CFE746-14D3-469E-BE58-EEAFD24D8CDD}"/>
              </a:ext>
            </a:extLst>
          </p:cNvPr>
          <p:cNvSpPr txBox="1"/>
          <p:nvPr/>
        </p:nvSpPr>
        <p:spPr>
          <a:xfrm>
            <a:off x="1032575" y="3568849"/>
            <a:ext cx="3272071" cy="3447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0215" algn="ctr"/>
            <a:r>
              <a:rPr lang="en-ID" sz="2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Cuplikan</a:t>
            </a:r>
            <a:r>
              <a:rPr lang="en-ID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Laporan</a:t>
            </a:r>
            <a:r>
              <a:rPr lang="en-ID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Pendampingan</a:t>
            </a:r>
            <a:r>
              <a:rPr lang="en-ID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2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Berisi</a:t>
            </a:r>
            <a:r>
              <a:rPr lang="en-ID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Draft Panduan dan </a:t>
            </a:r>
            <a:r>
              <a:rPr lang="en-ID" sz="2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Evaluasi</a:t>
            </a:r>
            <a:r>
              <a:rPr lang="en-ID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Pengendalian</a:t>
            </a:r>
            <a:r>
              <a:rPr lang="en-ID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Internal</a:t>
            </a:r>
            <a:endParaRPr lang="en-ID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17370"/>
      </p:ext>
    </p:extLst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400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Comic Sans MS</vt:lpstr>
      <vt:lpstr>Calibri</vt:lpstr>
      <vt:lpstr>Poppins Bold</vt:lpstr>
      <vt:lpstr>Algerian</vt:lpstr>
      <vt:lpstr>Arial</vt:lpstr>
      <vt:lpstr>Times New Roman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Putih dan Biru Modern Proposal Bisnis Presentasi </dc:title>
  <cp:lastModifiedBy>RICHA</cp:lastModifiedBy>
  <cp:revision>43</cp:revision>
  <dcterms:created xsi:type="dcterms:W3CDTF">2006-08-16T00:00:00Z</dcterms:created>
  <dcterms:modified xsi:type="dcterms:W3CDTF">2025-06-13T16:21:52Z</dcterms:modified>
  <dc:identifier>DAGPzxeM000</dc:identifier>
</cp:coreProperties>
</file>