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3" r:id="rId5"/>
    <p:sldId id="267" r:id="rId6"/>
    <p:sldId id="266" r:id="rId7"/>
    <p:sldId id="268" r:id="rId8"/>
    <p:sldId id="269" r:id="rId9"/>
    <p:sldId id="270" r:id="rId10"/>
    <p:sldId id="271" r:id="rId11"/>
    <p:sldId id="272" r:id="rId12"/>
    <p:sldId id="261" r:id="rId13"/>
    <p:sldId id="264" r:id="rId14"/>
    <p:sldId id="26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7" d="100"/>
          <a:sy n="77" d="100"/>
        </p:scale>
        <p:origin x="-336" y="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098DDD7-403A-4E51-B575-29B38C397C53}" type="datetimeFigureOut">
              <a:rPr lang="en-US" smtClean="0"/>
              <a:pPr/>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A5D12-F062-41E7-9571-2C9CD44E6181}" type="slidenum">
              <a:rPr lang="en-US" smtClean="0"/>
              <a:pPr/>
              <a:t>‹#›</a:t>
            </a:fld>
            <a:endParaRPr lang="en-US"/>
          </a:p>
        </p:txBody>
      </p:sp>
    </p:spTree>
    <p:extLst>
      <p:ext uri="{BB962C8B-B14F-4D97-AF65-F5344CB8AC3E}">
        <p14:creationId xmlns:p14="http://schemas.microsoft.com/office/powerpoint/2010/main" xmlns="" val="1211442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98DDD7-403A-4E51-B575-29B38C397C53}" type="datetimeFigureOut">
              <a:rPr lang="en-US" smtClean="0"/>
              <a:pPr/>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A5D12-F062-41E7-9571-2C9CD44E6181}" type="slidenum">
              <a:rPr lang="en-US" smtClean="0"/>
              <a:pPr/>
              <a:t>‹#›</a:t>
            </a:fld>
            <a:endParaRPr lang="en-US"/>
          </a:p>
        </p:txBody>
      </p:sp>
    </p:spTree>
    <p:extLst>
      <p:ext uri="{BB962C8B-B14F-4D97-AF65-F5344CB8AC3E}">
        <p14:creationId xmlns:p14="http://schemas.microsoft.com/office/powerpoint/2010/main" xmlns="" val="14883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98DDD7-403A-4E51-B575-29B38C397C53}" type="datetimeFigureOut">
              <a:rPr lang="en-US" smtClean="0"/>
              <a:pPr/>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A5D12-F062-41E7-9571-2C9CD44E6181}" type="slidenum">
              <a:rPr lang="en-US" smtClean="0"/>
              <a:pPr/>
              <a:t>‹#›</a:t>
            </a:fld>
            <a:endParaRPr lang="en-US"/>
          </a:p>
        </p:txBody>
      </p:sp>
    </p:spTree>
    <p:extLst>
      <p:ext uri="{BB962C8B-B14F-4D97-AF65-F5344CB8AC3E}">
        <p14:creationId xmlns:p14="http://schemas.microsoft.com/office/powerpoint/2010/main" xmlns="" val="1356262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98DDD7-403A-4E51-B575-29B38C397C53}" type="datetimeFigureOut">
              <a:rPr lang="en-US" smtClean="0"/>
              <a:pPr/>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A5D12-F062-41E7-9571-2C9CD44E6181}" type="slidenum">
              <a:rPr lang="en-US" smtClean="0"/>
              <a:pPr/>
              <a:t>‹#›</a:t>
            </a:fld>
            <a:endParaRPr lang="en-US"/>
          </a:p>
        </p:txBody>
      </p:sp>
    </p:spTree>
    <p:extLst>
      <p:ext uri="{BB962C8B-B14F-4D97-AF65-F5344CB8AC3E}">
        <p14:creationId xmlns:p14="http://schemas.microsoft.com/office/powerpoint/2010/main" xmlns="" val="1173800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98DDD7-403A-4E51-B575-29B38C397C53}" type="datetimeFigureOut">
              <a:rPr lang="en-US" smtClean="0"/>
              <a:pPr/>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A5D12-F062-41E7-9571-2C9CD44E6181}" type="slidenum">
              <a:rPr lang="en-US" smtClean="0"/>
              <a:pPr/>
              <a:t>‹#›</a:t>
            </a:fld>
            <a:endParaRPr lang="en-US"/>
          </a:p>
        </p:txBody>
      </p:sp>
    </p:spTree>
    <p:extLst>
      <p:ext uri="{BB962C8B-B14F-4D97-AF65-F5344CB8AC3E}">
        <p14:creationId xmlns:p14="http://schemas.microsoft.com/office/powerpoint/2010/main" xmlns="" val="3769999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098DDD7-403A-4E51-B575-29B38C397C53}" type="datetimeFigureOut">
              <a:rPr lang="en-US" smtClean="0"/>
              <a:pPr/>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3A5D12-F062-41E7-9571-2C9CD44E6181}" type="slidenum">
              <a:rPr lang="en-US" smtClean="0"/>
              <a:pPr/>
              <a:t>‹#›</a:t>
            </a:fld>
            <a:endParaRPr lang="en-US"/>
          </a:p>
        </p:txBody>
      </p:sp>
    </p:spTree>
    <p:extLst>
      <p:ext uri="{BB962C8B-B14F-4D97-AF65-F5344CB8AC3E}">
        <p14:creationId xmlns:p14="http://schemas.microsoft.com/office/powerpoint/2010/main" xmlns="" val="423832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098DDD7-403A-4E51-B575-29B38C397C53}" type="datetimeFigureOut">
              <a:rPr lang="en-US" smtClean="0"/>
              <a:pPr/>
              <a:t>11/14/2019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3A5D12-F062-41E7-9571-2C9CD44E6181}" type="slidenum">
              <a:rPr lang="en-US" smtClean="0"/>
              <a:pPr/>
              <a:t>‹#›</a:t>
            </a:fld>
            <a:endParaRPr lang="en-US"/>
          </a:p>
        </p:txBody>
      </p:sp>
    </p:spTree>
    <p:extLst>
      <p:ext uri="{BB962C8B-B14F-4D97-AF65-F5344CB8AC3E}">
        <p14:creationId xmlns:p14="http://schemas.microsoft.com/office/powerpoint/2010/main" xmlns="" val="3678980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98DDD7-403A-4E51-B575-29B38C397C53}" type="datetimeFigureOut">
              <a:rPr lang="en-US" smtClean="0"/>
              <a:pPr/>
              <a:t>11/14/2019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3A5D12-F062-41E7-9571-2C9CD44E6181}" type="slidenum">
              <a:rPr lang="en-US" smtClean="0"/>
              <a:pPr/>
              <a:t>‹#›</a:t>
            </a:fld>
            <a:endParaRPr lang="en-US"/>
          </a:p>
        </p:txBody>
      </p:sp>
    </p:spTree>
    <p:extLst>
      <p:ext uri="{BB962C8B-B14F-4D97-AF65-F5344CB8AC3E}">
        <p14:creationId xmlns:p14="http://schemas.microsoft.com/office/powerpoint/2010/main" xmlns="" val="1894795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98DDD7-403A-4E51-B575-29B38C397C53}" type="datetimeFigureOut">
              <a:rPr lang="en-US" smtClean="0"/>
              <a:pPr/>
              <a:t>11/14/2019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3A5D12-F062-41E7-9571-2C9CD44E6181}" type="slidenum">
              <a:rPr lang="en-US" smtClean="0"/>
              <a:pPr/>
              <a:t>‹#›</a:t>
            </a:fld>
            <a:endParaRPr lang="en-US"/>
          </a:p>
        </p:txBody>
      </p:sp>
    </p:spTree>
    <p:extLst>
      <p:ext uri="{BB962C8B-B14F-4D97-AF65-F5344CB8AC3E}">
        <p14:creationId xmlns:p14="http://schemas.microsoft.com/office/powerpoint/2010/main" xmlns="" val="3568508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98DDD7-403A-4E51-B575-29B38C397C53}" type="datetimeFigureOut">
              <a:rPr lang="en-US" smtClean="0"/>
              <a:pPr/>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3A5D12-F062-41E7-9571-2C9CD44E6181}" type="slidenum">
              <a:rPr lang="en-US" smtClean="0"/>
              <a:pPr/>
              <a:t>‹#›</a:t>
            </a:fld>
            <a:endParaRPr lang="en-US"/>
          </a:p>
        </p:txBody>
      </p:sp>
    </p:spTree>
    <p:extLst>
      <p:ext uri="{BB962C8B-B14F-4D97-AF65-F5344CB8AC3E}">
        <p14:creationId xmlns:p14="http://schemas.microsoft.com/office/powerpoint/2010/main" xmlns="" val="4166291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98DDD7-403A-4E51-B575-29B38C397C53}" type="datetimeFigureOut">
              <a:rPr lang="en-US" smtClean="0"/>
              <a:pPr/>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3A5D12-F062-41E7-9571-2C9CD44E6181}" type="slidenum">
              <a:rPr lang="en-US" smtClean="0"/>
              <a:pPr/>
              <a:t>‹#›</a:t>
            </a:fld>
            <a:endParaRPr lang="en-US"/>
          </a:p>
        </p:txBody>
      </p:sp>
    </p:spTree>
    <p:extLst>
      <p:ext uri="{BB962C8B-B14F-4D97-AF65-F5344CB8AC3E}">
        <p14:creationId xmlns:p14="http://schemas.microsoft.com/office/powerpoint/2010/main" xmlns="" val="1440591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98DDD7-403A-4E51-B575-29B38C397C53}" type="datetimeFigureOut">
              <a:rPr lang="en-US" smtClean="0"/>
              <a:pPr/>
              <a:t>11/14/2019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3A5D12-F062-41E7-9571-2C9CD44E6181}" type="slidenum">
              <a:rPr lang="en-US" smtClean="0"/>
              <a:pPr/>
              <a:t>‹#›</a:t>
            </a:fld>
            <a:endParaRPr lang="en-US"/>
          </a:p>
        </p:txBody>
      </p:sp>
    </p:spTree>
    <p:extLst>
      <p:ext uri="{BB962C8B-B14F-4D97-AF65-F5344CB8AC3E}">
        <p14:creationId xmlns:p14="http://schemas.microsoft.com/office/powerpoint/2010/main" xmlns="" val="1363332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1000" r="-11000"/>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657599" y="4419600"/>
            <a:ext cx="5692395" cy="1371600"/>
          </a:xfrm>
        </p:spPr>
        <p:txBody>
          <a:bodyPr>
            <a:normAutofit fontScale="92500" lnSpcReduction="20000"/>
          </a:bodyPr>
          <a:lstStyle/>
          <a:p>
            <a:r>
              <a:rPr lang="en-US" dirty="0" smtClean="0"/>
              <a:t> </a:t>
            </a:r>
          </a:p>
          <a:p>
            <a:r>
              <a:rPr lang="en-US" dirty="0" smtClean="0">
                <a:solidFill>
                  <a:schemeClr val="bg2"/>
                </a:solidFill>
              </a:rPr>
              <a:t>RICHA VERMA – 2K18/IT/095</a:t>
            </a:r>
          </a:p>
          <a:p>
            <a:r>
              <a:rPr lang="en-US" dirty="0" smtClean="0">
                <a:solidFill>
                  <a:schemeClr val="bg2"/>
                </a:solidFill>
              </a:rPr>
              <a:t>RHYTHM ARYA – 2K18/IT/094</a:t>
            </a:r>
            <a:endParaRPr lang="en-US" dirty="0">
              <a:solidFill>
                <a:schemeClr val="bg2"/>
              </a:solidFill>
            </a:endParaRPr>
          </a:p>
        </p:txBody>
      </p:sp>
      <p:sp>
        <p:nvSpPr>
          <p:cNvPr id="7" name="Rectangle 6"/>
          <p:cNvSpPr/>
          <p:nvPr/>
        </p:nvSpPr>
        <p:spPr>
          <a:xfrm>
            <a:off x="3381049" y="1465385"/>
            <a:ext cx="5537093"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5400" b="1" spc="150" dirty="0" smtClean="0">
                <a:ln w="11430"/>
                <a:solidFill>
                  <a:srgbClr val="F8F8F8"/>
                </a:solidFill>
                <a:effectLst>
                  <a:outerShdw blurRad="25400" algn="tl" rotWithShape="0">
                    <a:srgbClr val="000000">
                      <a:alpha val="43000"/>
                    </a:srgbClr>
                  </a:outerShdw>
                </a:effectLst>
                <a:latin typeface="Jokerman" pitchFamily="82" charset="0"/>
              </a:rPr>
              <a:t>PARKING  LOT</a:t>
            </a:r>
            <a:endParaRPr lang="en-US" sz="5400" b="1" cap="none" spc="150" dirty="0">
              <a:ln w="11430"/>
              <a:solidFill>
                <a:srgbClr val="F8F8F8"/>
              </a:solidFill>
              <a:effectLst>
                <a:outerShdw blurRad="25400" algn="tl" rotWithShape="0">
                  <a:srgbClr val="000000">
                    <a:alpha val="43000"/>
                  </a:srgbClr>
                </a:outerShdw>
              </a:effectLst>
              <a:latin typeface="Jokerman" pitchFamily="82" charset="0"/>
            </a:endParaRPr>
          </a:p>
        </p:txBody>
      </p:sp>
    </p:spTree>
    <p:extLst>
      <p:ext uri="{BB962C8B-B14F-4D97-AF65-F5344CB8AC3E}">
        <p14:creationId xmlns:p14="http://schemas.microsoft.com/office/powerpoint/2010/main" xmlns="" val="9897238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3"/>
          <a:srcRect/>
          <a:stretch>
            <a:fillRect/>
          </a:stretch>
        </p:blipFill>
        <p:spPr bwMode="auto">
          <a:xfrm>
            <a:off x="3048000" y="3048000"/>
            <a:ext cx="5557204" cy="2771775"/>
          </a:xfrm>
          <a:prstGeom prst="rect">
            <a:avLst/>
          </a:prstGeom>
          <a:noFill/>
          <a:ln w="9525">
            <a:noFill/>
            <a:miter lim="800000"/>
            <a:headEnd/>
            <a:tailEnd/>
          </a:ln>
          <a:effectLst/>
        </p:spPr>
      </p:pic>
      <p:sp>
        <p:nvSpPr>
          <p:cNvPr id="4" name="TextBox 3"/>
          <p:cNvSpPr txBox="1"/>
          <p:nvPr/>
        </p:nvSpPr>
        <p:spPr>
          <a:xfrm>
            <a:off x="228600" y="685800"/>
            <a:ext cx="5105400" cy="138499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sz="2800" b="1" dirty="0" smtClean="0"/>
              <a:t>Option 3 calculates and display the parking charges  depending upon VIP or a non VIP customer</a:t>
            </a:r>
            <a:endParaRPr lang="en-US" sz="28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srcRect/>
          <a:stretch>
            <a:fillRect/>
          </a:stretch>
        </p:blipFill>
        <p:spPr bwMode="auto">
          <a:xfrm>
            <a:off x="1752600" y="1066800"/>
            <a:ext cx="5829300" cy="2324100"/>
          </a:xfrm>
          <a:prstGeom prst="rect">
            <a:avLst/>
          </a:prstGeom>
          <a:noFill/>
          <a:ln w="9525">
            <a:noFill/>
            <a:miter lim="800000"/>
            <a:headEnd/>
            <a:tailEnd/>
          </a:ln>
          <a:effectLst/>
        </p:spPr>
      </p:pic>
      <p:sp>
        <p:nvSpPr>
          <p:cNvPr id="3" name="TextBox 2"/>
          <p:cNvSpPr txBox="1"/>
          <p:nvPr/>
        </p:nvSpPr>
        <p:spPr>
          <a:xfrm>
            <a:off x="685800" y="4495800"/>
            <a:ext cx="3657600" cy="830997"/>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2400" b="1" dirty="0" smtClean="0"/>
              <a:t>Option 4 deletes the record once the car is departed !!</a:t>
            </a:r>
            <a:endParaRPr lang="en-US" sz="24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2500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05000"/>
            <a:ext cx="8229600" cy="4525963"/>
          </a:xfrm>
        </p:spPr>
        <p:txBody>
          <a:bodyPr>
            <a:normAutofit fontScale="62500" lnSpcReduction="20000"/>
          </a:bodyPr>
          <a:lstStyle/>
          <a:p>
            <a:pPr marL="0" indent="0">
              <a:lnSpc>
                <a:spcPct val="170000"/>
              </a:lnSpc>
              <a:buNone/>
            </a:pPr>
            <a:r>
              <a:rPr lang="en-US" dirty="0" smtClean="0">
                <a:latin typeface="Arial" pitchFamily="34" charset="0"/>
                <a:cs typeface="Arial" pitchFamily="34" charset="0"/>
              </a:rPr>
              <a:t>No project is perfect and we fully accept that this is not a fully-fledged application upon which people could rely upon to ease the problem of maintaining the data in parking lots. Hence, improvements which we can make in this project given the opportunity can be:</a:t>
            </a:r>
          </a:p>
          <a:p>
            <a:pPr marL="514350" indent="-514350">
              <a:lnSpc>
                <a:spcPct val="170000"/>
              </a:lnSpc>
              <a:buAutoNum type="arabicPeriod"/>
            </a:pPr>
            <a:r>
              <a:rPr lang="en-US" dirty="0" smtClean="0">
                <a:latin typeface="Arial" pitchFamily="34" charset="0"/>
                <a:cs typeface="Arial" pitchFamily="34" charset="0"/>
              </a:rPr>
              <a:t>Connecting it with an online server and database</a:t>
            </a:r>
          </a:p>
          <a:p>
            <a:pPr marL="514350" indent="-514350">
              <a:lnSpc>
                <a:spcPct val="170000"/>
              </a:lnSpc>
              <a:buAutoNum type="arabicPeriod"/>
            </a:pPr>
            <a:r>
              <a:rPr lang="en-US" dirty="0" smtClean="0">
                <a:latin typeface="Arial" pitchFamily="34" charset="0"/>
                <a:cs typeface="Arial" pitchFamily="34" charset="0"/>
              </a:rPr>
              <a:t>Creation of a GUI in order to make it user-friendly and easy to use</a:t>
            </a:r>
          </a:p>
          <a:p>
            <a:pPr marL="514350" indent="-514350">
              <a:lnSpc>
                <a:spcPct val="170000"/>
              </a:lnSpc>
              <a:buAutoNum type="arabicPeriod"/>
            </a:pPr>
            <a:r>
              <a:rPr lang="en-US" dirty="0" smtClean="0">
                <a:latin typeface="Arial" pitchFamily="34" charset="0"/>
                <a:cs typeface="Arial" pitchFamily="34" charset="0"/>
              </a:rPr>
              <a:t>Sharing the recorded data with police and other authorities in order to help them trace culprits in case of vehicle-related crimes.</a:t>
            </a:r>
          </a:p>
          <a:p>
            <a:pPr marL="0" indent="0">
              <a:lnSpc>
                <a:spcPct val="170000"/>
              </a:lnSpc>
              <a:buNone/>
            </a:pPr>
            <a:r>
              <a:rPr lang="en-US" dirty="0" smtClean="0">
                <a:latin typeface="Arial" pitchFamily="34" charset="0"/>
                <a:cs typeface="Arial" pitchFamily="34" charset="0"/>
              </a:rPr>
              <a:t>And many more…  </a:t>
            </a:r>
            <a:endParaRPr lang="en-US" dirty="0">
              <a:latin typeface="Arial" pitchFamily="34" charset="0"/>
              <a:cs typeface="Arial" pitchFamily="34" charset="0"/>
            </a:endParaRPr>
          </a:p>
        </p:txBody>
      </p:sp>
      <p:sp>
        <p:nvSpPr>
          <p:cNvPr id="4" name="Title 3"/>
          <p:cNvSpPr>
            <a:spLocks noGrp="1"/>
          </p:cNvSpPr>
          <p:nvPr>
            <p:ph type="title"/>
          </p:nvPr>
        </p:nvSpPr>
        <p:spPr>
          <a:xfrm>
            <a:off x="0" y="384473"/>
            <a:ext cx="9144000" cy="923330"/>
          </a:xfrm>
          <a:prstGeom prst="rect">
            <a:avLst/>
          </a:prstGeom>
          <a:noFill/>
        </p:spPr>
        <p:txBody>
          <a:bodyPr wrap="square" lIns="91440" tIns="45720" rIns="91440" bIns="45720">
            <a:spAutoFit/>
          </a:bodyPr>
          <a:lstStyle/>
          <a:p>
            <a:pPr algn="ct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FURTHER IMPR     VEMENTS</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973515" y="533400"/>
            <a:ext cx="685800" cy="684085"/>
          </a:xfrm>
          <a:prstGeom prst="rect">
            <a:avLst/>
          </a:prstGeom>
        </p:spPr>
      </p:pic>
    </p:spTree>
    <p:extLst>
      <p:ext uri="{BB962C8B-B14F-4D97-AF65-F5344CB8AC3E}">
        <p14:creationId xmlns:p14="http://schemas.microsoft.com/office/powerpoint/2010/main" xmlns="" val="22705502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1000" r="-11000"/>
          </a:stretch>
        </a:blipFill>
        <a:effectLst/>
      </p:bgPr>
    </p:bg>
    <p:spTree>
      <p:nvGrpSpPr>
        <p:cNvPr id="1" name=""/>
        <p:cNvGrpSpPr/>
        <p:nvPr/>
      </p:nvGrpSpPr>
      <p:grpSpPr>
        <a:xfrm>
          <a:off x="0" y="0"/>
          <a:ext cx="0" cy="0"/>
          <a:chOff x="0" y="0"/>
          <a:chExt cx="0" cy="0"/>
        </a:xfrm>
      </p:grpSpPr>
      <p:sp>
        <p:nvSpPr>
          <p:cNvPr id="6" name="TextBox 5"/>
          <p:cNvSpPr txBox="1"/>
          <p:nvPr/>
        </p:nvSpPr>
        <p:spPr>
          <a:xfrm rot="19696400">
            <a:off x="-420646" y="2804956"/>
            <a:ext cx="9890949" cy="1569660"/>
          </a:xfrm>
          <a:prstGeom prst="rect">
            <a:avLst/>
          </a:prstGeom>
          <a:noFill/>
        </p:spPr>
        <p:txBody>
          <a:bodyPr wrap="square" rtlCol="0">
            <a:spAutoFit/>
          </a:bodyPr>
          <a:lstStyle/>
          <a:p>
            <a:pPr algn="ctr"/>
            <a:r>
              <a:rPr lang="en-US" sz="9600" b="1" dirty="0" smtClean="0">
                <a:solidFill>
                  <a:schemeClr val="bg2"/>
                </a:solidFill>
                <a:latin typeface="Matura MT Script Capitals" pitchFamily="66" charset="0"/>
              </a:rPr>
              <a:t>Thank  You!</a:t>
            </a:r>
            <a:endParaRPr lang="en-US" sz="9600" b="1" dirty="0">
              <a:solidFill>
                <a:schemeClr val="bg2"/>
              </a:solidFill>
              <a:latin typeface="Matura MT Script Capitals" pitchFamily="66" charset="0"/>
            </a:endParaRPr>
          </a:p>
        </p:txBody>
      </p:sp>
    </p:spTree>
    <p:extLst>
      <p:ext uri="{BB962C8B-B14F-4D97-AF65-F5344CB8AC3E}">
        <p14:creationId xmlns:p14="http://schemas.microsoft.com/office/powerpoint/2010/main" xmlns="" val="3297707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IDEA</a:t>
            </a:r>
          </a:p>
          <a:p>
            <a:r>
              <a:rPr lang="en-US" dirty="0" smtClean="0"/>
              <a:t>KYU KIA</a:t>
            </a:r>
          </a:p>
          <a:p>
            <a:r>
              <a:rPr lang="en-US" dirty="0" smtClean="0"/>
              <a:t>TUNE KYA LANGUAGE USE KI</a:t>
            </a:r>
          </a:p>
          <a:p>
            <a:r>
              <a:rPr lang="en-US" dirty="0" smtClean="0"/>
              <a:t>USKE FEATURES</a:t>
            </a:r>
          </a:p>
          <a:p>
            <a:r>
              <a:rPr lang="en-US" dirty="0" smtClean="0"/>
              <a:t>KYA CHEEZ BANAYI WORKING </a:t>
            </a:r>
          </a:p>
          <a:p>
            <a:r>
              <a:rPr lang="en-US" dirty="0" smtClean="0"/>
              <a:t>CLASS FUNTION ,MEMBERB FUNTIONS</a:t>
            </a:r>
          </a:p>
          <a:p>
            <a:r>
              <a:rPr lang="en-US" dirty="0" smtClean="0"/>
              <a:t>WORKING</a:t>
            </a:r>
          </a:p>
          <a:p>
            <a:endParaRPr lang="en-US" dirty="0" smtClean="0"/>
          </a:p>
          <a:p>
            <a:endParaRPr lang="en-US" dirty="0"/>
          </a:p>
        </p:txBody>
      </p:sp>
    </p:spTree>
    <p:extLst>
      <p:ext uri="{BB962C8B-B14F-4D97-AF65-F5344CB8AC3E}">
        <p14:creationId xmlns:p14="http://schemas.microsoft.com/office/powerpoint/2010/main" xmlns="" val="28800503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8169" y="2362200"/>
            <a:ext cx="6840415" cy="3429000"/>
          </a:xfrm>
        </p:spPr>
        <p:style>
          <a:lnRef idx="2">
            <a:schemeClr val="dk1"/>
          </a:lnRef>
          <a:fillRef idx="1">
            <a:schemeClr val="lt1"/>
          </a:fillRef>
          <a:effectRef idx="0">
            <a:schemeClr val="dk1"/>
          </a:effectRef>
          <a:fontRef idx="minor">
            <a:schemeClr val="dk1"/>
          </a:fontRef>
        </p:style>
        <p:txBody>
          <a:bodyPr>
            <a:normAutofit/>
          </a:bodyPr>
          <a:lstStyle/>
          <a:p>
            <a:pPr algn="just"/>
            <a:r>
              <a:rPr lang="en-US" dirty="0" smtClean="0"/>
              <a:t>Parking is a major concern in India.</a:t>
            </a:r>
          </a:p>
          <a:p>
            <a:pPr algn="just"/>
            <a:r>
              <a:rPr lang="en-US" dirty="0" smtClean="0"/>
              <a:t>Small villages and cities here lack basic parking technologies.</a:t>
            </a:r>
          </a:p>
          <a:p>
            <a:pPr algn="just"/>
            <a:r>
              <a:rPr lang="en-US" dirty="0" smtClean="0"/>
              <a:t>We intended to create a parking lot management system which can be deployed and used by the people.</a:t>
            </a:r>
            <a:endParaRPr lang="en-US" dirty="0"/>
          </a:p>
        </p:txBody>
      </p:sp>
      <p:sp>
        <p:nvSpPr>
          <p:cNvPr id="5" name="Rectangle 4"/>
          <p:cNvSpPr/>
          <p:nvPr/>
        </p:nvSpPr>
        <p:spPr>
          <a:xfrm>
            <a:off x="-11723" y="11723"/>
            <a:ext cx="9220200" cy="1754326"/>
          </a:xfrm>
          <a:prstGeom prst="rect">
            <a:avLst/>
          </a:prstGeom>
          <a:noFill/>
        </p:spPr>
        <p:txBody>
          <a:bodyPr wrap="squar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WHY did we </a:t>
            </a:r>
            <a:r>
              <a:rPr lang="en-US" sz="5400" b="1" cap="all" spc="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ch</a:t>
            </a: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se THIS PR     JECT?</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196254" y="115164"/>
            <a:ext cx="685800" cy="68408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940670" y="115165"/>
            <a:ext cx="685800" cy="684085"/>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827585" y="941645"/>
            <a:ext cx="685800" cy="684085"/>
          </a:xfrm>
          <a:prstGeom prst="rect">
            <a:avLst/>
          </a:prstGeom>
        </p:spPr>
      </p:pic>
    </p:spTree>
    <p:extLst>
      <p:ext uri="{BB962C8B-B14F-4D97-AF65-F5344CB8AC3E}">
        <p14:creationId xmlns:p14="http://schemas.microsoft.com/office/powerpoint/2010/main" xmlns="" val="253820390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2500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lvl="0" indent="0" algn="just">
              <a:lnSpc>
                <a:spcPct val="170000"/>
              </a:lnSpc>
              <a:buNone/>
            </a:pPr>
            <a:r>
              <a:rPr lang="en-US" dirty="0" smtClean="0">
                <a:latin typeface="Arial" pitchFamily="34" charset="0"/>
                <a:cs typeface="Arial" pitchFamily="34" charset="0"/>
              </a:rPr>
              <a:t>Parking Lot System </a:t>
            </a:r>
            <a:r>
              <a:rPr lang="en-US" dirty="0">
                <a:latin typeface="Arial" pitchFamily="34" charset="0"/>
                <a:cs typeface="Arial" pitchFamily="34" charset="0"/>
              </a:rPr>
              <a:t>is based on a concept to generate and maintain parking details with their total charge. </a:t>
            </a:r>
            <a:r>
              <a:rPr lang="en-US" dirty="0" smtClean="0">
                <a:latin typeface="Arial" pitchFamily="34" charset="0"/>
                <a:cs typeface="Arial" pitchFamily="34" charset="0"/>
              </a:rPr>
              <a:t>In India, there is no proper infrastructure, rules or regulations regarding the maintenance of parking lots. Although automated parking lots exist in some posh areas, the basic facility of maintaining a parking lot in most of the areas is rarely seen. So this project is merely a suggestion how we can implement the basic record of vehicles being parked along with some necessary details.</a:t>
            </a:r>
          </a:p>
          <a:p>
            <a:pPr marL="0" lvl="0" indent="0" algn="just">
              <a:lnSpc>
                <a:spcPct val="170000"/>
              </a:lnSpc>
              <a:buNone/>
            </a:pPr>
            <a:endParaRPr lang="en-US" dirty="0" smtClean="0">
              <a:latin typeface="Arial" pitchFamily="34" charset="0"/>
              <a:cs typeface="Arial" pitchFamily="34" charset="0"/>
            </a:endParaRPr>
          </a:p>
        </p:txBody>
      </p:sp>
      <p:sp>
        <p:nvSpPr>
          <p:cNvPr id="4" name="Rectangle 3"/>
          <p:cNvSpPr/>
          <p:nvPr/>
        </p:nvSpPr>
        <p:spPr>
          <a:xfrm>
            <a:off x="1736639" y="152400"/>
            <a:ext cx="5372176" cy="923330"/>
          </a:xfrm>
          <a:prstGeom prst="rect">
            <a:avLst/>
          </a:prstGeom>
          <a:noFill/>
        </p:spPr>
        <p:txBody>
          <a:bodyPr wrap="non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INTR     DUCTI     N</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276600" y="272021"/>
            <a:ext cx="685800" cy="68408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791200" y="272022"/>
            <a:ext cx="685800" cy="684085"/>
          </a:xfrm>
          <a:prstGeom prst="rect">
            <a:avLst/>
          </a:prstGeom>
        </p:spPr>
      </p:pic>
    </p:spTree>
    <p:extLst>
      <p:ext uri="{BB962C8B-B14F-4D97-AF65-F5344CB8AC3E}">
        <p14:creationId xmlns:p14="http://schemas.microsoft.com/office/powerpoint/2010/main" xmlns="" val="38717884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2500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lnSpc>
                <a:spcPct val="150000"/>
              </a:lnSpc>
              <a:buNone/>
            </a:pPr>
            <a:r>
              <a:rPr lang="en-US" b="1" u="sng" dirty="0" smtClean="0">
                <a:latin typeface="Arial" pitchFamily="34" charset="0"/>
                <a:cs typeface="Arial" pitchFamily="34" charset="0"/>
              </a:rPr>
              <a:t>C++</a:t>
            </a:r>
            <a:endParaRPr lang="en-US" b="1" u="sng" dirty="0">
              <a:latin typeface="Arial" pitchFamily="34" charset="0"/>
              <a:cs typeface="Arial" pitchFamily="34" charset="0"/>
            </a:endParaRPr>
          </a:p>
          <a:p>
            <a:pPr marL="0" indent="0">
              <a:lnSpc>
                <a:spcPct val="150000"/>
              </a:lnSpc>
              <a:buNone/>
            </a:pPr>
            <a:r>
              <a:rPr lang="en-US" sz="2800" dirty="0" smtClean="0">
                <a:latin typeface="Arial" pitchFamily="34" charset="0"/>
                <a:cs typeface="Arial" pitchFamily="34" charset="0"/>
              </a:rPr>
              <a:t>C++ language was used in this project due to the fact that we can implement various features such as:</a:t>
            </a:r>
          </a:p>
          <a:p>
            <a:pPr lvl="1">
              <a:lnSpc>
                <a:spcPct val="150000"/>
              </a:lnSpc>
            </a:pPr>
            <a:r>
              <a:rPr lang="en-US" dirty="0" smtClean="0">
                <a:latin typeface="Arial" pitchFamily="34" charset="0"/>
                <a:cs typeface="Arial" pitchFamily="34" charset="0"/>
              </a:rPr>
              <a:t>Use of OOPs concepts</a:t>
            </a:r>
          </a:p>
          <a:p>
            <a:pPr lvl="1">
              <a:lnSpc>
                <a:spcPct val="150000"/>
              </a:lnSpc>
            </a:pPr>
            <a:r>
              <a:rPr lang="en-US" dirty="0" smtClean="0">
                <a:latin typeface="Arial" pitchFamily="34" charset="0"/>
                <a:cs typeface="Arial" pitchFamily="34" charset="0"/>
              </a:rPr>
              <a:t>File Handling to store the details</a:t>
            </a:r>
          </a:p>
          <a:p>
            <a:pPr lvl="1">
              <a:lnSpc>
                <a:spcPct val="150000"/>
              </a:lnSpc>
            </a:pPr>
            <a:r>
              <a:rPr lang="en-US" dirty="0" smtClean="0">
                <a:latin typeface="Arial" pitchFamily="34" charset="0"/>
                <a:cs typeface="Arial" pitchFamily="34" charset="0"/>
              </a:rPr>
              <a:t>Use of various classes and user-defined functions.</a:t>
            </a:r>
            <a:endParaRPr lang="en-US" dirty="0">
              <a:latin typeface="Arial" pitchFamily="34" charset="0"/>
              <a:cs typeface="Arial" pitchFamily="34" charset="0"/>
            </a:endParaRPr>
          </a:p>
        </p:txBody>
      </p:sp>
      <p:sp>
        <p:nvSpPr>
          <p:cNvPr id="4" name="Title 3"/>
          <p:cNvSpPr>
            <a:spLocks noGrp="1"/>
          </p:cNvSpPr>
          <p:nvPr>
            <p:ph type="title"/>
          </p:nvPr>
        </p:nvSpPr>
        <p:spPr>
          <a:xfrm>
            <a:off x="781444" y="384473"/>
            <a:ext cx="7581114" cy="923330"/>
          </a:xfrm>
          <a:prstGeom prst="rect">
            <a:avLst/>
          </a:prstGeom>
          <a:noFill/>
        </p:spPr>
        <p:txBody>
          <a:bodyPr wrap="none" lIns="91440" tIns="45720" rIns="91440" bIns="45720">
            <a:spAutoFit/>
          </a:bodyPr>
          <a:lstStyle/>
          <a:p>
            <a:pPr algn="ct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LANGUAGE AND T          LS</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151684" y="533400"/>
            <a:ext cx="685800" cy="68408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881446" y="533399"/>
            <a:ext cx="685800" cy="684085"/>
          </a:xfrm>
          <a:prstGeom prst="rect">
            <a:avLst/>
          </a:prstGeom>
        </p:spPr>
      </p:pic>
    </p:spTree>
    <p:extLst>
      <p:ext uri="{BB962C8B-B14F-4D97-AF65-F5344CB8AC3E}">
        <p14:creationId xmlns:p14="http://schemas.microsoft.com/office/powerpoint/2010/main" xmlns="" val="18363165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Rectangle 3"/>
          <p:cNvSpPr/>
          <p:nvPr/>
        </p:nvSpPr>
        <p:spPr>
          <a:xfrm>
            <a:off x="228600" y="152400"/>
            <a:ext cx="5141151"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Black" pitchFamily="34" charset="0"/>
              </a:rPr>
              <a:t>OBJECTIVE </a:t>
            </a:r>
            <a:r>
              <a:rPr lang="en-US" sz="5400" b="1" u="sng"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Black" pitchFamily="34" charset="0"/>
              </a:rPr>
              <a:t>:</a:t>
            </a:r>
            <a:endParaRPr lang="en-US" sz="5400" b="1" u="sng"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Black" pitchFamily="34" charset="0"/>
            </a:endParaRPr>
          </a:p>
        </p:txBody>
      </p:sp>
      <p:sp>
        <p:nvSpPr>
          <p:cNvPr id="5" name="TextBox 4"/>
          <p:cNvSpPr txBox="1"/>
          <p:nvPr/>
        </p:nvSpPr>
        <p:spPr>
          <a:xfrm>
            <a:off x="914400" y="1295400"/>
            <a:ext cx="6477000" cy="304698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smtClean="0">
                <a:latin typeface="Arial Black" pitchFamily="34" charset="0"/>
              </a:rPr>
              <a:t>The main objective of this project  on Parking lot is to manage the details :</a:t>
            </a:r>
          </a:p>
          <a:p>
            <a:endParaRPr lang="en-US" sz="2400" dirty="0" smtClean="0">
              <a:latin typeface="Arial Black" pitchFamily="34" charset="0"/>
            </a:endParaRPr>
          </a:p>
          <a:p>
            <a:pPr>
              <a:buFont typeface="Arial" pitchFamily="34" charset="0"/>
              <a:buChar char="•"/>
            </a:pPr>
            <a:r>
              <a:rPr lang="en-US" sz="2400" dirty="0" smtClean="0">
                <a:latin typeface="Arial Black" pitchFamily="34" charset="0"/>
              </a:rPr>
              <a:t> </a:t>
            </a:r>
            <a:r>
              <a:rPr lang="en-US" sz="2400" dirty="0" smtClean="0">
                <a:latin typeface="Arial Black" pitchFamily="34" charset="0"/>
              </a:rPr>
              <a:t>Driver Name</a:t>
            </a:r>
          </a:p>
          <a:p>
            <a:pPr>
              <a:buFont typeface="Arial" pitchFamily="34" charset="0"/>
              <a:buChar char="•"/>
            </a:pPr>
            <a:r>
              <a:rPr lang="en-US" sz="2400" dirty="0" smtClean="0">
                <a:latin typeface="Arial Black" pitchFamily="34" charset="0"/>
              </a:rPr>
              <a:t> </a:t>
            </a:r>
            <a:r>
              <a:rPr lang="en-US" sz="2400" dirty="0" smtClean="0">
                <a:latin typeface="Arial Black" pitchFamily="34" charset="0"/>
              </a:rPr>
              <a:t>Duration of Parking</a:t>
            </a:r>
          </a:p>
          <a:p>
            <a:pPr>
              <a:buFont typeface="Arial" pitchFamily="34" charset="0"/>
              <a:buChar char="•"/>
            </a:pPr>
            <a:r>
              <a:rPr lang="en-US" sz="2400" dirty="0" smtClean="0">
                <a:latin typeface="Arial Black" pitchFamily="34" charset="0"/>
              </a:rPr>
              <a:t> </a:t>
            </a:r>
            <a:r>
              <a:rPr lang="en-US" sz="2400" dirty="0" smtClean="0">
                <a:latin typeface="Arial Black" pitchFamily="34" charset="0"/>
              </a:rPr>
              <a:t>Type of car</a:t>
            </a:r>
          </a:p>
          <a:p>
            <a:pPr>
              <a:buFont typeface="Arial" pitchFamily="34" charset="0"/>
              <a:buChar char="•"/>
            </a:pPr>
            <a:r>
              <a:rPr lang="en-US" sz="2400" dirty="0" smtClean="0">
                <a:latin typeface="Arial Black" pitchFamily="34" charset="0"/>
              </a:rPr>
              <a:t> </a:t>
            </a:r>
            <a:r>
              <a:rPr lang="en-US" sz="2400" dirty="0" smtClean="0">
                <a:latin typeface="Arial Black" pitchFamily="34" charset="0"/>
              </a:rPr>
              <a:t>Area of Parking depending upon type of car</a:t>
            </a:r>
            <a:endParaRPr lang="en-US" sz="2400" dirty="0">
              <a:latin typeface="Arial Black" pitchFamily="34" charset="0"/>
            </a:endParaRPr>
          </a:p>
        </p:txBody>
      </p:sp>
      <p:pic>
        <p:nvPicPr>
          <p:cNvPr id="4098" name="Picture 2"/>
          <p:cNvPicPr>
            <a:picLocks noChangeAspect="1" noChangeArrowheads="1"/>
          </p:cNvPicPr>
          <p:nvPr/>
        </p:nvPicPr>
        <p:blipFill>
          <a:blip r:embed="rId3"/>
          <a:srcRect/>
          <a:stretch>
            <a:fillRect/>
          </a:stretch>
        </p:blipFill>
        <p:spPr bwMode="auto">
          <a:xfrm>
            <a:off x="2362200" y="4495800"/>
            <a:ext cx="3657600" cy="22860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srcRect/>
          <a:stretch>
            <a:fillRect/>
          </a:stretch>
        </p:blipFill>
        <p:spPr bwMode="auto">
          <a:xfrm>
            <a:off x="3619721" y="1600200"/>
            <a:ext cx="4514629" cy="2667000"/>
          </a:xfrm>
          <a:prstGeom prst="rect">
            <a:avLst/>
          </a:prstGeom>
          <a:noFill/>
          <a:ln w="9525">
            <a:noFill/>
            <a:miter lim="800000"/>
            <a:headEnd/>
            <a:tailEnd/>
          </a:ln>
          <a:effectLst/>
        </p:spPr>
      </p:pic>
      <p:sp>
        <p:nvSpPr>
          <p:cNvPr id="4" name="TextBox 3"/>
          <p:cNvSpPr txBox="1"/>
          <p:nvPr/>
        </p:nvSpPr>
        <p:spPr>
          <a:xfrm>
            <a:off x="457200" y="990600"/>
            <a:ext cx="342900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b="1" dirty="0" smtClean="0"/>
              <a:t>A menu driven code ….</a:t>
            </a:r>
            <a:endParaRPr lang="en-US" sz="2400" b="1" dirty="0"/>
          </a:p>
        </p:txBody>
      </p:sp>
      <p:sp>
        <p:nvSpPr>
          <p:cNvPr id="5" name="TextBox 4"/>
          <p:cNvSpPr txBox="1"/>
          <p:nvPr/>
        </p:nvSpPr>
        <p:spPr>
          <a:xfrm>
            <a:off x="838200" y="4495800"/>
            <a:ext cx="3657600"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400" b="1" dirty="0" smtClean="0"/>
              <a:t>On selecting different options different functions will be performed</a:t>
            </a:r>
            <a:endParaRPr lang="en-US" sz="24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Rectangle 1"/>
          <p:cNvSpPr/>
          <p:nvPr/>
        </p:nvSpPr>
        <p:spPr>
          <a:xfrm>
            <a:off x="533400" y="838200"/>
            <a:ext cx="8610600" cy="646331"/>
          </a:xfrm>
          <a:prstGeom prst="rect">
            <a:avLst/>
          </a:prstGeom>
          <a:noFill/>
        </p:spPr>
        <p:txBody>
          <a:bodyPr wrap="square" lIns="91440" tIns="45720" rIns="91440" bIns="45720">
            <a:spAutoFit/>
          </a:bodyPr>
          <a:lstStyle/>
          <a:p>
            <a:pPr algn="ctr"/>
            <a:r>
              <a:rPr lang="en-US" sz="36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latin typeface="Arial Black" pitchFamily="34" charset="0"/>
              </a:rPr>
              <a:t>ON CHOOSING OPTION  </a:t>
            </a:r>
            <a:r>
              <a:rPr lang="en-US" sz="3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latin typeface="Arial Black" pitchFamily="34" charset="0"/>
              </a:rPr>
              <a:t>1</a:t>
            </a:r>
            <a:endParaRPr lang="en-US" sz="36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latin typeface="Arial Black" pitchFamily="34" charset="0"/>
            </a:endParaRPr>
          </a:p>
        </p:txBody>
      </p:sp>
      <p:pic>
        <p:nvPicPr>
          <p:cNvPr id="2050" name="Picture 2"/>
          <p:cNvPicPr>
            <a:picLocks noChangeAspect="1" noChangeArrowheads="1"/>
          </p:cNvPicPr>
          <p:nvPr/>
        </p:nvPicPr>
        <p:blipFill>
          <a:blip r:embed="rId2"/>
          <a:srcRect/>
          <a:stretch>
            <a:fillRect/>
          </a:stretch>
        </p:blipFill>
        <p:spPr bwMode="auto">
          <a:xfrm>
            <a:off x="457200" y="1676400"/>
            <a:ext cx="5095875" cy="4343400"/>
          </a:xfrm>
          <a:prstGeom prst="rect">
            <a:avLst/>
          </a:prstGeom>
          <a:noFill/>
          <a:ln w="9525">
            <a:noFill/>
            <a:miter lim="800000"/>
            <a:headEnd/>
            <a:tailEnd/>
          </a:ln>
          <a:effectLst/>
        </p:spPr>
      </p:pic>
      <p:sp>
        <p:nvSpPr>
          <p:cNvPr id="4" name="TextBox 3"/>
          <p:cNvSpPr txBox="1"/>
          <p:nvPr/>
        </p:nvSpPr>
        <p:spPr>
          <a:xfrm>
            <a:off x="6400800" y="2362200"/>
            <a:ext cx="2590800" cy="2308324"/>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US" b="1" dirty="0" smtClean="0"/>
              <a:t>On choosing option 1, customer comes and enter the required details  if he satisfies the condition for parking  the car is parked at a given block depending on the type of car..</a:t>
            </a:r>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8488C4"/>
            </a:gs>
            <a:gs pos="53000">
              <a:srgbClr val="D4DEFF"/>
            </a:gs>
            <a:gs pos="83000">
              <a:srgbClr val="D4DEFF"/>
            </a:gs>
            <a:gs pos="100000">
              <a:srgbClr val="96AB94"/>
            </a:gs>
          </a:gsLst>
          <a:lin ang="5400000" scaled="0"/>
        </a:gra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143000" y="1066800"/>
            <a:ext cx="7126549" cy="2971800"/>
          </a:xfrm>
          <a:prstGeom prst="rect">
            <a:avLst/>
          </a:prstGeom>
          <a:noFill/>
          <a:ln w="9525">
            <a:noFill/>
            <a:miter lim="800000"/>
            <a:headEnd/>
            <a:tailEnd/>
          </a:ln>
          <a:effectLst/>
        </p:spPr>
      </p:pic>
      <p:sp>
        <p:nvSpPr>
          <p:cNvPr id="3" name="TextBox 2"/>
          <p:cNvSpPr txBox="1"/>
          <p:nvPr/>
        </p:nvSpPr>
        <p:spPr>
          <a:xfrm>
            <a:off x="2133600" y="4992469"/>
            <a:ext cx="5105400"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b="1" dirty="0" smtClean="0">
                <a:solidFill>
                  <a:schemeClr val="tx1"/>
                </a:solidFill>
              </a:rPr>
              <a:t>Option 2 will display the Records in the Parking Database along with the position of the car</a:t>
            </a:r>
            <a:endParaRPr lang="en-US" sz="2400" b="1" dirty="0">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317</TotalTime>
  <Words>380</Words>
  <Application>Microsoft Office PowerPoint</Application>
  <PresentationFormat>On-screen Show (4:3)</PresentationFormat>
  <Paragraphs>44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Slide 2</vt:lpstr>
      <vt:lpstr>Slide 3</vt:lpstr>
      <vt:lpstr>LANGUAGE AND T          LS</vt:lpstr>
      <vt:lpstr>Slide 5</vt:lpstr>
      <vt:lpstr>Slide 6</vt:lpstr>
      <vt:lpstr>Slide 7</vt:lpstr>
      <vt:lpstr>Slide 8</vt:lpstr>
      <vt:lpstr>Slide 9</vt:lpstr>
      <vt:lpstr>Slide 10</vt:lpstr>
      <vt:lpstr>Slide 11</vt:lpstr>
      <vt:lpstr>FURTHER IMPR     VEMENTS</vt:lpstr>
      <vt:lpstr>Slide 13</vt:lpstr>
      <vt:lpstr>Slide 14</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PARKING LOT MANAGEMENT</dc:title>
  <dc:creator>abc</dc:creator>
  <cp:lastModifiedBy>viru bhai</cp:lastModifiedBy>
  <cp:revision>26</cp:revision>
  <dcterms:created xsi:type="dcterms:W3CDTF">2019-11-14T08:46:59Z</dcterms:created>
  <dcterms:modified xsi:type="dcterms:W3CDTF">2019-11-14T19:56:49Z</dcterms:modified>
</cp:coreProperties>
</file>