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D4D01-F6FA-43EB-BD4C-F1A3A5684BEF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C3A1-D654-46D9-A144-3358CE10B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6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6F8F-7EC2-4C10-89C1-27AC0231949E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2547-219F-470D-AB96-8B90BCA09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39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5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78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9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57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5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1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47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3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547-219F-470D-AB96-8B90BCA09DF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1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0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63F-1A28-47DE-8663-F55152E6622C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D0D8-4FCD-4E02-9AFF-0789534DA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8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9466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Images For Catalogue Communications </a:t>
            </a:r>
            <a:r>
              <a:rPr lang="en-GB" dirty="0" smtClean="0"/>
              <a:t>(Stay Connected </a:t>
            </a:r>
            <a:r>
              <a:rPr lang="en-GB" dirty="0" smtClean="0"/>
              <a:t>Theme)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76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016624"/>
            <a:ext cx="7200800" cy="1436712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38992</a:t>
            </a:r>
            <a:br>
              <a:rPr lang="en-GB" sz="2400" b="0" dirty="0" smtClean="0"/>
            </a:br>
            <a:r>
              <a:rPr lang="en-GB" sz="2400" b="0" dirty="0" smtClean="0"/>
              <a:t>Fresh </a:t>
            </a:r>
            <a:r>
              <a:rPr lang="en-GB" sz="2400" b="0" dirty="0"/>
              <a:t>'N Rebel </a:t>
            </a:r>
            <a:r>
              <a:rPr lang="en-GB" sz="2400" b="0" dirty="0" err="1"/>
              <a:t>Powerbank</a:t>
            </a:r>
            <a:r>
              <a:rPr lang="en-GB" sz="2400" b="0" dirty="0"/>
              <a:t> 9000 </a:t>
            </a:r>
            <a:r>
              <a:rPr lang="en-GB" sz="2400" b="0" dirty="0" err="1"/>
              <a:t>mAh</a:t>
            </a:r>
            <a:r>
              <a:rPr lang="en-GB" sz="2400" b="0" dirty="0"/>
              <a:t> Concrete Mobile Phone Charger</a:t>
            </a:r>
          </a:p>
        </p:txBody>
      </p:sp>
      <p:pic>
        <p:nvPicPr>
          <p:cNvPr id="3" name="Picture 2" descr="\\bifiler3\webstore\LIVE\Virtual\www.therewardscatalogue.com\Uploads\Images\Products\3899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5085184"/>
            <a:ext cx="6696744" cy="864096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47238</a:t>
            </a:r>
            <a:br>
              <a:rPr lang="en-GB" sz="2400" b="0" dirty="0" smtClean="0"/>
            </a:br>
            <a:r>
              <a:rPr lang="en-GB" sz="2400" b="0" dirty="0" smtClean="0"/>
              <a:t>Yamaha </a:t>
            </a:r>
            <a:r>
              <a:rPr lang="en-GB" sz="2400" b="0" dirty="0"/>
              <a:t>EPH-W32 Black Bluetooth Earphones</a:t>
            </a:r>
          </a:p>
        </p:txBody>
      </p:sp>
      <p:pic>
        <p:nvPicPr>
          <p:cNvPr id="3" name="Picture 2" descr="\\bifiler3\webstore\LIVE\Virtual\www.therewardscatalogue.com\Uploads\Images\Products\4723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64704"/>
          </a:xfrm>
        </p:spPr>
        <p:txBody>
          <a:bodyPr>
            <a:normAutofit/>
          </a:bodyPr>
          <a:lstStyle/>
          <a:p>
            <a:pPr algn="ctr"/>
            <a:r>
              <a:rPr lang="en-GB" sz="2400" b="0" dirty="0" smtClean="0"/>
              <a:t>PID – 27572</a:t>
            </a:r>
            <a:br>
              <a:rPr lang="en-GB" sz="2400" b="0" dirty="0" smtClean="0"/>
            </a:br>
            <a:r>
              <a:rPr lang="en-GB" sz="2400" b="0" dirty="0" smtClean="0"/>
              <a:t>Samsonite </a:t>
            </a:r>
            <a:r>
              <a:rPr lang="en-GB" sz="2400" b="0" dirty="0" err="1"/>
              <a:t>Cityvibe</a:t>
            </a:r>
            <a:r>
              <a:rPr lang="en-GB" sz="2400" b="0" dirty="0"/>
              <a:t> Laptop </a:t>
            </a:r>
            <a:r>
              <a:rPr lang="en-GB" sz="2400" b="0" dirty="0" err="1"/>
              <a:t>Backpackup</a:t>
            </a:r>
            <a:r>
              <a:rPr lang="en-GB" sz="2400" b="0" dirty="0"/>
              <a:t> to 16Inch/40Cm Ash Grey</a:t>
            </a:r>
          </a:p>
        </p:txBody>
      </p:sp>
      <p:pic>
        <p:nvPicPr>
          <p:cNvPr id="3" name="Picture 2" descr="\\bifiler3\webstore\LIVE\Virtual\www.therewardscatalogue.com\Uploads\Images\Products\2757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94544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88632"/>
            <a:ext cx="5486400" cy="86064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b="0" dirty="0" smtClean="0"/>
              <a:t>PID – 17879</a:t>
            </a:r>
            <a:br>
              <a:rPr lang="en-GB" sz="2400" b="0" dirty="0" smtClean="0"/>
            </a:br>
            <a:r>
              <a:rPr lang="en-GB" sz="2400" b="0" dirty="0" smtClean="0"/>
              <a:t>Logitech </a:t>
            </a:r>
            <a:r>
              <a:rPr lang="en-GB" sz="2400" b="0" dirty="0"/>
              <a:t>Wireless Combo Keyboard &amp; Mouse</a:t>
            </a:r>
          </a:p>
        </p:txBody>
      </p:sp>
      <p:pic>
        <p:nvPicPr>
          <p:cNvPr id="3" name="Picture 2" descr="\\bifiler3\webstore\LIVE\Virtual\www.therewardscatalogue.com\Uploads\Images\Products\17879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4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800600"/>
            <a:ext cx="8360097" cy="1004664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- </a:t>
            </a:r>
            <a:r>
              <a:rPr lang="en-GB" sz="2400" b="0" dirty="0" smtClean="0"/>
              <a:t>17963</a:t>
            </a:r>
            <a:r>
              <a:rPr lang="en-GB" sz="2400" b="0" dirty="0" smtClean="0"/>
              <a:t/>
            </a:r>
            <a:br>
              <a:rPr lang="en-GB" sz="2400" b="0" dirty="0" smtClean="0"/>
            </a:br>
            <a:r>
              <a:rPr lang="en-GB" sz="2400" b="0" dirty="0"/>
              <a:t>APPLE IPAD MINI WI FI 32GB SPACE GRAY</a:t>
            </a:r>
            <a:endParaRPr lang="en-GB" sz="2400" b="0" dirty="0"/>
          </a:p>
        </p:txBody>
      </p:sp>
      <p:sp>
        <p:nvSpPr>
          <p:cNvPr id="4" name="AutoShape 2" descr="https://www.therewardscatalogue.com/Uploads/Images/products/13498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\\bifiler3\webstore\LIVE\Virtual\www.therewardscatalogue.com\Uploads\Images\Products\17963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9860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6984776" cy="1004664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31755</a:t>
            </a:r>
            <a:br>
              <a:rPr lang="en-GB" sz="2400" b="0" dirty="0" smtClean="0"/>
            </a:br>
            <a:r>
              <a:rPr lang="en-GB" sz="2400" b="0" dirty="0" smtClean="0"/>
              <a:t>Apple </a:t>
            </a:r>
            <a:r>
              <a:rPr lang="en-GB" sz="2400" b="0" dirty="0" err="1" smtClean="0"/>
              <a:t>ipod</a:t>
            </a:r>
            <a:r>
              <a:rPr lang="en-GB" sz="2400" b="0" dirty="0" smtClean="0"/>
              <a:t> </a:t>
            </a:r>
            <a:r>
              <a:rPr lang="en-GB" sz="2400" b="0" dirty="0"/>
              <a:t>Shuffle 2Gb Gold</a:t>
            </a:r>
          </a:p>
        </p:txBody>
      </p:sp>
      <p:pic>
        <p:nvPicPr>
          <p:cNvPr id="1025" name="Picture 1" descr="\\bifiler3\webstore\LIVE\Virtual\www.therewardscatalogue.com\Uploads\Images\Products\3175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1056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64704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36910</a:t>
            </a:r>
            <a:br>
              <a:rPr lang="en-GB" sz="2400" b="0" dirty="0" smtClean="0"/>
            </a:br>
            <a:r>
              <a:rPr lang="en-GB" sz="2400" b="0" dirty="0" err="1" smtClean="0"/>
              <a:t>Kurio</a:t>
            </a:r>
            <a:r>
              <a:rPr lang="en-GB" sz="2400" b="0" dirty="0" smtClean="0"/>
              <a:t> </a:t>
            </a:r>
            <a:r>
              <a:rPr lang="en-GB" sz="2400" b="0" dirty="0"/>
              <a:t>Tab 2 7" Tablet 8GB Android 5.0 </a:t>
            </a:r>
            <a:r>
              <a:rPr lang="en-GB" sz="2400" b="0" dirty="0" err="1"/>
              <a:t>Quadcore</a:t>
            </a:r>
            <a:r>
              <a:rPr lang="en-GB" sz="2400" b="0" dirty="0"/>
              <a:t> </a:t>
            </a:r>
            <a:r>
              <a:rPr lang="en-GB" sz="2400" b="0" dirty="0" err="1"/>
              <a:t>WiFi</a:t>
            </a:r>
            <a:endParaRPr lang="en-GB" sz="2400" b="0" dirty="0"/>
          </a:p>
        </p:txBody>
      </p:sp>
      <p:pic>
        <p:nvPicPr>
          <p:cNvPr id="5122" name="Picture 2" descr="\\bifiler3\webstore\LIVE\Virtual\www.therewardscatalogue.com\Uploads\Images\Products\36910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800600"/>
            <a:ext cx="8136904" cy="1292696"/>
          </a:xfrm>
        </p:spPr>
        <p:txBody>
          <a:bodyPr>
            <a:normAutofit/>
          </a:bodyPr>
          <a:lstStyle/>
          <a:p>
            <a:pPr algn="ctr"/>
            <a:r>
              <a:rPr lang="en-GB" sz="2400" b="0" dirty="0" smtClean="0"/>
              <a:t>PID – 48312</a:t>
            </a:r>
            <a:br>
              <a:rPr lang="en-GB" sz="2400" b="0" dirty="0" smtClean="0"/>
            </a:br>
            <a:r>
              <a:rPr lang="en-GB" sz="2400" b="0" dirty="0" smtClean="0"/>
              <a:t>Sim </a:t>
            </a:r>
            <a:r>
              <a:rPr lang="en-GB" sz="2400" b="0" dirty="0"/>
              <a:t>Free Samsung Galaxy S7 - Gold</a:t>
            </a:r>
          </a:p>
        </p:txBody>
      </p:sp>
      <p:pic>
        <p:nvPicPr>
          <p:cNvPr id="6146" name="Picture 2" descr="\\bifiler3\webstore\LIVE\Virtual\www.therewardscatalogue.com\Uploads\Images\Products\483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159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932656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14988</a:t>
            </a:r>
            <a:br>
              <a:rPr lang="en-GB" sz="2400" b="0" dirty="0" smtClean="0"/>
            </a:br>
            <a:r>
              <a:rPr lang="en-GB" sz="2400" b="0" dirty="0" smtClean="0"/>
              <a:t>HP </a:t>
            </a:r>
            <a:r>
              <a:rPr lang="en-GB" sz="2400" b="0" dirty="0"/>
              <a:t>HD 4310 Webcam </a:t>
            </a:r>
            <a:r>
              <a:rPr lang="en-GB" sz="2400" b="0" dirty="0" smtClean="0"/>
              <a:t>Europe</a:t>
            </a:r>
            <a:endParaRPr lang="en-GB" sz="2400" b="0" dirty="0"/>
          </a:p>
        </p:txBody>
      </p:sp>
      <p:pic>
        <p:nvPicPr>
          <p:cNvPr id="2049" name="Picture 1" descr="\\bifiler3\webstore\LIVE\Virtual\www.therewardscatalogue.com\Uploads\Images\Products\1498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3646264" cy="36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148680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17881</a:t>
            </a:r>
            <a:br>
              <a:rPr lang="en-GB" sz="2400" b="0" dirty="0" smtClean="0"/>
            </a:br>
            <a:r>
              <a:rPr lang="en-GB" sz="2400" b="0" dirty="0" smtClean="0"/>
              <a:t>Logitech </a:t>
            </a:r>
            <a:r>
              <a:rPr lang="en-GB" sz="2400" b="0" dirty="0"/>
              <a:t>Wireless Presenter</a:t>
            </a:r>
          </a:p>
        </p:txBody>
      </p:sp>
      <p:pic>
        <p:nvPicPr>
          <p:cNvPr id="7170" name="Picture 2" descr="\\bifiler3\webstore\LIVE\Virtual\www.therewardscatalogue.com\Uploads\Images\Products\1788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37112"/>
            <a:ext cx="5486400" cy="1512168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27490</a:t>
            </a:r>
            <a:br>
              <a:rPr lang="en-GB" sz="2400" b="0" dirty="0" smtClean="0"/>
            </a:br>
            <a:r>
              <a:rPr lang="en-GB" sz="2400" b="0" dirty="0" err="1" smtClean="0"/>
              <a:t>Sennheiser</a:t>
            </a:r>
            <a:r>
              <a:rPr lang="en-GB" sz="2400" b="0" dirty="0" smtClean="0"/>
              <a:t> </a:t>
            </a:r>
            <a:r>
              <a:rPr lang="en-GB" sz="2400" b="0" dirty="0"/>
              <a:t>Urbanite G Black Headphones for Samsung Galaxy</a:t>
            </a:r>
          </a:p>
        </p:txBody>
      </p:sp>
      <p:pic>
        <p:nvPicPr>
          <p:cNvPr id="8194" name="Picture 2" descr="\\bifiler3\webstore\LIVE\Virtual\www.therewardscatalogue.com\Uploads\Images\Products\27490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92696"/>
            <a:ext cx="3718272" cy="37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2608"/>
            <a:ext cx="5486400" cy="1220688"/>
          </a:xfrm>
        </p:spPr>
        <p:txBody>
          <a:bodyPr>
            <a:noAutofit/>
          </a:bodyPr>
          <a:lstStyle/>
          <a:p>
            <a:pPr algn="ctr"/>
            <a:r>
              <a:rPr lang="en-GB" sz="2400" b="0" dirty="0" smtClean="0"/>
              <a:t>PID – 30030</a:t>
            </a:r>
            <a:br>
              <a:rPr lang="en-GB" sz="2400" b="0" dirty="0" smtClean="0"/>
            </a:br>
            <a:r>
              <a:rPr lang="en-GB" sz="2400" b="0" dirty="0" err="1" smtClean="0"/>
              <a:t>Shocksock</a:t>
            </a:r>
            <a:r>
              <a:rPr lang="en-GB" sz="2400" b="0" dirty="0" smtClean="0"/>
              <a:t> </a:t>
            </a:r>
            <a:r>
              <a:rPr lang="en-GB" sz="2400" b="0" dirty="0"/>
              <a:t>Armband iPhone 6 Case 4.7 Black</a:t>
            </a:r>
          </a:p>
        </p:txBody>
      </p:sp>
      <p:pic>
        <p:nvPicPr>
          <p:cNvPr id="3073" name="Picture 1" descr="\\bifiler3\webstore\LIVE\Virtual\www.therewardscatalogue.com\Uploads\Images\Products\30030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3646264" cy="36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d088cc57-f9d9-4bc1-b061-8147f24349e5"/>
</file>

<file path=customXml/itemProps1.xml><?xml version="1.0" encoding="utf-8"?>
<ds:datastoreItem xmlns:ds="http://schemas.openxmlformats.org/officeDocument/2006/customXml" ds:itemID="{62802EAC-4079-41FD-BF35-E66356FC5A1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59</Words>
  <Application>Microsoft Office PowerPoint</Application>
  <PresentationFormat>On-screen Show (4:3)</PresentationFormat>
  <Paragraphs>26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Product Images For Catalogue Communications (Stay Connected Theme)</vt:lpstr>
      <vt:lpstr>PID - 17963 APPLE IPAD MINI WI FI 32GB SPACE GRAY</vt:lpstr>
      <vt:lpstr>PID – 31755 Apple ipod Shuffle 2Gb Gold</vt:lpstr>
      <vt:lpstr>PID – 36910 Kurio Tab 2 7" Tablet 8GB Android 5.0 Quadcore WiFi</vt:lpstr>
      <vt:lpstr>PID – 48312 Sim Free Samsung Galaxy S7 - Gold</vt:lpstr>
      <vt:lpstr>PID – 14988 HP HD 4310 Webcam Europe</vt:lpstr>
      <vt:lpstr>PID – 17881 Logitech Wireless Presenter</vt:lpstr>
      <vt:lpstr>PID – 27490 Sennheiser Urbanite G Black Headphones for Samsung Galaxy</vt:lpstr>
      <vt:lpstr>PID – 30030 Shocksock Armband iPhone 6 Case 4.7 Black</vt:lpstr>
      <vt:lpstr>PID – 38992 Fresh 'N Rebel Powerbank 9000 mAh Concrete Mobile Phone Charger</vt:lpstr>
      <vt:lpstr>PID – 47238 Yamaha EPH-W32 Black Bluetooth Earphones</vt:lpstr>
      <vt:lpstr>PID – 27572 Samsonite Cityvibe Laptop Backpackup to 16Inch/40Cm Ash Grey</vt:lpstr>
      <vt:lpstr>PID – 17879 Logitech Wireless Combo Keyboard &amp; Mouse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Images For Catalogue Comms</dc:title>
  <dc:creator>Wendy Jarvis</dc:creator>
  <cp:lastModifiedBy>Wendy Jarvis</cp:lastModifiedBy>
  <cp:revision>43</cp:revision>
  <dcterms:created xsi:type="dcterms:W3CDTF">2016-02-23T08:47:20Z</dcterms:created>
  <dcterms:modified xsi:type="dcterms:W3CDTF">2017-02-23T22:08:37Z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d32fc976-9e49-4638-867b-fc281bf2b911</vt:lpwstr>
  </property>
  <property fmtid="{D5CDD505-2E9C-101B-9397-08002B2CF9AE}" pid="3" name="bjSaver">
    <vt:lpwstr>7JJMneuy+cwUy89d9FjNz1dbQ4R03+GE</vt:lpwstr>
  </property>
  <property fmtid="{D5CDD505-2E9C-101B-9397-08002B2CF9AE}" pid="4" name="bjDocumentSecurityLabel">
    <vt:lpwstr>This item has no classification</vt:lpwstr>
  </property>
</Properties>
</file>