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59" r:id="rId8"/>
    <p:sldId id="262" r:id="rId9"/>
    <p:sldId id="265" r:id="rId10"/>
    <p:sldId id="264" r:id="rId11"/>
    <p:sldId id="267" r:id="rId12"/>
    <p:sldId id="266" r:id="rId13"/>
    <p:sldId id="260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06320-092F-46AC-8D1E-C93CDCDABFEC}" v="421" dt="2022-11-30T19:35:1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249" autoAdjust="0"/>
  </p:normalViewPr>
  <p:slideViewPr>
    <p:cSldViewPr snapToGrid="0">
      <p:cViewPr>
        <p:scale>
          <a:sx n="60" d="100"/>
          <a:sy n="60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30/11/2022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C9BBB4-79D7-EF79-354C-956701972908}"/>
              </a:ext>
            </a:extLst>
          </p:cNvPr>
          <p:cNvSpPr txBox="1"/>
          <p:nvPr/>
        </p:nvSpPr>
        <p:spPr>
          <a:xfrm rot="10800000" flipV="1">
            <a:off x="581194" y="4550889"/>
            <a:ext cx="1099354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Trabalho Prático de R - Bioinformática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BC60B3-BF82-ADB0-CF3D-AF99A0D2725C}"/>
              </a:ext>
            </a:extLst>
          </p:cNvPr>
          <p:cNvSpPr txBox="1"/>
          <p:nvPr/>
        </p:nvSpPr>
        <p:spPr>
          <a:xfrm>
            <a:off x="581194" y="5320042"/>
            <a:ext cx="10993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Disciplina: Introdução a R para Ciência de Dados</a:t>
            </a:r>
          </a:p>
          <a:p>
            <a:r>
              <a:rPr lang="pt-BR" dirty="0">
                <a:solidFill>
                  <a:schemeClr val="bg1"/>
                </a:solidFill>
              </a:rPr>
              <a:t>Professor:  Wandré Nunes</a:t>
            </a:r>
          </a:p>
          <a:p>
            <a:r>
              <a:rPr lang="pt-BR" dirty="0">
                <a:solidFill>
                  <a:schemeClr val="bg1"/>
                </a:solidFill>
              </a:rPr>
              <a:t>Integrantes: Hézio S. / Riam Martinelli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ntendo circuito, eletrônico&#10;&#10;Descrição gerada automaticamente">
            <a:extLst>
              <a:ext uri="{FF2B5EF4-FFF2-40B4-BE49-F238E27FC236}">
                <a16:creationId xmlns:a16="http://schemas.microsoft.com/office/drawing/2014/main" id="{B4878942-5EAB-8EF9-A78F-DBE40A800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" r="7805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677A05E-4B0B-F72D-1507-A6BA6BB9A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60" y="4686384"/>
            <a:ext cx="687207" cy="753351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3272D764-45A4-B230-2DFF-C82AFFAB6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773" y="4686384"/>
            <a:ext cx="1008078" cy="757438"/>
          </a:xfrm>
          <a:prstGeom prst="rect">
            <a:avLst/>
          </a:prstGeom>
        </p:spPr>
      </p:pic>
      <p:pic>
        <p:nvPicPr>
          <p:cNvPr id="18" name="Imagem 17" descr="Uma imagem contendo desenho&#10;&#10;Descrição gerada automaticamente">
            <a:extLst>
              <a:ext uri="{FF2B5EF4-FFF2-40B4-BE49-F238E27FC236}">
                <a16:creationId xmlns:a16="http://schemas.microsoft.com/office/drawing/2014/main" id="{E301D6F4-6E2F-3ED2-5932-D23DC8F94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262" y="4686384"/>
            <a:ext cx="792516" cy="753351"/>
          </a:xfrm>
          <a:prstGeom prst="rect">
            <a:avLst/>
          </a:prstGeom>
        </p:spPr>
      </p:pic>
      <p:pic>
        <p:nvPicPr>
          <p:cNvPr id="23" name="Imagem 2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F5C11BBD-F28C-C925-FE7B-26EC6500AD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78" t="25574" r="12010" b="24724"/>
          <a:stretch/>
        </p:blipFill>
        <p:spPr>
          <a:xfrm>
            <a:off x="8846475" y="1105549"/>
            <a:ext cx="1900668" cy="1247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8A91D9-14BC-4384-EE29-DE10DE62C26F}"/>
              </a:ext>
            </a:extLst>
          </p:cNvPr>
          <p:cNvSpPr txBox="1"/>
          <p:nvPr/>
        </p:nvSpPr>
        <p:spPr>
          <a:xfrm>
            <a:off x="7945150" y="3037764"/>
            <a:ext cx="370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Obrigado!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866B4D-8067-FD12-38F5-A83BEF45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80" y="802602"/>
            <a:ext cx="9807440" cy="3988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C5F037-DAC6-5262-A7F8-1C47A2612DE3}"/>
              </a:ext>
            </a:extLst>
          </p:cNvPr>
          <p:cNvSpPr txBox="1"/>
          <p:nvPr/>
        </p:nvSpPr>
        <p:spPr>
          <a:xfrm>
            <a:off x="4658522" y="5540554"/>
            <a:ext cx="286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E3B265B-C3CE-EEF6-868E-D233CBED1202}"/>
              </a:ext>
            </a:extLst>
          </p:cNvPr>
          <p:cNvSpPr txBox="1"/>
          <p:nvPr/>
        </p:nvSpPr>
        <p:spPr>
          <a:xfrm>
            <a:off x="581025" y="1024759"/>
            <a:ext cx="9918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Sobre o ChEbi:</a:t>
            </a:r>
          </a:p>
        </p:txBody>
      </p:sp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D02B84AB-6221-E558-B860-F84F768F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474" y="1024759"/>
            <a:ext cx="769441" cy="7694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828F7A-00F7-7A10-130D-53BBBAF42B8E}"/>
              </a:ext>
            </a:extLst>
          </p:cNvPr>
          <p:cNvSpPr txBox="1"/>
          <p:nvPr/>
        </p:nvSpPr>
        <p:spPr>
          <a:xfrm>
            <a:off x="927866" y="2532831"/>
            <a:ext cx="957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Entidades Químicas de Interesse </a:t>
            </a:r>
            <a:r>
              <a:rPr lang="pt-BR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Biológico ( ChEBI )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FD180C-2849-22FE-55A1-B94CA80846DE}"/>
              </a:ext>
            </a:extLst>
          </p:cNvPr>
          <p:cNvSpPr txBox="1"/>
          <p:nvPr/>
        </p:nvSpPr>
        <p:spPr>
          <a:xfrm>
            <a:off x="927866" y="3272591"/>
            <a:ext cx="957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Ubuntu" panose="020B0604020202020204" pitchFamily="34" charset="0"/>
              </a:rPr>
              <a:t>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Ubuntu" panose="020B0604020202020204" pitchFamily="34" charset="0"/>
              </a:rPr>
              <a:t>bjetivos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7D8C5B-99E9-D567-6A08-017CBE21834A}"/>
              </a:ext>
            </a:extLst>
          </p:cNvPr>
          <p:cNvSpPr txBox="1"/>
          <p:nvPr/>
        </p:nvSpPr>
        <p:spPr>
          <a:xfrm>
            <a:off x="927866" y="3993856"/>
            <a:ext cx="957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Ubuntu" panose="020B0604020202020204" pitchFamily="34" charset="0"/>
              </a:rPr>
              <a:t>Q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Ubuntu" panose="020B0604020202020204" pitchFamily="34" charset="0"/>
              </a:rPr>
              <a:t>uantidade de compostos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FA898A-0DED-D1F4-4CBC-9474AC9D6E13}"/>
              </a:ext>
            </a:extLst>
          </p:cNvPr>
          <p:cNvSpPr txBox="1"/>
          <p:nvPr/>
        </p:nvSpPr>
        <p:spPr>
          <a:xfrm>
            <a:off x="927866" y="4715121"/>
            <a:ext cx="7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Ubuntu" panose="020B0604020202020204" pitchFamily="34" charset="0"/>
              </a:rPr>
              <a:t>D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Ubuntu" panose="020B0604020202020204" pitchFamily="34" charset="0"/>
              </a:rPr>
              <a:t>ata de lançamento  &amp; última atualização</a:t>
            </a:r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1B9F184-2BAA-1FA7-F5ED-964E3A833E24}"/>
              </a:ext>
            </a:extLst>
          </p:cNvPr>
          <p:cNvSpPr/>
          <p:nvPr/>
        </p:nvSpPr>
        <p:spPr>
          <a:xfrm>
            <a:off x="758712" y="2617905"/>
            <a:ext cx="130722" cy="1525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8B28C61-FC37-745D-9833-2059CDF2CECD}"/>
              </a:ext>
            </a:extLst>
          </p:cNvPr>
          <p:cNvSpPr/>
          <p:nvPr/>
        </p:nvSpPr>
        <p:spPr>
          <a:xfrm>
            <a:off x="758712" y="3352726"/>
            <a:ext cx="130722" cy="1525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CF54AAC-D473-3747-08A2-7A84F45E5209}"/>
              </a:ext>
            </a:extLst>
          </p:cNvPr>
          <p:cNvSpPr/>
          <p:nvPr/>
        </p:nvSpPr>
        <p:spPr>
          <a:xfrm>
            <a:off x="758712" y="4093300"/>
            <a:ext cx="130722" cy="1525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D06A49B-C5D3-5A42-EB4A-60AD548A8ADC}"/>
              </a:ext>
            </a:extLst>
          </p:cNvPr>
          <p:cNvSpPr/>
          <p:nvPr/>
        </p:nvSpPr>
        <p:spPr>
          <a:xfrm>
            <a:off x="758712" y="4823513"/>
            <a:ext cx="130722" cy="1525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41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Rectangle 143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0" name="Rectangle 145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147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20DAF5-0390-0F91-32EF-1E4B1D7E7EF2}"/>
              </a:ext>
            </a:extLst>
          </p:cNvPr>
          <p:cNvSpPr txBox="1"/>
          <p:nvPr/>
        </p:nvSpPr>
        <p:spPr>
          <a:xfrm>
            <a:off x="581191" y="1020431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Resultados das análises R</a:t>
            </a:r>
          </a:p>
        </p:txBody>
      </p:sp>
      <p:pic>
        <p:nvPicPr>
          <p:cNvPr id="2" name="Imagem 3" descr="Tabela&#10;&#10;Descrição gerada automaticamente">
            <a:extLst>
              <a:ext uri="{FF2B5EF4-FFF2-40B4-BE49-F238E27FC236}">
                <a16:creationId xmlns:a16="http://schemas.microsoft.com/office/drawing/2014/main" id="{5E10A338-F75F-12A6-A0BA-E1C986D05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9" b="-1"/>
          <a:stretch/>
        </p:blipFill>
        <p:spPr>
          <a:xfrm>
            <a:off x="448733" y="3081867"/>
            <a:ext cx="7495531" cy="3310466"/>
          </a:xfrm>
          <a:prstGeom prst="rect">
            <a:avLst/>
          </a:prstGeom>
        </p:spPr>
      </p:pic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43" r="10596" b="2"/>
          <a:stretch/>
        </p:blipFill>
        <p:spPr>
          <a:xfrm>
            <a:off x="8036240" y="3081867"/>
            <a:ext cx="3673160" cy="3310466"/>
          </a:xfrm>
          <a:prstGeom prst="rect">
            <a:avLst/>
          </a:prstGeom>
        </p:spPr>
      </p:pic>
      <p:sp>
        <p:nvSpPr>
          <p:cNvPr id="162" name="Rectangle 149">
            <a:extLst>
              <a:ext uri="{FF2B5EF4-FFF2-40B4-BE49-F238E27FC236}">
                <a16:creationId xmlns:a16="http://schemas.microsoft.com/office/drawing/2014/main" id="{2002DC0E-7BDE-4D56-9225-0444C99B1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4264" y="3081865"/>
            <a:ext cx="91976" cy="3310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98458-F295-E3D4-C956-338956BB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aceitadores  x número de doadores</a:t>
            </a:r>
          </a:p>
        </p:txBody>
      </p:sp>
      <p:pic>
        <p:nvPicPr>
          <p:cNvPr id="6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9B7FCD9-D2E8-11B2-5CE3-FBD1F073B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844" y="2180496"/>
            <a:ext cx="7996311" cy="3678303"/>
          </a:xfrm>
        </p:spPr>
      </p:pic>
    </p:spTree>
    <p:extLst>
      <p:ext uri="{BB962C8B-B14F-4D97-AF65-F5344CB8AC3E}">
        <p14:creationId xmlns:p14="http://schemas.microsoft.com/office/powerpoint/2010/main" val="8178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98458-F295-E3D4-C956-338956BB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ligações  x número de átomos</a:t>
            </a:r>
          </a:p>
        </p:txBody>
      </p:sp>
      <p:pic>
        <p:nvPicPr>
          <p:cNvPr id="6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F591BF1-2F5B-0A83-7126-25D7AD20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992" y="2425089"/>
            <a:ext cx="7996311" cy="3678303"/>
          </a:xfrm>
        </p:spPr>
      </p:pic>
    </p:spTree>
    <p:extLst>
      <p:ext uri="{BB962C8B-B14F-4D97-AF65-F5344CB8AC3E}">
        <p14:creationId xmlns:p14="http://schemas.microsoft.com/office/powerpoint/2010/main" val="162078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B9B12-B84A-51E0-64E1-4C9110E0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ligações x Número de aceitadores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7A09C9B-0C0B-F368-BC19-E313EE58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844" y="2180496"/>
            <a:ext cx="7996311" cy="3678303"/>
          </a:xfrm>
        </p:spPr>
      </p:pic>
    </p:spTree>
    <p:extLst>
      <p:ext uri="{BB962C8B-B14F-4D97-AF65-F5344CB8AC3E}">
        <p14:creationId xmlns:p14="http://schemas.microsoft.com/office/powerpoint/2010/main" val="20328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A3BDF-ED0C-E447-3108-A8864746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de átomos x quantidades de anéis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B901550-FEFB-A958-2752-008B6921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07" y="2331015"/>
            <a:ext cx="7996311" cy="3678303"/>
          </a:xfrm>
        </p:spPr>
      </p:pic>
    </p:spTree>
    <p:extLst>
      <p:ext uri="{BB962C8B-B14F-4D97-AF65-F5344CB8AC3E}">
        <p14:creationId xmlns:p14="http://schemas.microsoft.com/office/powerpoint/2010/main" val="170269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4BA24-48A6-4E7E-8092-4600AD21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Peso molecular x número de aceitadores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AA2D810-316B-DFE5-0E81-648CFE52C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844" y="2180496"/>
            <a:ext cx="7996311" cy="3678303"/>
          </a:xfrm>
        </p:spPr>
      </p:pic>
    </p:spTree>
    <p:extLst>
      <p:ext uri="{BB962C8B-B14F-4D97-AF65-F5344CB8AC3E}">
        <p14:creationId xmlns:p14="http://schemas.microsoft.com/office/powerpoint/2010/main" val="21868082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72</TotalTime>
  <Words>63</Words>
  <Application>Microsoft Office PowerPoint</Application>
  <PresentationFormat>Widescreen</PresentationFormat>
  <Paragraphs>17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Dividendo</vt:lpstr>
      <vt:lpstr>Apresentação do PowerPoint</vt:lpstr>
      <vt:lpstr>Apresentação do PowerPoint</vt:lpstr>
      <vt:lpstr>Apresentação do PowerPoint</vt:lpstr>
      <vt:lpstr>Apresentação do PowerPoint</vt:lpstr>
      <vt:lpstr>Número de aceitadores  x número de doadores</vt:lpstr>
      <vt:lpstr>Número de ligações  x número de átomos</vt:lpstr>
      <vt:lpstr>Número de ligações x Número de aceitadores</vt:lpstr>
      <vt:lpstr>Números de átomos x quantidades de anéis</vt:lpstr>
      <vt:lpstr>Peso molecular x número de aceitadores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Hézio Silva</dc:creator>
  <cp:lastModifiedBy>Hézio Silva</cp:lastModifiedBy>
  <cp:revision>108</cp:revision>
  <dcterms:created xsi:type="dcterms:W3CDTF">2022-11-30T04:42:02Z</dcterms:created>
  <dcterms:modified xsi:type="dcterms:W3CDTF">2022-11-30T19:37:39Z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