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01E8-0AF2-4E7C-B24C-94C7A3C24177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23C0-E2F8-4380-90E8-207503BEA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2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1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3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96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3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7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69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5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B946-808E-4A38-B443-C671C0633FD4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33A8-1D95-4CF8-A00A-FBD92A2AF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0402"/>
            <a:ext cx="7807413" cy="192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8312"/>
            <a:ext cx="2229748" cy="270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" y="2845550"/>
            <a:ext cx="6978261" cy="14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53" y="116632"/>
            <a:ext cx="3476547" cy="669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71999" y="1419081"/>
            <a:ext cx="104166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傳可進行加工之工件資訊</a:t>
            </a:r>
            <a:endPara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1999" y="1923136"/>
            <a:ext cx="104165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發送指令至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ASRS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物料運送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10461" y="3429000"/>
            <a:ext cx="10416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回傳工件資訊與加工程式</a:t>
            </a:r>
            <a:endPara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4869160"/>
            <a:ext cx="1080121" cy="55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發送指令至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ASRS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物料運送</a:t>
            </a:r>
            <a:r>
              <a:rPr lang="zh-TW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左箭號 18"/>
          <p:cNvSpPr/>
          <p:nvPr/>
        </p:nvSpPr>
        <p:spPr>
          <a:xfrm rot="10800000">
            <a:off x="4335569" y="1472379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010" y="5517232"/>
            <a:ext cx="5322078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4887" y="3440400"/>
            <a:ext cx="4201100" cy="276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左箭號 22"/>
          <p:cNvSpPr/>
          <p:nvPr/>
        </p:nvSpPr>
        <p:spPr>
          <a:xfrm rot="10800000">
            <a:off x="4364550" y="3482297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-36512" y="5229200"/>
            <a:ext cx="1555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*</a:t>
            </a:r>
            <a:r>
              <a:rPr lang="zh-TW" altLang="en-US" sz="1200" dirty="0" smtClean="0">
                <a:solidFill>
                  <a:srgbClr val="FF0000"/>
                </a:solidFill>
              </a:rPr>
              <a:t>完整</a:t>
            </a:r>
            <a:r>
              <a:rPr lang="zh-TW" altLang="en-US" sz="1200" dirty="0" smtClean="0">
                <a:solidFill>
                  <a:srgbClr val="FF0000"/>
                </a:solidFill>
              </a:rPr>
              <a:t>流程報</a:t>
            </a:r>
            <a:r>
              <a:rPr lang="zh-TW" altLang="en-US" sz="1200" dirty="0" smtClean="0">
                <a:solidFill>
                  <a:srgbClr val="FF0000"/>
                </a:solidFill>
              </a:rPr>
              <a:t>工記錄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向左箭號 24"/>
          <p:cNvSpPr/>
          <p:nvPr/>
        </p:nvSpPr>
        <p:spPr>
          <a:xfrm rot="10800000">
            <a:off x="4329720" y="2084446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-128255" y="78312"/>
            <a:ext cx="3096344" cy="418058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系統詳細運作流程</a:t>
            </a:r>
            <a:endParaRPr lang="zh-TW" altLang="en-US" sz="2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64288" y="270892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進站報工</a:t>
            </a:r>
            <a:endParaRPr lang="zh-TW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166029" y="342958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裝夾報工</a:t>
            </a:r>
            <a:endParaRPr lang="zh-TW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166029" y="4041068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加工報工</a:t>
            </a:r>
            <a:endParaRPr lang="zh-TW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164288" y="580584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出站報工</a:t>
            </a:r>
            <a:endParaRPr lang="zh-TW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1690" y="1844824"/>
            <a:ext cx="3134806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100392" y="1839445"/>
            <a:ext cx="954107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物料運送階段</a:t>
            </a:r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01691" y="5087656"/>
            <a:ext cx="3134804" cy="11496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100392" y="5085184"/>
            <a:ext cx="954107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物料運送階段</a:t>
            </a:r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01691" y="3429000"/>
            <a:ext cx="3134806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100393" y="3420495"/>
            <a:ext cx="936104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加工階段</a:t>
            </a:r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93302" y="476672"/>
            <a:ext cx="3134806" cy="7200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100394" y="476672"/>
            <a:ext cx="92161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系統初始化</a:t>
            </a:r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172399" y="764704"/>
            <a:ext cx="8031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 smtClean="0">
                <a:solidFill>
                  <a:srgbClr val="00B050"/>
                </a:solidFill>
              </a:rPr>
              <a:t>各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EAP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與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MES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進行連線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196135" y="2319262"/>
            <a:ext cx="809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00B050"/>
                </a:solidFill>
              </a:rPr>
              <a:t>AGV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將物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料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從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ASRS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搬運至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機台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進行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加工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204964" y="3748680"/>
            <a:ext cx="8031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 smtClean="0">
                <a:solidFill>
                  <a:srgbClr val="00B050"/>
                </a:solidFill>
              </a:rPr>
              <a:t>機械手臂進行上料作業後開始加工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316416" y="5415607"/>
            <a:ext cx="6889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00B050"/>
                </a:solidFill>
              </a:rPr>
              <a:t>AGV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將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工件運送回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ASRS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存放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40" name="向左箭號 39"/>
          <p:cNvSpPr/>
          <p:nvPr/>
        </p:nvSpPr>
        <p:spPr>
          <a:xfrm rot="10800000">
            <a:off x="5668816" y="1472378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左箭號 40"/>
          <p:cNvSpPr/>
          <p:nvPr/>
        </p:nvSpPr>
        <p:spPr>
          <a:xfrm rot="10800000">
            <a:off x="5677277" y="1962555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左箭號 41"/>
          <p:cNvSpPr/>
          <p:nvPr/>
        </p:nvSpPr>
        <p:spPr>
          <a:xfrm rot="10800000">
            <a:off x="5677277" y="2137827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左箭號 42"/>
          <p:cNvSpPr/>
          <p:nvPr/>
        </p:nvSpPr>
        <p:spPr>
          <a:xfrm rot="10800000">
            <a:off x="5685666" y="3482297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左箭號 43"/>
          <p:cNvSpPr/>
          <p:nvPr/>
        </p:nvSpPr>
        <p:spPr>
          <a:xfrm rot="10800000">
            <a:off x="5685666" y="5221523"/>
            <a:ext cx="216025" cy="1814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7164288" y="4440067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zh-TW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報工</a:t>
            </a:r>
            <a:endParaRPr lang="zh-TW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6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系統運作流程與問題點</a:t>
            </a:r>
            <a:endParaRPr lang="zh-TW" altLang="en-US" sz="2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718368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系統運作流程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EAP_Cell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上料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分別命令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派車、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EAP_ASRS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料出倉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中控派車；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EAP_ASRS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命令倉儲料出倉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中控派車，將倉儲送出的料盤載至永進輸送帶上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EAP_Cell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詢問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加工資訊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EAP_Cell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啟動手臂、機台進行加工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加工完成，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EAP_Cell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下料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分別命令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派車、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EAP_ASRS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料入倉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中控派車；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EAP_ASRS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命令倉儲料入倉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AGV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中控派車，將永進輸送帶上的料盤載至倉儲入倉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Tx/>
              <a:buAutoNum type="arabicPeriod"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系統問題點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倉儲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系統經常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因不明原因異常無法正常運作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GMC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偶而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不明原因無法連線，需重新啟動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FOCAS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CYCLE START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指令啟動機台加工時，偶而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發生無法正常正確執行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0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1993</TotalTime>
  <Words>308</Words>
  <Application>Microsoft Office PowerPoint</Application>
  <PresentationFormat>如螢幕大小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系統詳細運作流程</vt:lpstr>
      <vt:lpstr>系統運作流程與問題點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clock liao</dc:creator>
  <cp:lastModifiedBy>clock liao</cp:lastModifiedBy>
  <cp:revision>237</cp:revision>
  <dcterms:created xsi:type="dcterms:W3CDTF">2019-09-02T08:05:54Z</dcterms:created>
  <dcterms:modified xsi:type="dcterms:W3CDTF">2020-03-02T07:51:25Z</dcterms:modified>
</cp:coreProperties>
</file>