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487093-6DF6-4E9C-A7B9-C300FBAB5205}" v="24" dt="2025-05-24T02:52:56.1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6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9A839F-79E4-438C-A44F-3C15DE1CA424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192960-53EA-443C-9F48-A1599D9A07C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Secure</a:t>
          </a:r>
          <a:endParaRPr lang="en-US"/>
        </a:p>
      </dgm:t>
    </dgm:pt>
    <dgm:pt modelId="{02E6B92D-4D01-4EA4-8519-73A1EF2E4B2B}" type="parTrans" cxnId="{96BAF690-DAC3-46D6-A963-FC4E562410AA}">
      <dgm:prSet/>
      <dgm:spPr/>
      <dgm:t>
        <a:bodyPr/>
        <a:lstStyle/>
        <a:p>
          <a:endParaRPr lang="en-US"/>
        </a:p>
      </dgm:t>
    </dgm:pt>
    <dgm:pt modelId="{DEC2B51F-DB35-4C48-9B6D-5636EFAA0861}" type="sibTrans" cxnId="{96BAF690-DAC3-46D6-A963-FC4E562410AA}">
      <dgm:prSet/>
      <dgm:spPr/>
      <dgm:t>
        <a:bodyPr/>
        <a:lstStyle/>
        <a:p>
          <a:endParaRPr lang="en-US"/>
        </a:p>
      </dgm:t>
    </dgm:pt>
    <dgm:pt modelId="{BD3D798C-6B88-4489-B43E-CF0DAED427E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/>
            <a:t>Transparent</a:t>
          </a:r>
          <a:endParaRPr lang="en-US" dirty="0"/>
        </a:p>
      </dgm:t>
    </dgm:pt>
    <dgm:pt modelId="{21190C39-CC2B-4BEF-B5F8-0798D7D6F212}" type="parTrans" cxnId="{4523FEF3-175A-450C-B3F7-A7659A30F1D7}">
      <dgm:prSet/>
      <dgm:spPr/>
      <dgm:t>
        <a:bodyPr/>
        <a:lstStyle/>
        <a:p>
          <a:endParaRPr lang="en-US"/>
        </a:p>
      </dgm:t>
    </dgm:pt>
    <dgm:pt modelId="{9CD44C35-5CC3-4242-B75F-1DAFB7885513}" type="sibTrans" cxnId="{4523FEF3-175A-450C-B3F7-A7659A30F1D7}">
      <dgm:prSet/>
      <dgm:spPr/>
      <dgm:t>
        <a:bodyPr/>
        <a:lstStyle/>
        <a:p>
          <a:endParaRPr lang="en-US"/>
        </a:p>
      </dgm:t>
    </dgm:pt>
    <dgm:pt modelId="{4E8275A0-8974-4AD3-ACA1-400781A4714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Automated</a:t>
          </a:r>
          <a:endParaRPr lang="en-US"/>
        </a:p>
      </dgm:t>
    </dgm:pt>
    <dgm:pt modelId="{A9692FCA-EFD6-4A04-BABD-3E76833C3943}" type="parTrans" cxnId="{EA2F5204-C51E-48D5-8663-97A4BBEC522C}">
      <dgm:prSet/>
      <dgm:spPr/>
      <dgm:t>
        <a:bodyPr/>
        <a:lstStyle/>
        <a:p>
          <a:endParaRPr lang="en-US"/>
        </a:p>
      </dgm:t>
    </dgm:pt>
    <dgm:pt modelId="{3E6052AE-A1BF-4462-90B0-0BF3805707B8}" type="sibTrans" cxnId="{EA2F5204-C51E-48D5-8663-97A4BBEC522C}">
      <dgm:prSet/>
      <dgm:spPr/>
      <dgm:t>
        <a:bodyPr/>
        <a:lstStyle/>
        <a:p>
          <a:endParaRPr lang="en-US"/>
        </a:p>
      </dgm:t>
    </dgm:pt>
    <dgm:pt modelId="{BD42C73E-016A-44A3-97B0-A233F1EA95A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Global Trade</a:t>
          </a:r>
          <a:endParaRPr lang="en-US"/>
        </a:p>
      </dgm:t>
    </dgm:pt>
    <dgm:pt modelId="{C3D00674-ADA6-49B7-8743-F09BE2048469}" type="parTrans" cxnId="{A3C4E58C-6496-48E2-895D-534896D48EF7}">
      <dgm:prSet/>
      <dgm:spPr/>
      <dgm:t>
        <a:bodyPr/>
        <a:lstStyle/>
        <a:p>
          <a:endParaRPr lang="en-US"/>
        </a:p>
      </dgm:t>
    </dgm:pt>
    <dgm:pt modelId="{BA6B02DD-8BF2-4F93-9DCA-9866DCB269CD}" type="sibTrans" cxnId="{A3C4E58C-6496-48E2-895D-534896D48EF7}">
      <dgm:prSet/>
      <dgm:spPr/>
      <dgm:t>
        <a:bodyPr/>
        <a:lstStyle/>
        <a:p>
          <a:endParaRPr lang="en-US"/>
        </a:p>
      </dgm:t>
    </dgm:pt>
    <dgm:pt modelId="{F60C93AA-86DB-44A2-A0E4-1C4577AC8D9F}" type="pres">
      <dgm:prSet presAssocID="{149A839F-79E4-438C-A44F-3C15DE1CA424}" presName="root" presStyleCnt="0">
        <dgm:presLayoutVars>
          <dgm:dir/>
          <dgm:resizeHandles val="exact"/>
        </dgm:presLayoutVars>
      </dgm:prSet>
      <dgm:spPr/>
    </dgm:pt>
    <dgm:pt modelId="{4471B17B-3490-4C64-A8AE-FDDDC796B6D8}" type="pres">
      <dgm:prSet presAssocID="{61192960-53EA-443C-9F48-A1599D9A07C8}" presName="compNode" presStyleCnt="0"/>
      <dgm:spPr/>
    </dgm:pt>
    <dgm:pt modelId="{51CB336B-E89B-460C-8041-747233902E50}" type="pres">
      <dgm:prSet presAssocID="{61192960-53EA-443C-9F48-A1599D9A07C8}" presName="iconBgRect" presStyleLbl="bgShp" presStyleIdx="0" presStyleCnt="4"/>
      <dgm:spPr/>
    </dgm:pt>
    <dgm:pt modelId="{5C79E17F-9F85-4B03-B260-21D46EFD5B1D}" type="pres">
      <dgm:prSet presAssocID="{61192960-53EA-443C-9F48-A1599D9A07C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0F486D4-87E0-4F03-9DBC-30A837AC6C60}" type="pres">
      <dgm:prSet presAssocID="{61192960-53EA-443C-9F48-A1599D9A07C8}" presName="spaceRect" presStyleCnt="0"/>
      <dgm:spPr/>
    </dgm:pt>
    <dgm:pt modelId="{9D95AA84-56C7-4CB9-BE22-BA8B90E38E27}" type="pres">
      <dgm:prSet presAssocID="{61192960-53EA-443C-9F48-A1599D9A07C8}" presName="textRect" presStyleLbl="revTx" presStyleIdx="0" presStyleCnt="4">
        <dgm:presLayoutVars>
          <dgm:chMax val="1"/>
          <dgm:chPref val="1"/>
        </dgm:presLayoutVars>
      </dgm:prSet>
      <dgm:spPr/>
    </dgm:pt>
    <dgm:pt modelId="{9168E237-7F3E-45F1-A1BF-8FF72FFB681B}" type="pres">
      <dgm:prSet presAssocID="{DEC2B51F-DB35-4C48-9B6D-5636EFAA0861}" presName="sibTrans" presStyleCnt="0"/>
      <dgm:spPr/>
    </dgm:pt>
    <dgm:pt modelId="{E0A2B576-4DA2-4796-8A08-2AD0D1A76B7B}" type="pres">
      <dgm:prSet presAssocID="{BD3D798C-6B88-4489-B43E-CF0DAED427EF}" presName="compNode" presStyleCnt="0"/>
      <dgm:spPr/>
    </dgm:pt>
    <dgm:pt modelId="{972C8985-807B-4BB5-AFDA-55A875A17A01}" type="pres">
      <dgm:prSet presAssocID="{BD3D798C-6B88-4489-B43E-CF0DAED427EF}" presName="iconBgRect" presStyleLbl="bgShp" presStyleIdx="1" presStyleCnt="4"/>
      <dgm:spPr/>
    </dgm:pt>
    <dgm:pt modelId="{75E23213-5036-4E1D-89C2-AD741F6EFC33}" type="pres">
      <dgm:prSet presAssocID="{BD3D798C-6B88-4489-B43E-CF0DAED427E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32B10DAD-7935-405C-B9A4-A0799DFD4213}" type="pres">
      <dgm:prSet presAssocID="{BD3D798C-6B88-4489-B43E-CF0DAED427EF}" presName="spaceRect" presStyleCnt="0"/>
      <dgm:spPr/>
    </dgm:pt>
    <dgm:pt modelId="{A9727AEB-D0A9-4FC6-BD4F-1442960B33B8}" type="pres">
      <dgm:prSet presAssocID="{BD3D798C-6B88-4489-B43E-CF0DAED427EF}" presName="textRect" presStyleLbl="revTx" presStyleIdx="1" presStyleCnt="4">
        <dgm:presLayoutVars>
          <dgm:chMax val="1"/>
          <dgm:chPref val="1"/>
        </dgm:presLayoutVars>
      </dgm:prSet>
      <dgm:spPr/>
    </dgm:pt>
    <dgm:pt modelId="{C383709A-4DFA-4697-A072-6DB049B0C060}" type="pres">
      <dgm:prSet presAssocID="{9CD44C35-5CC3-4242-B75F-1DAFB7885513}" presName="sibTrans" presStyleCnt="0"/>
      <dgm:spPr/>
    </dgm:pt>
    <dgm:pt modelId="{0096A4D9-0142-423D-A963-8B46491C0DF3}" type="pres">
      <dgm:prSet presAssocID="{4E8275A0-8974-4AD3-ACA1-400781A47144}" presName="compNode" presStyleCnt="0"/>
      <dgm:spPr/>
    </dgm:pt>
    <dgm:pt modelId="{6F743D6F-22FD-4697-89CA-EBD908B01F81}" type="pres">
      <dgm:prSet presAssocID="{4E8275A0-8974-4AD3-ACA1-400781A47144}" presName="iconBgRect" presStyleLbl="bgShp" presStyleIdx="2" presStyleCnt="4"/>
      <dgm:spPr/>
    </dgm:pt>
    <dgm:pt modelId="{C62640FB-22EA-4C3A-B31C-6929C228D970}" type="pres">
      <dgm:prSet presAssocID="{4E8275A0-8974-4AD3-ACA1-400781A4714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629A5715-A436-4028-8CAC-D4990B1E16C7}" type="pres">
      <dgm:prSet presAssocID="{4E8275A0-8974-4AD3-ACA1-400781A47144}" presName="spaceRect" presStyleCnt="0"/>
      <dgm:spPr/>
    </dgm:pt>
    <dgm:pt modelId="{1F87D151-689D-4F85-BB19-5A04F65D32F0}" type="pres">
      <dgm:prSet presAssocID="{4E8275A0-8974-4AD3-ACA1-400781A47144}" presName="textRect" presStyleLbl="revTx" presStyleIdx="2" presStyleCnt="4">
        <dgm:presLayoutVars>
          <dgm:chMax val="1"/>
          <dgm:chPref val="1"/>
        </dgm:presLayoutVars>
      </dgm:prSet>
      <dgm:spPr/>
    </dgm:pt>
    <dgm:pt modelId="{17BF169F-92AA-423D-BB47-2C4DE700B166}" type="pres">
      <dgm:prSet presAssocID="{3E6052AE-A1BF-4462-90B0-0BF3805707B8}" presName="sibTrans" presStyleCnt="0"/>
      <dgm:spPr/>
    </dgm:pt>
    <dgm:pt modelId="{444D5BF2-EC3F-4AA3-A23A-59B3C324AD76}" type="pres">
      <dgm:prSet presAssocID="{BD42C73E-016A-44A3-97B0-A233F1EA95AC}" presName="compNode" presStyleCnt="0"/>
      <dgm:spPr/>
    </dgm:pt>
    <dgm:pt modelId="{62670FFF-2A8A-426F-A832-9BC4839F1C87}" type="pres">
      <dgm:prSet presAssocID="{BD42C73E-016A-44A3-97B0-A233F1EA95AC}" presName="iconBgRect" presStyleLbl="bgShp" presStyleIdx="3" presStyleCnt="4"/>
      <dgm:spPr/>
    </dgm:pt>
    <dgm:pt modelId="{4AC68510-40C3-4EBF-AE7A-16451E30FC47}" type="pres">
      <dgm:prSet presAssocID="{BD42C73E-016A-44A3-97B0-A233F1EA95A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B851FA4F-3FD6-4436-9699-AD7BC964F8E9}" type="pres">
      <dgm:prSet presAssocID="{BD42C73E-016A-44A3-97B0-A233F1EA95AC}" presName="spaceRect" presStyleCnt="0"/>
      <dgm:spPr/>
    </dgm:pt>
    <dgm:pt modelId="{FD4E8260-D791-4712-91D4-3C3FF53F6A05}" type="pres">
      <dgm:prSet presAssocID="{BD42C73E-016A-44A3-97B0-A233F1EA95A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A2F5204-C51E-48D5-8663-97A4BBEC522C}" srcId="{149A839F-79E4-438C-A44F-3C15DE1CA424}" destId="{4E8275A0-8974-4AD3-ACA1-400781A47144}" srcOrd="2" destOrd="0" parTransId="{A9692FCA-EFD6-4A04-BABD-3E76833C3943}" sibTransId="{3E6052AE-A1BF-4462-90B0-0BF3805707B8}"/>
    <dgm:cxn modelId="{EFE0A12A-BF4C-4571-83C4-372EE42D2EF3}" type="presOf" srcId="{BD3D798C-6B88-4489-B43E-CF0DAED427EF}" destId="{A9727AEB-D0A9-4FC6-BD4F-1442960B33B8}" srcOrd="0" destOrd="0" presId="urn:microsoft.com/office/officeart/2018/5/layout/IconCircleLabelList"/>
    <dgm:cxn modelId="{06797C63-17FC-4FF7-B4E0-F06D1D56ADE2}" type="presOf" srcId="{61192960-53EA-443C-9F48-A1599D9A07C8}" destId="{9D95AA84-56C7-4CB9-BE22-BA8B90E38E27}" srcOrd="0" destOrd="0" presId="urn:microsoft.com/office/officeart/2018/5/layout/IconCircleLabelList"/>
    <dgm:cxn modelId="{2BADD446-9268-4D4E-B53F-3674F8AA924A}" type="presOf" srcId="{4E8275A0-8974-4AD3-ACA1-400781A47144}" destId="{1F87D151-689D-4F85-BB19-5A04F65D32F0}" srcOrd="0" destOrd="0" presId="urn:microsoft.com/office/officeart/2018/5/layout/IconCircleLabelList"/>
    <dgm:cxn modelId="{A3C4E58C-6496-48E2-895D-534896D48EF7}" srcId="{149A839F-79E4-438C-A44F-3C15DE1CA424}" destId="{BD42C73E-016A-44A3-97B0-A233F1EA95AC}" srcOrd="3" destOrd="0" parTransId="{C3D00674-ADA6-49B7-8743-F09BE2048469}" sibTransId="{BA6B02DD-8BF2-4F93-9DCA-9866DCB269CD}"/>
    <dgm:cxn modelId="{96BAF690-DAC3-46D6-A963-FC4E562410AA}" srcId="{149A839F-79E4-438C-A44F-3C15DE1CA424}" destId="{61192960-53EA-443C-9F48-A1599D9A07C8}" srcOrd="0" destOrd="0" parTransId="{02E6B92D-4D01-4EA4-8519-73A1EF2E4B2B}" sibTransId="{DEC2B51F-DB35-4C48-9B6D-5636EFAA0861}"/>
    <dgm:cxn modelId="{E4453CCE-4EA0-420B-BA59-BC96428346D1}" type="presOf" srcId="{149A839F-79E4-438C-A44F-3C15DE1CA424}" destId="{F60C93AA-86DB-44A2-A0E4-1C4577AC8D9F}" srcOrd="0" destOrd="0" presId="urn:microsoft.com/office/officeart/2018/5/layout/IconCircleLabelList"/>
    <dgm:cxn modelId="{4523FEF3-175A-450C-B3F7-A7659A30F1D7}" srcId="{149A839F-79E4-438C-A44F-3C15DE1CA424}" destId="{BD3D798C-6B88-4489-B43E-CF0DAED427EF}" srcOrd="1" destOrd="0" parTransId="{21190C39-CC2B-4BEF-B5F8-0798D7D6F212}" sibTransId="{9CD44C35-5CC3-4242-B75F-1DAFB7885513}"/>
    <dgm:cxn modelId="{CB092BF6-7FF9-4781-850F-D45A5FEF1C42}" type="presOf" srcId="{BD42C73E-016A-44A3-97B0-A233F1EA95AC}" destId="{FD4E8260-D791-4712-91D4-3C3FF53F6A05}" srcOrd="0" destOrd="0" presId="urn:microsoft.com/office/officeart/2018/5/layout/IconCircleLabelList"/>
    <dgm:cxn modelId="{25DB6006-42C0-403F-A9CE-8B0490C8A5C2}" type="presParOf" srcId="{F60C93AA-86DB-44A2-A0E4-1C4577AC8D9F}" destId="{4471B17B-3490-4C64-A8AE-FDDDC796B6D8}" srcOrd="0" destOrd="0" presId="urn:microsoft.com/office/officeart/2018/5/layout/IconCircleLabelList"/>
    <dgm:cxn modelId="{4CE65666-6B19-477D-AACC-56849E745867}" type="presParOf" srcId="{4471B17B-3490-4C64-A8AE-FDDDC796B6D8}" destId="{51CB336B-E89B-460C-8041-747233902E50}" srcOrd="0" destOrd="0" presId="urn:microsoft.com/office/officeart/2018/5/layout/IconCircleLabelList"/>
    <dgm:cxn modelId="{E710D817-5843-45FB-B0CD-95995488B6E5}" type="presParOf" srcId="{4471B17B-3490-4C64-A8AE-FDDDC796B6D8}" destId="{5C79E17F-9F85-4B03-B260-21D46EFD5B1D}" srcOrd="1" destOrd="0" presId="urn:microsoft.com/office/officeart/2018/5/layout/IconCircleLabelList"/>
    <dgm:cxn modelId="{FC39EB3A-8F47-4F6D-BE1E-AC8C9B0F2114}" type="presParOf" srcId="{4471B17B-3490-4C64-A8AE-FDDDC796B6D8}" destId="{D0F486D4-87E0-4F03-9DBC-30A837AC6C60}" srcOrd="2" destOrd="0" presId="urn:microsoft.com/office/officeart/2018/5/layout/IconCircleLabelList"/>
    <dgm:cxn modelId="{B281F6D7-7946-4888-889B-5DDFE515C28E}" type="presParOf" srcId="{4471B17B-3490-4C64-A8AE-FDDDC796B6D8}" destId="{9D95AA84-56C7-4CB9-BE22-BA8B90E38E27}" srcOrd="3" destOrd="0" presId="urn:microsoft.com/office/officeart/2018/5/layout/IconCircleLabelList"/>
    <dgm:cxn modelId="{00790281-26F6-4167-A0CD-757809E64E33}" type="presParOf" srcId="{F60C93AA-86DB-44A2-A0E4-1C4577AC8D9F}" destId="{9168E237-7F3E-45F1-A1BF-8FF72FFB681B}" srcOrd="1" destOrd="0" presId="urn:microsoft.com/office/officeart/2018/5/layout/IconCircleLabelList"/>
    <dgm:cxn modelId="{A4D05851-CC25-4338-8D63-026EEE1E7CB0}" type="presParOf" srcId="{F60C93AA-86DB-44A2-A0E4-1C4577AC8D9F}" destId="{E0A2B576-4DA2-4796-8A08-2AD0D1A76B7B}" srcOrd="2" destOrd="0" presId="urn:microsoft.com/office/officeart/2018/5/layout/IconCircleLabelList"/>
    <dgm:cxn modelId="{DD169BD8-D773-4EB6-B425-01E428EFE343}" type="presParOf" srcId="{E0A2B576-4DA2-4796-8A08-2AD0D1A76B7B}" destId="{972C8985-807B-4BB5-AFDA-55A875A17A01}" srcOrd="0" destOrd="0" presId="urn:microsoft.com/office/officeart/2018/5/layout/IconCircleLabelList"/>
    <dgm:cxn modelId="{5F99B03D-93F1-42E7-B2B8-2860902EA96D}" type="presParOf" srcId="{E0A2B576-4DA2-4796-8A08-2AD0D1A76B7B}" destId="{75E23213-5036-4E1D-89C2-AD741F6EFC33}" srcOrd="1" destOrd="0" presId="urn:microsoft.com/office/officeart/2018/5/layout/IconCircleLabelList"/>
    <dgm:cxn modelId="{FFB37B94-C2D9-464F-B42D-AB91BAE62204}" type="presParOf" srcId="{E0A2B576-4DA2-4796-8A08-2AD0D1A76B7B}" destId="{32B10DAD-7935-405C-B9A4-A0799DFD4213}" srcOrd="2" destOrd="0" presId="urn:microsoft.com/office/officeart/2018/5/layout/IconCircleLabelList"/>
    <dgm:cxn modelId="{CCD08FB1-31F0-4AAC-B1D9-CB8471FC17BA}" type="presParOf" srcId="{E0A2B576-4DA2-4796-8A08-2AD0D1A76B7B}" destId="{A9727AEB-D0A9-4FC6-BD4F-1442960B33B8}" srcOrd="3" destOrd="0" presId="urn:microsoft.com/office/officeart/2018/5/layout/IconCircleLabelList"/>
    <dgm:cxn modelId="{87E2580B-60BE-48A9-B46F-32128303D8CC}" type="presParOf" srcId="{F60C93AA-86DB-44A2-A0E4-1C4577AC8D9F}" destId="{C383709A-4DFA-4697-A072-6DB049B0C060}" srcOrd="3" destOrd="0" presId="urn:microsoft.com/office/officeart/2018/5/layout/IconCircleLabelList"/>
    <dgm:cxn modelId="{DD2936CD-1BA3-4BB0-864A-BB8A05857192}" type="presParOf" srcId="{F60C93AA-86DB-44A2-A0E4-1C4577AC8D9F}" destId="{0096A4D9-0142-423D-A963-8B46491C0DF3}" srcOrd="4" destOrd="0" presId="urn:microsoft.com/office/officeart/2018/5/layout/IconCircleLabelList"/>
    <dgm:cxn modelId="{FF07F8C1-2ABE-4919-85C6-A738E7E2D352}" type="presParOf" srcId="{0096A4D9-0142-423D-A963-8B46491C0DF3}" destId="{6F743D6F-22FD-4697-89CA-EBD908B01F81}" srcOrd="0" destOrd="0" presId="urn:microsoft.com/office/officeart/2018/5/layout/IconCircleLabelList"/>
    <dgm:cxn modelId="{EB0B5709-A78D-4435-931C-0CE97DA5C720}" type="presParOf" srcId="{0096A4D9-0142-423D-A963-8B46491C0DF3}" destId="{C62640FB-22EA-4C3A-B31C-6929C228D970}" srcOrd="1" destOrd="0" presId="urn:microsoft.com/office/officeart/2018/5/layout/IconCircleLabelList"/>
    <dgm:cxn modelId="{92174979-64B0-4608-A4D5-5D02D7EAB42C}" type="presParOf" srcId="{0096A4D9-0142-423D-A963-8B46491C0DF3}" destId="{629A5715-A436-4028-8CAC-D4990B1E16C7}" srcOrd="2" destOrd="0" presId="urn:microsoft.com/office/officeart/2018/5/layout/IconCircleLabelList"/>
    <dgm:cxn modelId="{BE88DFDB-88DC-4BEF-97B7-575F4C74C63D}" type="presParOf" srcId="{0096A4D9-0142-423D-A963-8B46491C0DF3}" destId="{1F87D151-689D-4F85-BB19-5A04F65D32F0}" srcOrd="3" destOrd="0" presId="urn:microsoft.com/office/officeart/2018/5/layout/IconCircleLabelList"/>
    <dgm:cxn modelId="{0C54C5D4-5A1D-42E7-BEB0-EFC990270DF0}" type="presParOf" srcId="{F60C93AA-86DB-44A2-A0E4-1C4577AC8D9F}" destId="{17BF169F-92AA-423D-BB47-2C4DE700B166}" srcOrd="5" destOrd="0" presId="urn:microsoft.com/office/officeart/2018/5/layout/IconCircleLabelList"/>
    <dgm:cxn modelId="{950C2E29-0604-4EDB-A6BA-9971EE18AF6D}" type="presParOf" srcId="{F60C93AA-86DB-44A2-A0E4-1C4577AC8D9F}" destId="{444D5BF2-EC3F-4AA3-A23A-59B3C324AD76}" srcOrd="6" destOrd="0" presId="urn:microsoft.com/office/officeart/2018/5/layout/IconCircleLabelList"/>
    <dgm:cxn modelId="{8A73868C-A6CF-42E6-80D8-588300AE6AD3}" type="presParOf" srcId="{444D5BF2-EC3F-4AA3-A23A-59B3C324AD76}" destId="{62670FFF-2A8A-426F-A832-9BC4839F1C87}" srcOrd="0" destOrd="0" presId="urn:microsoft.com/office/officeart/2018/5/layout/IconCircleLabelList"/>
    <dgm:cxn modelId="{9F6C7B5F-082D-4526-BE60-B2FF727F135D}" type="presParOf" srcId="{444D5BF2-EC3F-4AA3-A23A-59B3C324AD76}" destId="{4AC68510-40C3-4EBF-AE7A-16451E30FC47}" srcOrd="1" destOrd="0" presId="urn:microsoft.com/office/officeart/2018/5/layout/IconCircleLabelList"/>
    <dgm:cxn modelId="{0BD2F2A7-7CF7-43C1-9A42-23BAAA14B8B7}" type="presParOf" srcId="{444D5BF2-EC3F-4AA3-A23A-59B3C324AD76}" destId="{B851FA4F-3FD6-4436-9699-AD7BC964F8E9}" srcOrd="2" destOrd="0" presId="urn:microsoft.com/office/officeart/2018/5/layout/IconCircleLabelList"/>
    <dgm:cxn modelId="{52C4A5CE-78CD-44FD-AE99-57D8EDFA33BF}" type="presParOf" srcId="{444D5BF2-EC3F-4AA3-A23A-59B3C324AD76}" destId="{FD4E8260-D791-4712-91D4-3C3FF53F6A0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374F41-ABFD-4D2A-9A6C-323238960B25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9B687D7-014F-4AB9-8F9C-D55A4F80A696}">
      <dgm:prSet/>
      <dgm:spPr/>
      <dgm:t>
        <a:bodyPr/>
        <a:lstStyle/>
        <a:p>
          <a:pPr>
            <a:buNone/>
          </a:pPr>
          <a:r>
            <a:rPr lang="en-US" b="0" i="0" u="none" dirty="0"/>
            <a:t>IoT + </a:t>
          </a:r>
          <a:r>
            <a:rPr lang="en-US" b="0" i="0" u="none" dirty="0" err="1"/>
            <a:t>Chainlink</a:t>
          </a:r>
          <a:r>
            <a:rPr lang="en-US" b="0" i="0" u="none" dirty="0"/>
            <a:t> oracles trigger smart contracts on:</a:t>
          </a:r>
          <a:endParaRPr lang="en-US" dirty="0"/>
        </a:p>
      </dgm:t>
    </dgm:pt>
    <dgm:pt modelId="{CBCD34FE-2829-474C-8907-23AEE30EAC0C}" type="parTrans" cxnId="{549274C3-DF15-44FF-BFBB-8E210A72678B}">
      <dgm:prSet/>
      <dgm:spPr/>
      <dgm:t>
        <a:bodyPr/>
        <a:lstStyle/>
        <a:p>
          <a:endParaRPr lang="en-US"/>
        </a:p>
      </dgm:t>
    </dgm:pt>
    <dgm:pt modelId="{3AEEC58C-6C9F-4583-A16D-204E0A281A4E}" type="sibTrans" cxnId="{549274C3-DF15-44FF-BFBB-8E210A72678B}">
      <dgm:prSet/>
      <dgm:spPr/>
      <dgm:t>
        <a:bodyPr/>
        <a:lstStyle/>
        <a:p>
          <a:endParaRPr lang="en-US"/>
        </a:p>
      </dgm:t>
    </dgm:pt>
    <dgm:pt modelId="{90C73CE1-B376-4292-BED2-D5403DE70302}">
      <dgm:prSet/>
      <dgm:spPr/>
      <dgm:t>
        <a:bodyPr/>
        <a:lstStyle/>
        <a:p>
          <a:r>
            <a:rPr lang="en-US" i="0" dirty="0"/>
            <a:t>Port departures</a:t>
          </a:r>
          <a:endParaRPr lang="en-US" dirty="0"/>
        </a:p>
      </dgm:t>
    </dgm:pt>
    <dgm:pt modelId="{DB9E99AA-0665-4175-9ACA-8550AC56A73B}" type="parTrans" cxnId="{64623B12-8716-4A4F-98CD-4A4B892A013F}">
      <dgm:prSet/>
      <dgm:spPr/>
      <dgm:t>
        <a:bodyPr/>
        <a:lstStyle/>
        <a:p>
          <a:endParaRPr lang="en-US"/>
        </a:p>
      </dgm:t>
    </dgm:pt>
    <dgm:pt modelId="{3F4E55D8-E4D7-495D-8D52-BAF464DA63B4}" type="sibTrans" cxnId="{64623B12-8716-4A4F-98CD-4A4B892A013F}">
      <dgm:prSet/>
      <dgm:spPr/>
      <dgm:t>
        <a:bodyPr/>
        <a:lstStyle/>
        <a:p>
          <a:endParaRPr lang="en-US"/>
        </a:p>
      </dgm:t>
    </dgm:pt>
    <dgm:pt modelId="{232EE9D7-0943-4208-A14E-60D5F9853A95}">
      <dgm:prSet/>
      <dgm:spPr/>
      <dgm:t>
        <a:bodyPr/>
        <a:lstStyle/>
        <a:p>
          <a:r>
            <a:rPr lang="en-US" i="0"/>
            <a:t>Customs clearance</a:t>
          </a:r>
          <a:endParaRPr lang="en-US"/>
        </a:p>
      </dgm:t>
    </dgm:pt>
    <dgm:pt modelId="{6B4F1BDF-D259-494D-93CC-B22DB7CAAD92}" type="parTrans" cxnId="{F7998154-473D-4A33-93D1-F51A60929506}">
      <dgm:prSet/>
      <dgm:spPr/>
      <dgm:t>
        <a:bodyPr/>
        <a:lstStyle/>
        <a:p>
          <a:endParaRPr lang="en-US"/>
        </a:p>
      </dgm:t>
    </dgm:pt>
    <dgm:pt modelId="{F3122A3E-9863-4920-BCC7-8377DFA95741}" type="sibTrans" cxnId="{F7998154-473D-4A33-93D1-F51A60929506}">
      <dgm:prSet/>
      <dgm:spPr/>
      <dgm:t>
        <a:bodyPr/>
        <a:lstStyle/>
        <a:p>
          <a:endParaRPr lang="en-US"/>
        </a:p>
      </dgm:t>
    </dgm:pt>
    <dgm:pt modelId="{1FC8013B-9220-41E1-9075-CB58F5B04460}">
      <dgm:prSet/>
      <dgm:spPr/>
      <dgm:t>
        <a:bodyPr/>
        <a:lstStyle/>
        <a:p>
          <a:r>
            <a:rPr lang="en-US" i="0"/>
            <a:t>Delivery confirmation</a:t>
          </a:r>
          <a:endParaRPr lang="en-US"/>
        </a:p>
      </dgm:t>
    </dgm:pt>
    <dgm:pt modelId="{7BCE8BB2-A21A-4F71-A33F-E39EF0E64E1E}" type="parTrans" cxnId="{78864EB6-B671-4A10-8101-462C20D21DD1}">
      <dgm:prSet/>
      <dgm:spPr/>
      <dgm:t>
        <a:bodyPr/>
        <a:lstStyle/>
        <a:p>
          <a:endParaRPr lang="en-US"/>
        </a:p>
      </dgm:t>
    </dgm:pt>
    <dgm:pt modelId="{60B81E86-EF17-4436-80F6-EFD5C8270A84}" type="sibTrans" cxnId="{78864EB6-B671-4A10-8101-462C20D21DD1}">
      <dgm:prSet/>
      <dgm:spPr/>
      <dgm:t>
        <a:bodyPr/>
        <a:lstStyle/>
        <a:p>
          <a:endParaRPr lang="en-US"/>
        </a:p>
      </dgm:t>
    </dgm:pt>
    <dgm:pt modelId="{3EB8F8B6-31FC-4C21-A8B5-20F7C0D8EFA3}">
      <dgm:prSet/>
      <dgm:spPr/>
      <dgm:t>
        <a:bodyPr/>
        <a:lstStyle/>
        <a:p>
          <a:r>
            <a:rPr lang="en-US" i="0"/>
            <a:t>NFT bill of lading = transfer of ownership.</a:t>
          </a:r>
          <a:endParaRPr lang="en-US"/>
        </a:p>
      </dgm:t>
    </dgm:pt>
    <dgm:pt modelId="{AA2C188E-4F43-4E25-BB9B-285528DC4AE1}" type="parTrans" cxnId="{E0890DF9-D072-4613-B5E6-AAAAB512593A}">
      <dgm:prSet/>
      <dgm:spPr/>
      <dgm:t>
        <a:bodyPr/>
        <a:lstStyle/>
        <a:p>
          <a:endParaRPr lang="en-US"/>
        </a:p>
      </dgm:t>
    </dgm:pt>
    <dgm:pt modelId="{AF92FAAA-F4E6-4AD6-8081-8D9DD821B1F4}" type="sibTrans" cxnId="{E0890DF9-D072-4613-B5E6-AAAAB512593A}">
      <dgm:prSet/>
      <dgm:spPr/>
      <dgm:t>
        <a:bodyPr/>
        <a:lstStyle/>
        <a:p>
          <a:endParaRPr lang="en-US"/>
        </a:p>
      </dgm:t>
    </dgm:pt>
    <dgm:pt modelId="{00E7F248-730F-4072-BEAB-5ADAF11365C4}" type="pres">
      <dgm:prSet presAssocID="{AD374F41-ABFD-4D2A-9A6C-323238960B25}" presName="outerComposite" presStyleCnt="0">
        <dgm:presLayoutVars>
          <dgm:chMax val="5"/>
          <dgm:dir/>
          <dgm:resizeHandles val="exact"/>
        </dgm:presLayoutVars>
      </dgm:prSet>
      <dgm:spPr/>
    </dgm:pt>
    <dgm:pt modelId="{B9070E1F-8C5F-4E2F-9885-71A833E609B6}" type="pres">
      <dgm:prSet presAssocID="{AD374F41-ABFD-4D2A-9A6C-323238960B25}" presName="dummyMaxCanvas" presStyleCnt="0">
        <dgm:presLayoutVars/>
      </dgm:prSet>
      <dgm:spPr/>
    </dgm:pt>
    <dgm:pt modelId="{0108399C-0A77-44B5-9018-9570DB73AD3D}" type="pres">
      <dgm:prSet presAssocID="{AD374F41-ABFD-4D2A-9A6C-323238960B25}" presName="FiveNodes_1" presStyleLbl="node1" presStyleIdx="0" presStyleCnt="5">
        <dgm:presLayoutVars>
          <dgm:bulletEnabled val="1"/>
        </dgm:presLayoutVars>
      </dgm:prSet>
      <dgm:spPr/>
    </dgm:pt>
    <dgm:pt modelId="{2218A86F-7EC6-427D-AEFD-43281C2B5A98}" type="pres">
      <dgm:prSet presAssocID="{AD374F41-ABFD-4D2A-9A6C-323238960B25}" presName="FiveNodes_2" presStyleLbl="node1" presStyleIdx="1" presStyleCnt="5">
        <dgm:presLayoutVars>
          <dgm:bulletEnabled val="1"/>
        </dgm:presLayoutVars>
      </dgm:prSet>
      <dgm:spPr/>
    </dgm:pt>
    <dgm:pt modelId="{AFCBD67F-C042-443C-AEF5-BCADF85BD42E}" type="pres">
      <dgm:prSet presAssocID="{AD374F41-ABFD-4D2A-9A6C-323238960B25}" presName="FiveNodes_3" presStyleLbl="node1" presStyleIdx="2" presStyleCnt="5">
        <dgm:presLayoutVars>
          <dgm:bulletEnabled val="1"/>
        </dgm:presLayoutVars>
      </dgm:prSet>
      <dgm:spPr/>
    </dgm:pt>
    <dgm:pt modelId="{7213ADC1-EA12-48A2-972C-E97918F86B1B}" type="pres">
      <dgm:prSet presAssocID="{AD374F41-ABFD-4D2A-9A6C-323238960B25}" presName="FiveNodes_4" presStyleLbl="node1" presStyleIdx="3" presStyleCnt="5">
        <dgm:presLayoutVars>
          <dgm:bulletEnabled val="1"/>
        </dgm:presLayoutVars>
      </dgm:prSet>
      <dgm:spPr/>
    </dgm:pt>
    <dgm:pt modelId="{84E94294-88D3-4E6D-AABE-6A1ABE3FA5DF}" type="pres">
      <dgm:prSet presAssocID="{AD374F41-ABFD-4D2A-9A6C-323238960B25}" presName="FiveNodes_5" presStyleLbl="node1" presStyleIdx="4" presStyleCnt="5">
        <dgm:presLayoutVars>
          <dgm:bulletEnabled val="1"/>
        </dgm:presLayoutVars>
      </dgm:prSet>
      <dgm:spPr/>
    </dgm:pt>
    <dgm:pt modelId="{C8B796E3-F463-4ABD-ABE3-7DEC237A84F3}" type="pres">
      <dgm:prSet presAssocID="{AD374F41-ABFD-4D2A-9A6C-323238960B25}" presName="FiveConn_1-2" presStyleLbl="fgAccFollowNode1" presStyleIdx="0" presStyleCnt="4">
        <dgm:presLayoutVars>
          <dgm:bulletEnabled val="1"/>
        </dgm:presLayoutVars>
      </dgm:prSet>
      <dgm:spPr/>
    </dgm:pt>
    <dgm:pt modelId="{3CCE4FF8-D959-49A8-AF6D-9F322298FC25}" type="pres">
      <dgm:prSet presAssocID="{AD374F41-ABFD-4D2A-9A6C-323238960B25}" presName="FiveConn_2-3" presStyleLbl="fgAccFollowNode1" presStyleIdx="1" presStyleCnt="4">
        <dgm:presLayoutVars>
          <dgm:bulletEnabled val="1"/>
        </dgm:presLayoutVars>
      </dgm:prSet>
      <dgm:spPr/>
    </dgm:pt>
    <dgm:pt modelId="{E2E2D463-5B2C-43B6-AB32-9F6343A6B695}" type="pres">
      <dgm:prSet presAssocID="{AD374F41-ABFD-4D2A-9A6C-323238960B25}" presName="FiveConn_3-4" presStyleLbl="fgAccFollowNode1" presStyleIdx="2" presStyleCnt="4">
        <dgm:presLayoutVars>
          <dgm:bulletEnabled val="1"/>
        </dgm:presLayoutVars>
      </dgm:prSet>
      <dgm:spPr/>
    </dgm:pt>
    <dgm:pt modelId="{DB94FBB9-F1F8-4D99-A6D4-D4FCC7B29579}" type="pres">
      <dgm:prSet presAssocID="{AD374F41-ABFD-4D2A-9A6C-323238960B25}" presName="FiveConn_4-5" presStyleLbl="fgAccFollowNode1" presStyleIdx="3" presStyleCnt="4">
        <dgm:presLayoutVars>
          <dgm:bulletEnabled val="1"/>
        </dgm:presLayoutVars>
      </dgm:prSet>
      <dgm:spPr/>
    </dgm:pt>
    <dgm:pt modelId="{0B999B7A-0F27-4C17-8B0A-C1BF5049DD1C}" type="pres">
      <dgm:prSet presAssocID="{AD374F41-ABFD-4D2A-9A6C-323238960B25}" presName="FiveNodes_1_text" presStyleLbl="node1" presStyleIdx="4" presStyleCnt="5">
        <dgm:presLayoutVars>
          <dgm:bulletEnabled val="1"/>
        </dgm:presLayoutVars>
      </dgm:prSet>
      <dgm:spPr/>
    </dgm:pt>
    <dgm:pt modelId="{DD0E692F-59D3-486A-A5BE-EB2240438EAC}" type="pres">
      <dgm:prSet presAssocID="{AD374F41-ABFD-4D2A-9A6C-323238960B25}" presName="FiveNodes_2_text" presStyleLbl="node1" presStyleIdx="4" presStyleCnt="5">
        <dgm:presLayoutVars>
          <dgm:bulletEnabled val="1"/>
        </dgm:presLayoutVars>
      </dgm:prSet>
      <dgm:spPr/>
    </dgm:pt>
    <dgm:pt modelId="{2A20C2FD-D119-41CC-A2FE-60E07B84384B}" type="pres">
      <dgm:prSet presAssocID="{AD374F41-ABFD-4D2A-9A6C-323238960B25}" presName="FiveNodes_3_text" presStyleLbl="node1" presStyleIdx="4" presStyleCnt="5">
        <dgm:presLayoutVars>
          <dgm:bulletEnabled val="1"/>
        </dgm:presLayoutVars>
      </dgm:prSet>
      <dgm:spPr/>
    </dgm:pt>
    <dgm:pt modelId="{0A15039E-0C4B-41FB-871C-CCC03155042F}" type="pres">
      <dgm:prSet presAssocID="{AD374F41-ABFD-4D2A-9A6C-323238960B25}" presName="FiveNodes_4_text" presStyleLbl="node1" presStyleIdx="4" presStyleCnt="5">
        <dgm:presLayoutVars>
          <dgm:bulletEnabled val="1"/>
        </dgm:presLayoutVars>
      </dgm:prSet>
      <dgm:spPr/>
    </dgm:pt>
    <dgm:pt modelId="{045A2F58-55A1-4841-B62C-477D8E0D449A}" type="pres">
      <dgm:prSet presAssocID="{AD374F41-ABFD-4D2A-9A6C-323238960B25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35D6E0D-73CC-418F-9356-9FF4C11C48B7}" type="presOf" srcId="{D9B687D7-014F-4AB9-8F9C-D55A4F80A696}" destId="{0108399C-0A77-44B5-9018-9570DB73AD3D}" srcOrd="0" destOrd="0" presId="urn:microsoft.com/office/officeart/2005/8/layout/vProcess5"/>
    <dgm:cxn modelId="{64623B12-8716-4A4F-98CD-4A4B892A013F}" srcId="{AD374F41-ABFD-4D2A-9A6C-323238960B25}" destId="{90C73CE1-B376-4292-BED2-D5403DE70302}" srcOrd="1" destOrd="0" parTransId="{DB9E99AA-0665-4175-9ACA-8550AC56A73B}" sibTransId="{3F4E55D8-E4D7-495D-8D52-BAF464DA63B4}"/>
    <dgm:cxn modelId="{0BBB012B-F57A-4AE7-AC73-0CDA1BB7E891}" type="presOf" srcId="{3EB8F8B6-31FC-4C21-A8B5-20F7C0D8EFA3}" destId="{84E94294-88D3-4E6D-AABE-6A1ABE3FA5DF}" srcOrd="0" destOrd="0" presId="urn:microsoft.com/office/officeart/2005/8/layout/vProcess5"/>
    <dgm:cxn modelId="{963B6A38-D0F1-4394-A48D-3BB117716803}" type="presOf" srcId="{D9B687D7-014F-4AB9-8F9C-D55A4F80A696}" destId="{0B999B7A-0F27-4C17-8B0A-C1BF5049DD1C}" srcOrd="1" destOrd="0" presId="urn:microsoft.com/office/officeart/2005/8/layout/vProcess5"/>
    <dgm:cxn modelId="{3CC55E44-B193-4518-A944-989538F08EC6}" type="presOf" srcId="{232EE9D7-0943-4208-A14E-60D5F9853A95}" destId="{AFCBD67F-C042-443C-AEF5-BCADF85BD42E}" srcOrd="0" destOrd="0" presId="urn:microsoft.com/office/officeart/2005/8/layout/vProcess5"/>
    <dgm:cxn modelId="{95AC8E44-D729-4EFD-83FC-4275FAA45535}" type="presOf" srcId="{3AEEC58C-6C9F-4583-A16D-204E0A281A4E}" destId="{C8B796E3-F463-4ABD-ABE3-7DEC237A84F3}" srcOrd="0" destOrd="0" presId="urn:microsoft.com/office/officeart/2005/8/layout/vProcess5"/>
    <dgm:cxn modelId="{F7998154-473D-4A33-93D1-F51A60929506}" srcId="{AD374F41-ABFD-4D2A-9A6C-323238960B25}" destId="{232EE9D7-0943-4208-A14E-60D5F9853A95}" srcOrd="2" destOrd="0" parTransId="{6B4F1BDF-D259-494D-93CC-B22DB7CAAD92}" sibTransId="{F3122A3E-9863-4920-BCC7-8377DFA95741}"/>
    <dgm:cxn modelId="{52F12F97-3E3B-4A6E-A5C9-3BE0C7858DBA}" type="presOf" srcId="{90C73CE1-B376-4292-BED2-D5403DE70302}" destId="{DD0E692F-59D3-486A-A5BE-EB2240438EAC}" srcOrd="1" destOrd="0" presId="urn:microsoft.com/office/officeart/2005/8/layout/vProcess5"/>
    <dgm:cxn modelId="{909A8BA5-A3B8-4D36-B24E-50815A7CCD84}" type="presOf" srcId="{90C73CE1-B376-4292-BED2-D5403DE70302}" destId="{2218A86F-7EC6-427D-AEFD-43281C2B5A98}" srcOrd="0" destOrd="0" presId="urn:microsoft.com/office/officeart/2005/8/layout/vProcess5"/>
    <dgm:cxn modelId="{2082B2A8-E738-4F77-9C85-9B4BE393E556}" type="presOf" srcId="{232EE9D7-0943-4208-A14E-60D5F9853A95}" destId="{2A20C2FD-D119-41CC-A2FE-60E07B84384B}" srcOrd="1" destOrd="0" presId="urn:microsoft.com/office/officeart/2005/8/layout/vProcess5"/>
    <dgm:cxn modelId="{46519FA9-0F55-45D3-8504-3216ADD4FEA3}" type="presOf" srcId="{3F4E55D8-E4D7-495D-8D52-BAF464DA63B4}" destId="{3CCE4FF8-D959-49A8-AF6D-9F322298FC25}" srcOrd="0" destOrd="0" presId="urn:microsoft.com/office/officeart/2005/8/layout/vProcess5"/>
    <dgm:cxn modelId="{78864EB6-B671-4A10-8101-462C20D21DD1}" srcId="{AD374F41-ABFD-4D2A-9A6C-323238960B25}" destId="{1FC8013B-9220-41E1-9075-CB58F5B04460}" srcOrd="3" destOrd="0" parTransId="{7BCE8BB2-A21A-4F71-A33F-E39EF0E64E1E}" sibTransId="{60B81E86-EF17-4436-80F6-EFD5C8270A84}"/>
    <dgm:cxn modelId="{90BE8FBF-D13D-43C2-811A-ABF601E484AA}" type="presOf" srcId="{3EB8F8B6-31FC-4C21-A8B5-20F7C0D8EFA3}" destId="{045A2F58-55A1-4841-B62C-477D8E0D449A}" srcOrd="1" destOrd="0" presId="urn:microsoft.com/office/officeart/2005/8/layout/vProcess5"/>
    <dgm:cxn modelId="{042BF3C0-AAAC-4BC4-AF14-D6B2E71A269C}" type="presOf" srcId="{AD374F41-ABFD-4D2A-9A6C-323238960B25}" destId="{00E7F248-730F-4072-BEAB-5ADAF11365C4}" srcOrd="0" destOrd="0" presId="urn:microsoft.com/office/officeart/2005/8/layout/vProcess5"/>
    <dgm:cxn modelId="{A2DC68C1-C5AF-4D20-88CA-DE0556922FE0}" type="presOf" srcId="{F3122A3E-9863-4920-BCC7-8377DFA95741}" destId="{E2E2D463-5B2C-43B6-AB32-9F6343A6B695}" srcOrd="0" destOrd="0" presId="urn:microsoft.com/office/officeart/2005/8/layout/vProcess5"/>
    <dgm:cxn modelId="{549274C3-DF15-44FF-BFBB-8E210A72678B}" srcId="{AD374F41-ABFD-4D2A-9A6C-323238960B25}" destId="{D9B687D7-014F-4AB9-8F9C-D55A4F80A696}" srcOrd="0" destOrd="0" parTransId="{CBCD34FE-2829-474C-8907-23AEE30EAC0C}" sibTransId="{3AEEC58C-6C9F-4583-A16D-204E0A281A4E}"/>
    <dgm:cxn modelId="{B33D3AD6-CAA5-43F3-8B6B-6DE7E9133C95}" type="presOf" srcId="{1FC8013B-9220-41E1-9075-CB58F5B04460}" destId="{7213ADC1-EA12-48A2-972C-E97918F86B1B}" srcOrd="0" destOrd="0" presId="urn:microsoft.com/office/officeart/2005/8/layout/vProcess5"/>
    <dgm:cxn modelId="{F470B5D6-A9E4-4EEC-993A-2EF3F6AFDBEF}" type="presOf" srcId="{60B81E86-EF17-4436-80F6-EFD5C8270A84}" destId="{DB94FBB9-F1F8-4D99-A6D4-D4FCC7B29579}" srcOrd="0" destOrd="0" presId="urn:microsoft.com/office/officeart/2005/8/layout/vProcess5"/>
    <dgm:cxn modelId="{E0890DF9-D072-4613-B5E6-AAAAB512593A}" srcId="{AD374F41-ABFD-4D2A-9A6C-323238960B25}" destId="{3EB8F8B6-31FC-4C21-A8B5-20F7C0D8EFA3}" srcOrd="4" destOrd="0" parTransId="{AA2C188E-4F43-4E25-BB9B-285528DC4AE1}" sibTransId="{AF92FAAA-F4E6-4AD6-8081-8D9DD821B1F4}"/>
    <dgm:cxn modelId="{552805FF-79AC-4E05-AA77-38D6F2A70821}" type="presOf" srcId="{1FC8013B-9220-41E1-9075-CB58F5B04460}" destId="{0A15039E-0C4B-41FB-871C-CCC03155042F}" srcOrd="1" destOrd="0" presId="urn:microsoft.com/office/officeart/2005/8/layout/vProcess5"/>
    <dgm:cxn modelId="{9C9B3232-2BB5-4D42-BCD4-3F070CA2F9B0}" type="presParOf" srcId="{00E7F248-730F-4072-BEAB-5ADAF11365C4}" destId="{B9070E1F-8C5F-4E2F-9885-71A833E609B6}" srcOrd="0" destOrd="0" presId="urn:microsoft.com/office/officeart/2005/8/layout/vProcess5"/>
    <dgm:cxn modelId="{576C388D-E7FE-459B-BC7B-D65B76E2005E}" type="presParOf" srcId="{00E7F248-730F-4072-BEAB-5ADAF11365C4}" destId="{0108399C-0A77-44B5-9018-9570DB73AD3D}" srcOrd="1" destOrd="0" presId="urn:microsoft.com/office/officeart/2005/8/layout/vProcess5"/>
    <dgm:cxn modelId="{065B047B-C6F2-4C18-9B59-4A91FBB48EA8}" type="presParOf" srcId="{00E7F248-730F-4072-BEAB-5ADAF11365C4}" destId="{2218A86F-7EC6-427D-AEFD-43281C2B5A98}" srcOrd="2" destOrd="0" presId="urn:microsoft.com/office/officeart/2005/8/layout/vProcess5"/>
    <dgm:cxn modelId="{DDACA972-165E-4FB3-AADB-991B8A477C23}" type="presParOf" srcId="{00E7F248-730F-4072-BEAB-5ADAF11365C4}" destId="{AFCBD67F-C042-443C-AEF5-BCADF85BD42E}" srcOrd="3" destOrd="0" presId="urn:microsoft.com/office/officeart/2005/8/layout/vProcess5"/>
    <dgm:cxn modelId="{028CBEAC-8325-4B4D-B1A7-F1C52A323EAC}" type="presParOf" srcId="{00E7F248-730F-4072-BEAB-5ADAF11365C4}" destId="{7213ADC1-EA12-48A2-972C-E97918F86B1B}" srcOrd="4" destOrd="0" presId="urn:microsoft.com/office/officeart/2005/8/layout/vProcess5"/>
    <dgm:cxn modelId="{6F37D6E3-FBCA-4BDB-A4E3-0772DB5B8A63}" type="presParOf" srcId="{00E7F248-730F-4072-BEAB-5ADAF11365C4}" destId="{84E94294-88D3-4E6D-AABE-6A1ABE3FA5DF}" srcOrd="5" destOrd="0" presId="urn:microsoft.com/office/officeart/2005/8/layout/vProcess5"/>
    <dgm:cxn modelId="{7C568E9F-8C86-49E5-9128-CB76ACF2AAD9}" type="presParOf" srcId="{00E7F248-730F-4072-BEAB-5ADAF11365C4}" destId="{C8B796E3-F463-4ABD-ABE3-7DEC237A84F3}" srcOrd="6" destOrd="0" presId="urn:microsoft.com/office/officeart/2005/8/layout/vProcess5"/>
    <dgm:cxn modelId="{4ADF238E-D93E-4A38-AB39-946DB57F8375}" type="presParOf" srcId="{00E7F248-730F-4072-BEAB-5ADAF11365C4}" destId="{3CCE4FF8-D959-49A8-AF6D-9F322298FC25}" srcOrd="7" destOrd="0" presId="urn:microsoft.com/office/officeart/2005/8/layout/vProcess5"/>
    <dgm:cxn modelId="{B966E0C8-4543-4EAF-9807-0477A09AEC7E}" type="presParOf" srcId="{00E7F248-730F-4072-BEAB-5ADAF11365C4}" destId="{E2E2D463-5B2C-43B6-AB32-9F6343A6B695}" srcOrd="8" destOrd="0" presId="urn:microsoft.com/office/officeart/2005/8/layout/vProcess5"/>
    <dgm:cxn modelId="{CF9B74F3-1E3A-4E06-B517-6519155D9736}" type="presParOf" srcId="{00E7F248-730F-4072-BEAB-5ADAF11365C4}" destId="{DB94FBB9-F1F8-4D99-A6D4-D4FCC7B29579}" srcOrd="9" destOrd="0" presId="urn:microsoft.com/office/officeart/2005/8/layout/vProcess5"/>
    <dgm:cxn modelId="{75F598A7-AA17-4699-9F19-C265EE68283B}" type="presParOf" srcId="{00E7F248-730F-4072-BEAB-5ADAF11365C4}" destId="{0B999B7A-0F27-4C17-8B0A-C1BF5049DD1C}" srcOrd="10" destOrd="0" presId="urn:microsoft.com/office/officeart/2005/8/layout/vProcess5"/>
    <dgm:cxn modelId="{AE3B8A39-A759-4E40-8B1D-5F0946BE1509}" type="presParOf" srcId="{00E7F248-730F-4072-BEAB-5ADAF11365C4}" destId="{DD0E692F-59D3-486A-A5BE-EB2240438EAC}" srcOrd="11" destOrd="0" presId="urn:microsoft.com/office/officeart/2005/8/layout/vProcess5"/>
    <dgm:cxn modelId="{D2852D08-3310-433A-A632-822005D3ECCC}" type="presParOf" srcId="{00E7F248-730F-4072-BEAB-5ADAF11365C4}" destId="{2A20C2FD-D119-41CC-A2FE-60E07B84384B}" srcOrd="12" destOrd="0" presId="urn:microsoft.com/office/officeart/2005/8/layout/vProcess5"/>
    <dgm:cxn modelId="{4CFE4CE7-7290-4AF1-8401-A50517DCD660}" type="presParOf" srcId="{00E7F248-730F-4072-BEAB-5ADAF11365C4}" destId="{0A15039E-0C4B-41FB-871C-CCC03155042F}" srcOrd="13" destOrd="0" presId="urn:microsoft.com/office/officeart/2005/8/layout/vProcess5"/>
    <dgm:cxn modelId="{8B70E2C4-AD3C-49E6-A81C-5173E9F87407}" type="presParOf" srcId="{00E7F248-730F-4072-BEAB-5ADAF11365C4}" destId="{045A2F58-55A1-4841-B62C-477D8E0D449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F784AB-1B47-4D06-BA2E-28FD3FD2BFC6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62EABD5-2481-4A2B-A7AD-D56C303AF932}">
      <dgm:prSet/>
      <dgm:spPr/>
      <dgm:t>
        <a:bodyPr/>
        <a:lstStyle/>
        <a:p>
          <a:r>
            <a:rPr lang="en-US" b="0" i="0"/>
            <a:t>Grants + support per ecosystem</a:t>
          </a:r>
          <a:endParaRPr lang="en-US"/>
        </a:p>
      </dgm:t>
    </dgm:pt>
    <dgm:pt modelId="{DE508214-7A30-48A8-B4EA-9CC217B0E195}" type="parTrans" cxnId="{5F3A76AC-9691-42D2-9CB4-01556411800E}">
      <dgm:prSet/>
      <dgm:spPr/>
      <dgm:t>
        <a:bodyPr/>
        <a:lstStyle/>
        <a:p>
          <a:endParaRPr lang="en-US"/>
        </a:p>
      </dgm:t>
    </dgm:pt>
    <dgm:pt modelId="{F03F7AEA-5CFC-4E9A-AA4D-9DA7C20645AD}" type="sibTrans" cxnId="{5F3A76AC-9691-42D2-9CB4-01556411800E}">
      <dgm:prSet/>
      <dgm:spPr/>
      <dgm:t>
        <a:bodyPr/>
        <a:lstStyle/>
        <a:p>
          <a:endParaRPr lang="en-US"/>
        </a:p>
      </dgm:t>
    </dgm:pt>
    <dgm:pt modelId="{BFB36607-A0E2-4D1B-98D7-155704D74E92}">
      <dgm:prSet/>
      <dgm:spPr/>
      <dgm:t>
        <a:bodyPr/>
        <a:lstStyle/>
        <a:p>
          <a:r>
            <a:rPr lang="en-US" b="0" i="0"/>
            <a:t>Join our mission to automate global logistics</a:t>
          </a:r>
          <a:endParaRPr lang="en-US"/>
        </a:p>
      </dgm:t>
    </dgm:pt>
    <dgm:pt modelId="{359745A5-A8D6-4640-951F-B618176F12C3}" type="parTrans" cxnId="{7A038055-AE98-4967-A43C-0C34D9F3F5EF}">
      <dgm:prSet/>
      <dgm:spPr/>
      <dgm:t>
        <a:bodyPr/>
        <a:lstStyle/>
        <a:p>
          <a:endParaRPr lang="en-US"/>
        </a:p>
      </dgm:t>
    </dgm:pt>
    <dgm:pt modelId="{F9CCB7FA-3989-4EEA-A431-459F16B97168}" type="sibTrans" cxnId="{7A038055-AE98-4967-A43C-0C34D9F3F5EF}">
      <dgm:prSet/>
      <dgm:spPr/>
      <dgm:t>
        <a:bodyPr/>
        <a:lstStyle/>
        <a:p>
          <a:endParaRPr lang="en-US"/>
        </a:p>
      </dgm:t>
    </dgm:pt>
    <dgm:pt modelId="{344DDB15-958C-4132-9849-991BC19D1C6F}" type="pres">
      <dgm:prSet presAssocID="{42F784AB-1B47-4D06-BA2E-28FD3FD2BFC6}" presName="Name0" presStyleCnt="0">
        <dgm:presLayoutVars>
          <dgm:chMax/>
          <dgm:chPref/>
          <dgm:dir/>
          <dgm:animLvl val="lvl"/>
        </dgm:presLayoutVars>
      </dgm:prSet>
      <dgm:spPr/>
    </dgm:pt>
    <dgm:pt modelId="{F12DE0B0-1FEF-4C23-9EC8-25E5A9697BF3}" type="pres">
      <dgm:prSet presAssocID="{B62EABD5-2481-4A2B-A7AD-D56C303AF932}" presName="composite" presStyleCnt="0"/>
      <dgm:spPr/>
    </dgm:pt>
    <dgm:pt modelId="{855F7C2B-E1D1-4BD9-9701-097CE9D60018}" type="pres">
      <dgm:prSet presAssocID="{B62EABD5-2481-4A2B-A7AD-D56C303AF932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B1834158-2B61-4CB9-A7BF-C8A9F350821D}" type="pres">
      <dgm:prSet presAssocID="{B62EABD5-2481-4A2B-A7AD-D56C303AF932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73197BDB-E001-4E09-84BD-D5679E596FE0}" type="pres">
      <dgm:prSet presAssocID="{B62EABD5-2481-4A2B-A7AD-D56C303AF932}" presName="BalanceSpacing" presStyleCnt="0"/>
      <dgm:spPr/>
    </dgm:pt>
    <dgm:pt modelId="{970A96AE-4FCD-45D2-BF90-11A97129BF2A}" type="pres">
      <dgm:prSet presAssocID="{B62EABD5-2481-4A2B-A7AD-D56C303AF932}" presName="BalanceSpacing1" presStyleCnt="0"/>
      <dgm:spPr/>
    </dgm:pt>
    <dgm:pt modelId="{FE2F66C6-B66E-46B3-A409-43A42BEF05CC}" type="pres">
      <dgm:prSet presAssocID="{F03F7AEA-5CFC-4E9A-AA4D-9DA7C20645AD}" presName="Accent1Text" presStyleLbl="node1" presStyleIdx="1" presStyleCnt="4"/>
      <dgm:spPr/>
    </dgm:pt>
    <dgm:pt modelId="{F5C5B451-41FE-42DE-8766-C86C4206978F}" type="pres">
      <dgm:prSet presAssocID="{F03F7AEA-5CFC-4E9A-AA4D-9DA7C20645AD}" presName="spaceBetweenRectangles" presStyleCnt="0"/>
      <dgm:spPr/>
    </dgm:pt>
    <dgm:pt modelId="{18E202EA-F92A-4DE9-B4A3-22EBFE2C0188}" type="pres">
      <dgm:prSet presAssocID="{BFB36607-A0E2-4D1B-98D7-155704D74E92}" presName="composite" presStyleCnt="0"/>
      <dgm:spPr/>
    </dgm:pt>
    <dgm:pt modelId="{F1787B9E-5E65-45BF-86AD-E87E007C822A}" type="pres">
      <dgm:prSet presAssocID="{BFB36607-A0E2-4D1B-98D7-155704D74E92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47DA6224-F695-4B0F-999C-5CD2DC2AE3AD}" type="pres">
      <dgm:prSet presAssocID="{BFB36607-A0E2-4D1B-98D7-155704D74E92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67FDC6DA-8087-4099-94E6-59CE48B4F2C9}" type="pres">
      <dgm:prSet presAssocID="{BFB36607-A0E2-4D1B-98D7-155704D74E92}" presName="BalanceSpacing" presStyleCnt="0"/>
      <dgm:spPr/>
    </dgm:pt>
    <dgm:pt modelId="{B756EE26-F27A-4F0D-A2E0-ACF6F5924D1A}" type="pres">
      <dgm:prSet presAssocID="{BFB36607-A0E2-4D1B-98D7-155704D74E92}" presName="BalanceSpacing1" presStyleCnt="0"/>
      <dgm:spPr/>
    </dgm:pt>
    <dgm:pt modelId="{2CCB4DEC-B736-45E1-BDB8-B965AC712CEB}" type="pres">
      <dgm:prSet presAssocID="{F9CCB7FA-3989-4EEA-A431-459F16B97168}" presName="Accent1Text" presStyleLbl="node1" presStyleIdx="3" presStyleCnt="4"/>
      <dgm:spPr/>
    </dgm:pt>
  </dgm:ptLst>
  <dgm:cxnLst>
    <dgm:cxn modelId="{9AF14718-12EA-4A59-B6F5-A579B70B4120}" type="presOf" srcId="{F9CCB7FA-3989-4EEA-A431-459F16B97168}" destId="{2CCB4DEC-B736-45E1-BDB8-B965AC712CEB}" srcOrd="0" destOrd="0" presId="urn:microsoft.com/office/officeart/2008/layout/AlternatingHexagons"/>
    <dgm:cxn modelId="{F4EEA853-E29E-4F79-9B9B-31D2A70BE570}" type="presOf" srcId="{42F784AB-1B47-4D06-BA2E-28FD3FD2BFC6}" destId="{344DDB15-958C-4132-9849-991BC19D1C6F}" srcOrd="0" destOrd="0" presId="urn:microsoft.com/office/officeart/2008/layout/AlternatingHexagons"/>
    <dgm:cxn modelId="{7A038055-AE98-4967-A43C-0C34D9F3F5EF}" srcId="{42F784AB-1B47-4D06-BA2E-28FD3FD2BFC6}" destId="{BFB36607-A0E2-4D1B-98D7-155704D74E92}" srcOrd="1" destOrd="0" parTransId="{359745A5-A8D6-4640-951F-B618176F12C3}" sibTransId="{F9CCB7FA-3989-4EEA-A431-459F16B97168}"/>
    <dgm:cxn modelId="{9BB2C557-984A-445B-A6E8-CF41256692BD}" type="presOf" srcId="{BFB36607-A0E2-4D1B-98D7-155704D74E92}" destId="{F1787B9E-5E65-45BF-86AD-E87E007C822A}" srcOrd="0" destOrd="0" presId="urn:microsoft.com/office/officeart/2008/layout/AlternatingHexagons"/>
    <dgm:cxn modelId="{5F3A76AC-9691-42D2-9CB4-01556411800E}" srcId="{42F784AB-1B47-4D06-BA2E-28FD3FD2BFC6}" destId="{B62EABD5-2481-4A2B-A7AD-D56C303AF932}" srcOrd="0" destOrd="0" parTransId="{DE508214-7A30-48A8-B4EA-9CC217B0E195}" sibTransId="{F03F7AEA-5CFC-4E9A-AA4D-9DA7C20645AD}"/>
    <dgm:cxn modelId="{9DAC7DCF-F3E7-4B94-A3C6-774BAA8AA1E9}" type="presOf" srcId="{F03F7AEA-5CFC-4E9A-AA4D-9DA7C20645AD}" destId="{FE2F66C6-B66E-46B3-A409-43A42BEF05CC}" srcOrd="0" destOrd="0" presId="urn:microsoft.com/office/officeart/2008/layout/AlternatingHexagons"/>
    <dgm:cxn modelId="{6E1BC7F6-8102-431A-8BAA-D3778AEC8809}" type="presOf" srcId="{B62EABD5-2481-4A2B-A7AD-D56C303AF932}" destId="{855F7C2B-E1D1-4BD9-9701-097CE9D60018}" srcOrd="0" destOrd="0" presId="urn:microsoft.com/office/officeart/2008/layout/AlternatingHexagons"/>
    <dgm:cxn modelId="{E18E98DB-DC1C-47D0-AC94-C05ADBD0EE9E}" type="presParOf" srcId="{344DDB15-958C-4132-9849-991BC19D1C6F}" destId="{F12DE0B0-1FEF-4C23-9EC8-25E5A9697BF3}" srcOrd="0" destOrd="0" presId="urn:microsoft.com/office/officeart/2008/layout/AlternatingHexagons"/>
    <dgm:cxn modelId="{A8876F07-F48B-4984-BAFF-60E1EA59DA87}" type="presParOf" srcId="{F12DE0B0-1FEF-4C23-9EC8-25E5A9697BF3}" destId="{855F7C2B-E1D1-4BD9-9701-097CE9D60018}" srcOrd="0" destOrd="0" presId="urn:microsoft.com/office/officeart/2008/layout/AlternatingHexagons"/>
    <dgm:cxn modelId="{EFFACB34-6758-4B96-92C5-703638A4ED9D}" type="presParOf" srcId="{F12DE0B0-1FEF-4C23-9EC8-25E5A9697BF3}" destId="{B1834158-2B61-4CB9-A7BF-C8A9F350821D}" srcOrd="1" destOrd="0" presId="urn:microsoft.com/office/officeart/2008/layout/AlternatingHexagons"/>
    <dgm:cxn modelId="{59C3731B-55A3-4939-B163-2DA3295E9887}" type="presParOf" srcId="{F12DE0B0-1FEF-4C23-9EC8-25E5A9697BF3}" destId="{73197BDB-E001-4E09-84BD-D5679E596FE0}" srcOrd="2" destOrd="0" presId="urn:microsoft.com/office/officeart/2008/layout/AlternatingHexagons"/>
    <dgm:cxn modelId="{048D837B-8413-4454-AC4C-C65442E51F84}" type="presParOf" srcId="{F12DE0B0-1FEF-4C23-9EC8-25E5A9697BF3}" destId="{970A96AE-4FCD-45D2-BF90-11A97129BF2A}" srcOrd="3" destOrd="0" presId="urn:microsoft.com/office/officeart/2008/layout/AlternatingHexagons"/>
    <dgm:cxn modelId="{378D8722-A2A1-4240-B55D-63C51C2EF017}" type="presParOf" srcId="{F12DE0B0-1FEF-4C23-9EC8-25E5A9697BF3}" destId="{FE2F66C6-B66E-46B3-A409-43A42BEF05CC}" srcOrd="4" destOrd="0" presId="urn:microsoft.com/office/officeart/2008/layout/AlternatingHexagons"/>
    <dgm:cxn modelId="{81A6714D-C903-42ED-9DB7-401D42B42598}" type="presParOf" srcId="{344DDB15-958C-4132-9849-991BC19D1C6F}" destId="{F5C5B451-41FE-42DE-8766-C86C4206978F}" srcOrd="1" destOrd="0" presId="urn:microsoft.com/office/officeart/2008/layout/AlternatingHexagons"/>
    <dgm:cxn modelId="{FD48D5F4-90F1-484F-A7FB-2FAE27F07222}" type="presParOf" srcId="{344DDB15-958C-4132-9849-991BC19D1C6F}" destId="{18E202EA-F92A-4DE9-B4A3-22EBFE2C0188}" srcOrd="2" destOrd="0" presId="urn:microsoft.com/office/officeart/2008/layout/AlternatingHexagons"/>
    <dgm:cxn modelId="{FC941148-7BE4-4C49-87DE-14396AC129D3}" type="presParOf" srcId="{18E202EA-F92A-4DE9-B4A3-22EBFE2C0188}" destId="{F1787B9E-5E65-45BF-86AD-E87E007C822A}" srcOrd="0" destOrd="0" presId="urn:microsoft.com/office/officeart/2008/layout/AlternatingHexagons"/>
    <dgm:cxn modelId="{26DDE848-BE05-413E-8BD0-3301EE45F14D}" type="presParOf" srcId="{18E202EA-F92A-4DE9-B4A3-22EBFE2C0188}" destId="{47DA6224-F695-4B0F-999C-5CD2DC2AE3AD}" srcOrd="1" destOrd="0" presId="urn:microsoft.com/office/officeart/2008/layout/AlternatingHexagons"/>
    <dgm:cxn modelId="{C72871D5-10E2-4234-86D9-8721E7413FA9}" type="presParOf" srcId="{18E202EA-F92A-4DE9-B4A3-22EBFE2C0188}" destId="{67FDC6DA-8087-4099-94E6-59CE48B4F2C9}" srcOrd="2" destOrd="0" presId="urn:microsoft.com/office/officeart/2008/layout/AlternatingHexagons"/>
    <dgm:cxn modelId="{A2DABB7E-89AA-4045-B017-A7D0A1FA67BB}" type="presParOf" srcId="{18E202EA-F92A-4DE9-B4A3-22EBFE2C0188}" destId="{B756EE26-F27A-4F0D-A2E0-ACF6F5924D1A}" srcOrd="3" destOrd="0" presId="urn:microsoft.com/office/officeart/2008/layout/AlternatingHexagons"/>
    <dgm:cxn modelId="{BB1AE24B-1D4D-4AF2-8341-C82E15421DBE}" type="presParOf" srcId="{18E202EA-F92A-4DE9-B4A3-22EBFE2C0188}" destId="{2CCB4DEC-B736-45E1-BDB8-B965AC712CE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CB336B-E89B-460C-8041-747233902E50}">
      <dsp:nvSpPr>
        <dsp:cNvPr id="0" name=""/>
        <dsp:cNvSpPr/>
      </dsp:nvSpPr>
      <dsp:spPr>
        <a:xfrm>
          <a:off x="461241" y="995574"/>
          <a:ext cx="1435542" cy="143554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79E17F-9F85-4B03-B260-21D46EFD5B1D}">
      <dsp:nvSpPr>
        <dsp:cNvPr id="0" name=""/>
        <dsp:cNvSpPr/>
      </dsp:nvSpPr>
      <dsp:spPr>
        <a:xfrm>
          <a:off x="767176" y="1301509"/>
          <a:ext cx="823672" cy="8236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95AA84-56C7-4CB9-BE22-BA8B90E38E27}">
      <dsp:nvSpPr>
        <dsp:cNvPr id="0" name=""/>
        <dsp:cNvSpPr/>
      </dsp:nvSpPr>
      <dsp:spPr>
        <a:xfrm>
          <a:off x="2338" y="2878253"/>
          <a:ext cx="235334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0" i="0" kern="1200"/>
            <a:t>Secure</a:t>
          </a:r>
          <a:endParaRPr lang="en-US" sz="2300" kern="1200"/>
        </a:p>
      </dsp:txBody>
      <dsp:txXfrm>
        <a:off x="2338" y="2878253"/>
        <a:ext cx="2353348" cy="720000"/>
      </dsp:txXfrm>
    </dsp:sp>
    <dsp:sp modelId="{972C8985-807B-4BB5-AFDA-55A875A17A01}">
      <dsp:nvSpPr>
        <dsp:cNvPr id="0" name=""/>
        <dsp:cNvSpPr/>
      </dsp:nvSpPr>
      <dsp:spPr>
        <a:xfrm>
          <a:off x="3226425" y="995574"/>
          <a:ext cx="1435542" cy="143554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E23213-5036-4E1D-89C2-AD741F6EFC33}">
      <dsp:nvSpPr>
        <dsp:cNvPr id="0" name=""/>
        <dsp:cNvSpPr/>
      </dsp:nvSpPr>
      <dsp:spPr>
        <a:xfrm>
          <a:off x="3532361" y="1301509"/>
          <a:ext cx="823672" cy="8236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727AEB-D0A9-4FC6-BD4F-1442960B33B8}">
      <dsp:nvSpPr>
        <dsp:cNvPr id="0" name=""/>
        <dsp:cNvSpPr/>
      </dsp:nvSpPr>
      <dsp:spPr>
        <a:xfrm>
          <a:off x="2767522" y="2878253"/>
          <a:ext cx="235334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0" i="0" kern="1200" dirty="0"/>
            <a:t>Transparent</a:t>
          </a:r>
          <a:endParaRPr lang="en-US" sz="2300" kern="1200" dirty="0"/>
        </a:p>
      </dsp:txBody>
      <dsp:txXfrm>
        <a:off x="2767522" y="2878253"/>
        <a:ext cx="2353348" cy="720000"/>
      </dsp:txXfrm>
    </dsp:sp>
    <dsp:sp modelId="{6F743D6F-22FD-4697-89CA-EBD908B01F81}">
      <dsp:nvSpPr>
        <dsp:cNvPr id="0" name=""/>
        <dsp:cNvSpPr/>
      </dsp:nvSpPr>
      <dsp:spPr>
        <a:xfrm>
          <a:off x="5991610" y="995574"/>
          <a:ext cx="1435542" cy="143554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2640FB-22EA-4C3A-B31C-6929C228D970}">
      <dsp:nvSpPr>
        <dsp:cNvPr id="0" name=""/>
        <dsp:cNvSpPr/>
      </dsp:nvSpPr>
      <dsp:spPr>
        <a:xfrm>
          <a:off x="6297545" y="1301509"/>
          <a:ext cx="823672" cy="8236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7D151-689D-4F85-BB19-5A04F65D32F0}">
      <dsp:nvSpPr>
        <dsp:cNvPr id="0" name=""/>
        <dsp:cNvSpPr/>
      </dsp:nvSpPr>
      <dsp:spPr>
        <a:xfrm>
          <a:off x="5532707" y="2878253"/>
          <a:ext cx="235334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0" i="0" kern="1200"/>
            <a:t>Automated</a:t>
          </a:r>
          <a:endParaRPr lang="en-US" sz="2300" kern="1200"/>
        </a:p>
      </dsp:txBody>
      <dsp:txXfrm>
        <a:off x="5532707" y="2878253"/>
        <a:ext cx="2353348" cy="720000"/>
      </dsp:txXfrm>
    </dsp:sp>
    <dsp:sp modelId="{62670FFF-2A8A-426F-A832-9BC4839F1C87}">
      <dsp:nvSpPr>
        <dsp:cNvPr id="0" name=""/>
        <dsp:cNvSpPr/>
      </dsp:nvSpPr>
      <dsp:spPr>
        <a:xfrm>
          <a:off x="8756795" y="995574"/>
          <a:ext cx="1435542" cy="143554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C68510-40C3-4EBF-AE7A-16451E30FC47}">
      <dsp:nvSpPr>
        <dsp:cNvPr id="0" name=""/>
        <dsp:cNvSpPr/>
      </dsp:nvSpPr>
      <dsp:spPr>
        <a:xfrm>
          <a:off x="9062730" y="1301509"/>
          <a:ext cx="823672" cy="8236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4E8260-D791-4712-91D4-3C3FF53F6A05}">
      <dsp:nvSpPr>
        <dsp:cNvPr id="0" name=""/>
        <dsp:cNvSpPr/>
      </dsp:nvSpPr>
      <dsp:spPr>
        <a:xfrm>
          <a:off x="8297892" y="2878253"/>
          <a:ext cx="235334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0" i="0" kern="1200"/>
            <a:t>Global Trade</a:t>
          </a:r>
          <a:endParaRPr lang="en-US" sz="2300" kern="1200"/>
        </a:p>
      </dsp:txBody>
      <dsp:txXfrm>
        <a:off x="8297892" y="2878253"/>
        <a:ext cx="235334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08399C-0A77-44B5-9018-9570DB73AD3D}">
      <dsp:nvSpPr>
        <dsp:cNvPr id="0" name=""/>
        <dsp:cNvSpPr/>
      </dsp:nvSpPr>
      <dsp:spPr>
        <a:xfrm>
          <a:off x="0" y="0"/>
          <a:ext cx="8427678" cy="8817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u="none" kern="1200" dirty="0"/>
            <a:t>IoT + </a:t>
          </a:r>
          <a:r>
            <a:rPr lang="en-US" sz="2400" b="0" i="0" u="none" kern="1200" dirty="0" err="1"/>
            <a:t>Chainlink</a:t>
          </a:r>
          <a:r>
            <a:rPr lang="en-US" sz="2400" b="0" i="0" u="none" kern="1200" dirty="0"/>
            <a:t> oracles trigger smart contracts on:</a:t>
          </a:r>
          <a:endParaRPr lang="en-US" sz="2400" kern="1200" dirty="0"/>
        </a:p>
      </dsp:txBody>
      <dsp:txXfrm>
        <a:off x="25826" y="25826"/>
        <a:ext cx="7373020" cy="830111"/>
      </dsp:txXfrm>
    </dsp:sp>
    <dsp:sp modelId="{2218A86F-7EC6-427D-AEFD-43281C2B5A98}">
      <dsp:nvSpPr>
        <dsp:cNvPr id="0" name=""/>
        <dsp:cNvSpPr/>
      </dsp:nvSpPr>
      <dsp:spPr>
        <a:xfrm>
          <a:off x="629339" y="1004230"/>
          <a:ext cx="8427678" cy="881763"/>
        </a:xfrm>
        <a:prstGeom prst="roundRect">
          <a:avLst>
            <a:gd name="adj" fmla="val 10000"/>
          </a:avLst>
        </a:prstGeom>
        <a:solidFill>
          <a:schemeClr val="accent2">
            <a:hueOff val="-260332"/>
            <a:satOff val="-5408"/>
            <a:lumOff val="-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 dirty="0"/>
            <a:t>Port departures</a:t>
          </a:r>
          <a:endParaRPr lang="en-US" sz="2400" kern="1200" dirty="0"/>
        </a:p>
      </dsp:txBody>
      <dsp:txXfrm>
        <a:off x="655165" y="1030056"/>
        <a:ext cx="7173540" cy="830111"/>
      </dsp:txXfrm>
    </dsp:sp>
    <dsp:sp modelId="{AFCBD67F-C042-443C-AEF5-BCADF85BD42E}">
      <dsp:nvSpPr>
        <dsp:cNvPr id="0" name=""/>
        <dsp:cNvSpPr/>
      </dsp:nvSpPr>
      <dsp:spPr>
        <a:xfrm>
          <a:off x="1258679" y="2008460"/>
          <a:ext cx="8427678" cy="881763"/>
        </a:xfrm>
        <a:prstGeom prst="roundRect">
          <a:avLst>
            <a:gd name="adj" fmla="val 10000"/>
          </a:avLst>
        </a:prstGeom>
        <a:solidFill>
          <a:schemeClr val="accent2">
            <a:hueOff val="-520665"/>
            <a:satOff val="-10816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/>
            <a:t>Customs clearance</a:t>
          </a:r>
          <a:endParaRPr lang="en-US" sz="2400" kern="1200"/>
        </a:p>
      </dsp:txBody>
      <dsp:txXfrm>
        <a:off x="1284505" y="2034286"/>
        <a:ext cx="7173540" cy="830111"/>
      </dsp:txXfrm>
    </dsp:sp>
    <dsp:sp modelId="{7213ADC1-EA12-48A2-972C-E97918F86B1B}">
      <dsp:nvSpPr>
        <dsp:cNvPr id="0" name=""/>
        <dsp:cNvSpPr/>
      </dsp:nvSpPr>
      <dsp:spPr>
        <a:xfrm>
          <a:off x="1888018" y="3012690"/>
          <a:ext cx="8427678" cy="881763"/>
        </a:xfrm>
        <a:prstGeom prst="roundRect">
          <a:avLst>
            <a:gd name="adj" fmla="val 10000"/>
          </a:avLst>
        </a:prstGeom>
        <a:solidFill>
          <a:schemeClr val="accent2">
            <a:hueOff val="-780997"/>
            <a:satOff val="-16223"/>
            <a:lumOff val="-4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/>
            <a:t>Delivery confirmation</a:t>
          </a:r>
          <a:endParaRPr lang="en-US" sz="2400" kern="1200"/>
        </a:p>
      </dsp:txBody>
      <dsp:txXfrm>
        <a:off x="1913844" y="3038516"/>
        <a:ext cx="7173540" cy="830111"/>
      </dsp:txXfrm>
    </dsp:sp>
    <dsp:sp modelId="{84E94294-88D3-4E6D-AABE-6A1ABE3FA5DF}">
      <dsp:nvSpPr>
        <dsp:cNvPr id="0" name=""/>
        <dsp:cNvSpPr/>
      </dsp:nvSpPr>
      <dsp:spPr>
        <a:xfrm>
          <a:off x="2517358" y="4016920"/>
          <a:ext cx="8427678" cy="881763"/>
        </a:xfrm>
        <a:prstGeom prst="roundRect">
          <a:avLst>
            <a:gd name="adj" fmla="val 10000"/>
          </a:avLst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/>
            <a:t>NFT bill of lading = transfer of ownership.</a:t>
          </a:r>
          <a:endParaRPr lang="en-US" sz="2400" kern="1200"/>
        </a:p>
      </dsp:txBody>
      <dsp:txXfrm>
        <a:off x="2543184" y="4042746"/>
        <a:ext cx="7173540" cy="830111"/>
      </dsp:txXfrm>
    </dsp:sp>
    <dsp:sp modelId="{C8B796E3-F463-4ABD-ABE3-7DEC237A84F3}">
      <dsp:nvSpPr>
        <dsp:cNvPr id="0" name=""/>
        <dsp:cNvSpPr/>
      </dsp:nvSpPr>
      <dsp:spPr>
        <a:xfrm>
          <a:off x="7854532" y="644176"/>
          <a:ext cx="573146" cy="57314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983490" y="644176"/>
        <a:ext cx="315230" cy="431292"/>
      </dsp:txXfrm>
    </dsp:sp>
    <dsp:sp modelId="{3CCE4FF8-D959-49A8-AF6D-9F322298FC25}">
      <dsp:nvSpPr>
        <dsp:cNvPr id="0" name=""/>
        <dsp:cNvSpPr/>
      </dsp:nvSpPr>
      <dsp:spPr>
        <a:xfrm>
          <a:off x="8483872" y="1648407"/>
          <a:ext cx="573146" cy="57314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78876"/>
            <a:satOff val="-10011"/>
            <a:lumOff val="-64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78876"/>
              <a:satOff val="-10011"/>
              <a:lumOff val="-6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612830" y="1648407"/>
        <a:ext cx="315230" cy="431292"/>
      </dsp:txXfrm>
    </dsp:sp>
    <dsp:sp modelId="{E2E2D463-5B2C-43B6-AB32-9F6343A6B695}">
      <dsp:nvSpPr>
        <dsp:cNvPr id="0" name=""/>
        <dsp:cNvSpPr/>
      </dsp:nvSpPr>
      <dsp:spPr>
        <a:xfrm>
          <a:off x="9113211" y="2637941"/>
          <a:ext cx="573146" cy="57314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57751"/>
            <a:satOff val="-20023"/>
            <a:lumOff val="-129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57751"/>
              <a:satOff val="-20023"/>
              <a:lumOff val="-12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9242169" y="2637941"/>
        <a:ext cx="315230" cy="431292"/>
      </dsp:txXfrm>
    </dsp:sp>
    <dsp:sp modelId="{DB94FBB9-F1F8-4D99-A6D4-D4FCC7B29579}">
      <dsp:nvSpPr>
        <dsp:cNvPr id="0" name=""/>
        <dsp:cNvSpPr/>
      </dsp:nvSpPr>
      <dsp:spPr>
        <a:xfrm>
          <a:off x="9742551" y="3651968"/>
          <a:ext cx="573146" cy="57314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36627"/>
            <a:satOff val="-30034"/>
            <a:lumOff val="-193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36627"/>
              <a:satOff val="-30034"/>
              <a:lumOff val="-19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9871509" y="3651968"/>
        <a:ext cx="315230" cy="431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5F7C2B-E1D1-4BD9-9701-097CE9D60018}">
      <dsp:nvSpPr>
        <dsp:cNvPr id="0" name=""/>
        <dsp:cNvSpPr/>
      </dsp:nvSpPr>
      <dsp:spPr>
        <a:xfrm rot="5400000">
          <a:off x="2939227" y="1234332"/>
          <a:ext cx="1930400" cy="167944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Grants + support per ecosystem</a:t>
          </a:r>
          <a:endParaRPr lang="en-US" sz="1600" kern="1200"/>
        </a:p>
      </dsp:txBody>
      <dsp:txXfrm rot="-5400000">
        <a:off x="3326417" y="1409677"/>
        <a:ext cx="1156020" cy="1328758"/>
      </dsp:txXfrm>
    </dsp:sp>
    <dsp:sp modelId="{B1834158-2B61-4CB9-A7BF-C8A9F350821D}">
      <dsp:nvSpPr>
        <dsp:cNvPr id="0" name=""/>
        <dsp:cNvSpPr/>
      </dsp:nvSpPr>
      <dsp:spPr>
        <a:xfrm>
          <a:off x="4795113" y="1494936"/>
          <a:ext cx="2154326" cy="1158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2F66C6-B66E-46B3-A409-43A42BEF05CC}">
      <dsp:nvSpPr>
        <dsp:cNvPr id="0" name=""/>
        <dsp:cNvSpPr/>
      </dsp:nvSpPr>
      <dsp:spPr>
        <a:xfrm rot="5400000">
          <a:off x="1125423" y="1234332"/>
          <a:ext cx="1930400" cy="167944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3038109"/>
            <a:satOff val="-1368"/>
            <a:lumOff val="-16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512613" y="1409677"/>
        <a:ext cx="1156020" cy="1328758"/>
      </dsp:txXfrm>
    </dsp:sp>
    <dsp:sp modelId="{F1787B9E-5E65-45BF-86AD-E87E007C822A}">
      <dsp:nvSpPr>
        <dsp:cNvPr id="0" name=""/>
        <dsp:cNvSpPr/>
      </dsp:nvSpPr>
      <dsp:spPr>
        <a:xfrm rot="5400000">
          <a:off x="2028850" y="2872856"/>
          <a:ext cx="1930400" cy="167944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6076219"/>
            <a:satOff val="-2736"/>
            <a:lumOff val="-33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Join our mission to automate global logistics</a:t>
          </a:r>
          <a:endParaRPr lang="en-US" sz="1600" kern="1200"/>
        </a:p>
      </dsp:txBody>
      <dsp:txXfrm rot="-5400000">
        <a:off x="2416040" y="3048201"/>
        <a:ext cx="1156020" cy="1328758"/>
      </dsp:txXfrm>
    </dsp:sp>
    <dsp:sp modelId="{47DA6224-F695-4B0F-999C-5CD2DC2AE3AD}">
      <dsp:nvSpPr>
        <dsp:cNvPr id="0" name=""/>
        <dsp:cNvSpPr/>
      </dsp:nvSpPr>
      <dsp:spPr>
        <a:xfrm>
          <a:off x="0" y="3133460"/>
          <a:ext cx="2084832" cy="1158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CB4DEC-B736-45E1-BDB8-B965AC712CEB}">
      <dsp:nvSpPr>
        <dsp:cNvPr id="0" name=""/>
        <dsp:cNvSpPr/>
      </dsp:nvSpPr>
      <dsp:spPr>
        <a:xfrm rot="5400000">
          <a:off x="3842654" y="2872856"/>
          <a:ext cx="1930400" cy="167944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9114327"/>
            <a:satOff val="-4104"/>
            <a:lumOff val="-50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4229844" y="3048201"/>
        <a:ext cx="1156020" cy="1328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2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14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3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2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2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6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5/24/2025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2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5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7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A32057F-F015-B1B2-4E3E-2307F8EFC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3B6D5-947F-0338-A85E-7747A8FF5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8896" y="1129554"/>
            <a:ext cx="4361688" cy="3475236"/>
          </a:xfrm>
        </p:spPr>
        <p:txBody>
          <a:bodyPr>
            <a:normAutofit/>
          </a:bodyPr>
          <a:lstStyle/>
          <a:p>
            <a:pPr algn="l"/>
            <a:r>
              <a:rPr lang="en-US" sz="5000" b="1" dirty="0" err="1">
                <a:latin typeface="+mn-lt"/>
                <a:cs typeface="Aharoni" panose="02010803020104030203" pitchFamily="2" charset="-79"/>
              </a:rPr>
              <a:t>SafeShipping</a:t>
            </a:r>
            <a:endParaRPr lang="en-US" sz="5000" b="1" dirty="0">
              <a:latin typeface="+mn-lt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A848F-74B7-C097-1895-3835C552C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8896" y="4731337"/>
            <a:ext cx="4206240" cy="1184584"/>
          </a:xfrm>
        </p:spPr>
        <p:txBody>
          <a:bodyPr>
            <a:normAutofit/>
          </a:bodyPr>
          <a:lstStyle/>
          <a:p>
            <a:pPr algn="l"/>
            <a:r>
              <a:rPr lang="en-US"/>
              <a:t>SMART CONTRACTS ENABLED</a:t>
            </a:r>
          </a:p>
        </p:txBody>
      </p:sp>
      <p:pic>
        <p:nvPicPr>
          <p:cNvPr id="26" name="Picture 25" descr="A colorful geometric shapes on a white background&#10;&#10;AI-generated content may be incorrect.">
            <a:extLst>
              <a:ext uri="{FF2B5EF4-FFF2-40B4-BE49-F238E27FC236}">
                <a16:creationId xmlns:a16="http://schemas.microsoft.com/office/drawing/2014/main" id="{0E477CB2-C39F-8A71-3286-22A026E1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598" r="3547" b="1"/>
          <a:stretch>
            <a:fillRect/>
          </a:stretch>
        </p:blipFill>
        <p:spPr>
          <a:xfrm>
            <a:off x="20" y="1"/>
            <a:ext cx="6575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24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15A96-A8A7-F7E4-BF32-2D192FE3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4" y="603504"/>
            <a:ext cx="5916169" cy="1527048"/>
          </a:xfrm>
        </p:spPr>
        <p:txBody>
          <a:bodyPr anchor="b">
            <a:normAutofit/>
          </a:bodyPr>
          <a:lstStyle/>
          <a:p>
            <a:r>
              <a:rPr lang="en-US" sz="5000" dirty="0"/>
              <a:t>Roadmap</a:t>
            </a:r>
          </a:p>
        </p:txBody>
      </p:sp>
      <p:pic>
        <p:nvPicPr>
          <p:cNvPr id="5" name="Picture 4" descr="Close-up of chain link">
            <a:extLst>
              <a:ext uri="{FF2B5EF4-FFF2-40B4-BE49-F238E27FC236}">
                <a16:creationId xmlns:a16="http://schemas.microsoft.com/office/drawing/2014/main" id="{3B4633A5-0ACC-74E5-7D97-307089D6B2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312" r="34894" b="-1"/>
          <a:stretch>
            <a:fillRect/>
          </a:stretch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9134-0EC3-EE03-D33A-EA14E5F9E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533" y="2214282"/>
            <a:ext cx="6623447" cy="4095078"/>
          </a:xfrm>
        </p:spPr>
        <p:txBody>
          <a:bodyPr>
            <a:normAutofit/>
          </a:bodyPr>
          <a:lstStyle/>
          <a:p>
            <a:r>
              <a:rPr lang="en-US" sz="2400" b="0" i="0" u="none" strike="noStrike" dirty="0">
                <a:effectLst/>
              </a:rPr>
              <a:t>MVP → Customs pilot → Oracle integration</a:t>
            </a:r>
            <a:endParaRPr lang="en-US" sz="2400" b="0" dirty="0">
              <a:effectLst/>
            </a:endParaRPr>
          </a:p>
          <a:p>
            <a:r>
              <a:rPr lang="en-US" sz="2400" b="0" i="0" u="none" strike="noStrike" dirty="0">
                <a:effectLst/>
              </a:rPr>
              <a:t>NFT docs → DAO for dispute standards</a:t>
            </a:r>
            <a:endParaRPr lang="en-US" sz="2400" b="0" dirty="0">
              <a:effectLst/>
            </a:endParaRPr>
          </a:p>
          <a:p>
            <a:r>
              <a:rPr lang="en-US" sz="2400" b="0" i="0" u="none" strike="noStrike" dirty="0">
                <a:effectLst/>
              </a:rPr>
              <a:t>Multi-chain rollout</a:t>
            </a:r>
            <a:endParaRPr lang="en-US" sz="2400" b="0" dirty="0">
              <a:effectLst/>
            </a:endParaRPr>
          </a:p>
          <a:p>
            <a:pPr>
              <a:buNone/>
            </a:pP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18431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1922D2-D397-9EA4-A66D-55B0884D1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B305F-6C46-E693-0C20-2D19ABA2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9"/>
            <a:ext cx="3494314" cy="5786638"/>
          </a:xfrm>
        </p:spPr>
        <p:txBody>
          <a:bodyPr anchor="t">
            <a:normAutofit/>
          </a:bodyPr>
          <a:lstStyle/>
          <a:p>
            <a:r>
              <a:rPr lang="en-US" sz="5000" dirty="0"/>
              <a:t>The Ask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02986A-7D3D-E331-5AD5-785D41A8C0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0584814"/>
              </p:ext>
            </p:extLst>
          </p:nvPr>
        </p:nvGraphicFramePr>
        <p:xfrm>
          <a:off x="4608246" y="548640"/>
          <a:ext cx="6949440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727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FEDB-DA91-7913-46A8-6695D429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5000" i="0" u="none" strike="noStrike" dirty="0" err="1">
                <a:solidFill>
                  <a:srgbClr val="1A1A1A"/>
                </a:solidFill>
                <a:effectLst/>
              </a:rPr>
              <a:t>SafeShipping</a:t>
            </a:r>
            <a:endParaRPr lang="en-US" sz="5000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8FCF9F2A-3365-B2E1-2A3A-2C7350A2813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621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B6F670-3698-CB24-2CB1-25F9A71C4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007" y="603501"/>
            <a:ext cx="4361693" cy="1138213"/>
          </a:xfrm>
        </p:spPr>
        <p:txBody>
          <a:bodyPr anchor="b">
            <a:normAutofit/>
          </a:bodyPr>
          <a:lstStyle/>
          <a:p>
            <a:r>
              <a:rPr lang="en-US" sz="5000" dirty="0"/>
              <a:t>Problem</a:t>
            </a:r>
          </a:p>
        </p:txBody>
      </p:sp>
      <p:pic>
        <p:nvPicPr>
          <p:cNvPr id="5" name="Picture 4" descr="Forklift lifting a container in the yard">
            <a:extLst>
              <a:ext uri="{FF2B5EF4-FFF2-40B4-BE49-F238E27FC236}">
                <a16:creationId xmlns:a16="http://schemas.microsoft.com/office/drawing/2014/main" id="{30A5686F-0AEF-E267-0D8B-273C35FFC6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837" r="28130" b="-1"/>
          <a:stretch>
            <a:fillRect/>
          </a:stretch>
        </p:blipFill>
        <p:spPr>
          <a:xfrm>
            <a:off x="1" y="10"/>
            <a:ext cx="6373368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792DE-F087-2A4B-73BD-3E98C400A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3007" y="2212846"/>
            <a:ext cx="4361693" cy="4096514"/>
          </a:xfrm>
        </p:spPr>
        <p:txBody>
          <a:bodyPr>
            <a:normAutofit/>
          </a:bodyPr>
          <a:lstStyle/>
          <a:p>
            <a:r>
              <a:rPr lang="en-US" sz="2400" b="0" i="0" u="none" strike="noStrike" dirty="0">
                <a:effectLst/>
                <a:latin typeface="Arial" panose="020B0604020202020204" pitchFamily="34" charset="0"/>
              </a:rPr>
              <a:t>Global shipping is opaque, slow, and fraud-prone.</a:t>
            </a:r>
            <a:endParaRPr lang="en-US" sz="2400" b="0" dirty="0">
              <a:effectLst/>
            </a:endParaRPr>
          </a:p>
          <a:p>
            <a:r>
              <a:rPr lang="en-US" sz="2400" b="0" i="0" u="none" strike="noStrike" dirty="0">
                <a:effectLst/>
                <a:latin typeface="Arial" panose="020B0604020202020204" pitchFamily="34" charset="0"/>
              </a:rPr>
              <a:t>Customs clearance is manual and error-prone.</a:t>
            </a:r>
            <a:endParaRPr lang="en-US" sz="2400" b="0" dirty="0">
              <a:effectLst/>
            </a:endParaRPr>
          </a:p>
          <a:p>
            <a:r>
              <a:rPr lang="en-US" sz="2400" b="0" i="0" u="none" strike="noStrike" dirty="0">
                <a:effectLst/>
                <a:latin typeface="Arial" panose="020B0604020202020204" pitchFamily="34" charset="0"/>
              </a:rPr>
              <a:t>Disputes over cargo condition are expensive.</a:t>
            </a:r>
            <a:endParaRPr lang="en-US" sz="2400" b="0" dirty="0">
              <a:effectLst/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0315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20CE451-818C-E63D-258B-234B6C543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A32FE-BED3-5999-7818-91D392948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4361686" cy="1293720"/>
          </a:xfrm>
        </p:spPr>
        <p:txBody>
          <a:bodyPr anchor="b">
            <a:normAutofit/>
          </a:bodyPr>
          <a:lstStyle/>
          <a:p>
            <a:r>
              <a:rPr lang="en-US" sz="5000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743F8-5DCC-BDC0-D768-BA6FA410D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212848"/>
            <a:ext cx="4361687" cy="40965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000" b="0" i="0" u="none" strike="noStrike" dirty="0">
                <a:effectLst/>
              </a:rPr>
              <a:t>Smart contracts and oracles,</a:t>
            </a:r>
          </a:p>
          <a:p>
            <a:r>
              <a:rPr lang="en-US" sz="3000" dirty="0"/>
              <a:t>V</a:t>
            </a:r>
            <a:r>
              <a:rPr lang="en-US" sz="3000" b="0" i="0" u="none" strike="noStrike" dirty="0">
                <a:effectLst/>
              </a:rPr>
              <a:t>erify shipment conditions</a:t>
            </a:r>
          </a:p>
          <a:p>
            <a:r>
              <a:rPr lang="en-US" sz="3000" dirty="0"/>
              <a:t>A</a:t>
            </a:r>
            <a:r>
              <a:rPr lang="en-US" sz="3000" b="0" i="0" u="none" strike="noStrike" dirty="0">
                <a:effectLst/>
              </a:rPr>
              <a:t>utomate payments</a:t>
            </a:r>
          </a:p>
          <a:p>
            <a:r>
              <a:rPr lang="en-US" sz="3000" b="0" i="0" u="none" strike="noStrike" dirty="0">
                <a:effectLst/>
              </a:rPr>
              <a:t>NFT-based documents ensure traceability.</a:t>
            </a:r>
            <a:endParaRPr lang="en-US" sz="3000" b="0" dirty="0">
              <a:effectLst/>
            </a:endParaRPr>
          </a:p>
          <a:p>
            <a:pPr>
              <a:buNone/>
            </a:pPr>
            <a:br>
              <a:rPr lang="en-US" sz="1800" dirty="0"/>
            </a:br>
            <a:endParaRPr lang="en-US" sz="1800" dirty="0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E32A6285-DBF8-FBD2-00AC-1D43EDC391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69" r="33097" b="-2"/>
          <a:stretch>
            <a:fillRect/>
          </a:stretch>
        </p:blipFill>
        <p:spPr>
          <a:xfrm>
            <a:off x="5818632" y="-1"/>
            <a:ext cx="637336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69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65AC8-B368-DBCC-11B2-9725CB090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US" sz="4800" dirty="0"/>
              <a:t>How It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3F60F-504D-A1BF-41F0-1C233BE655ED}"/>
              </a:ext>
            </a:extLst>
          </p:cNvPr>
          <p:cNvSpPr txBox="1"/>
          <p:nvPr/>
        </p:nvSpPr>
        <p:spPr>
          <a:xfrm>
            <a:off x="5639637" y="277083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9896A7-7D45-EA5F-C494-7F2F46787A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022170"/>
              </p:ext>
            </p:extLst>
          </p:nvPr>
        </p:nvGraphicFramePr>
        <p:xfrm>
          <a:off x="612648" y="1396721"/>
          <a:ext cx="10945037" cy="4898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955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DE466-5DBC-F254-2665-C699C208B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212848"/>
            <a:ext cx="7598292" cy="4096512"/>
          </a:xfrm>
        </p:spPr>
        <p:txBody>
          <a:bodyPr>
            <a:normAutofit lnSpcReduction="10000"/>
          </a:bodyPr>
          <a:lstStyle/>
          <a:p>
            <a:r>
              <a:rPr lang="en-US" sz="3000" b="0" i="0" u="none" strike="noStrike" dirty="0" err="1">
                <a:effectLst/>
              </a:rPr>
              <a:t>Arbitrum</a:t>
            </a:r>
            <a:r>
              <a:rPr lang="en-US" sz="3000" b="0" i="0" u="none" strike="noStrike" dirty="0">
                <a:effectLst/>
              </a:rPr>
              <a:t>: Low gas, fast EVM</a:t>
            </a:r>
            <a:endParaRPr lang="en-US" sz="3000" b="0" dirty="0">
              <a:effectLst/>
            </a:endParaRPr>
          </a:p>
          <a:p>
            <a:r>
              <a:rPr lang="en-US" sz="3000" b="0" i="0" u="none" strike="noStrike" dirty="0" err="1">
                <a:effectLst/>
              </a:rPr>
              <a:t>Chainlink</a:t>
            </a:r>
            <a:r>
              <a:rPr lang="en-US" sz="3000" b="0" i="0" u="none" strike="noStrike" dirty="0">
                <a:effectLst/>
              </a:rPr>
              <a:t>: Real-time oracles</a:t>
            </a:r>
            <a:endParaRPr lang="en-US" sz="3000" b="0" dirty="0">
              <a:effectLst/>
            </a:endParaRPr>
          </a:p>
          <a:p>
            <a:r>
              <a:rPr lang="en-US" sz="3000" b="0" i="0" u="none" strike="noStrike" dirty="0">
                <a:effectLst/>
              </a:rPr>
              <a:t>Polygon: NFT infra</a:t>
            </a:r>
            <a:endParaRPr lang="en-US" sz="3000" b="0" dirty="0">
              <a:effectLst/>
            </a:endParaRPr>
          </a:p>
          <a:p>
            <a:r>
              <a:rPr lang="en-US" sz="3000" b="0" i="0" u="none" strike="noStrike" dirty="0">
                <a:effectLst/>
              </a:rPr>
              <a:t>Solana: Real-time sensor updates</a:t>
            </a:r>
            <a:endParaRPr lang="en-US" sz="3000" b="0" dirty="0">
              <a:effectLst/>
            </a:endParaRPr>
          </a:p>
          <a:p>
            <a:r>
              <a:rPr lang="en-US" sz="3000" b="0" i="0" u="none" strike="noStrike" dirty="0" err="1">
                <a:effectLst/>
              </a:rPr>
              <a:t>Gitcoin</a:t>
            </a:r>
            <a:r>
              <a:rPr lang="en-US" sz="3000" b="0" i="0" u="none" strike="noStrike" dirty="0">
                <a:effectLst/>
              </a:rPr>
              <a:t>: Open-source funding</a:t>
            </a:r>
            <a:endParaRPr lang="en-US" sz="3000" b="0" dirty="0">
              <a:effectLst/>
            </a:endParaRPr>
          </a:p>
          <a:p>
            <a:pPr>
              <a:buNone/>
            </a:pPr>
            <a:br>
              <a:rPr lang="en-US" sz="1800" dirty="0"/>
            </a:br>
            <a:endParaRPr lang="en-US" sz="1800" dirty="0"/>
          </a:p>
        </p:txBody>
      </p:sp>
      <p:pic>
        <p:nvPicPr>
          <p:cNvPr id="12" name="Picture 11" descr="A 3D pattern of ring shapes connected by lines">
            <a:extLst>
              <a:ext uri="{FF2B5EF4-FFF2-40B4-BE49-F238E27FC236}">
                <a16:creationId xmlns:a16="http://schemas.microsoft.com/office/drawing/2014/main" id="{49BAA3EC-CC37-AD49-ED28-2A50CEB610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764" r="46486"/>
          <a:stretch>
            <a:fillRect/>
          </a:stretch>
        </p:blipFill>
        <p:spPr>
          <a:xfrm>
            <a:off x="8210939" y="10"/>
            <a:ext cx="398106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C181A1-F873-EB8B-C233-EE65FCF6E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600074"/>
            <a:ext cx="9601263" cy="2360840"/>
          </a:xfrm>
        </p:spPr>
        <p:txBody>
          <a:bodyPr anchor="b">
            <a:noAutofit/>
          </a:bodyPr>
          <a:lstStyle/>
          <a:p>
            <a:pPr rtl="0"/>
            <a:r>
              <a:rPr lang="en-US" sz="5000" i="0" u="none" strike="noStrike" dirty="0">
                <a:effectLst/>
              </a:rPr>
              <a:t>Ecosystem Advantage</a:t>
            </a:r>
            <a:br>
              <a:rPr lang="en-US" sz="5000" dirty="0">
                <a:effectLst/>
              </a:rPr>
            </a:br>
            <a:br>
              <a:rPr lang="en-US" sz="5000" dirty="0"/>
            </a:b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59523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0C749-1493-C32F-7968-F9D5F33A2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3"/>
            <a:ext cx="6035040" cy="1489983"/>
          </a:xfrm>
        </p:spPr>
        <p:txBody>
          <a:bodyPr anchor="b">
            <a:normAutofit/>
          </a:bodyPr>
          <a:lstStyle/>
          <a:p>
            <a:r>
              <a:rPr lang="en-US" sz="5000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CBF5D-CCFA-82E7-3517-26582FE93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212848"/>
            <a:ext cx="6035041" cy="4096512"/>
          </a:xfrm>
        </p:spPr>
        <p:txBody>
          <a:bodyPr>
            <a:normAutofit/>
          </a:bodyPr>
          <a:lstStyle/>
          <a:p>
            <a:r>
              <a:rPr lang="en-US" sz="3000" b="0" i="0" u="none" strike="noStrike" dirty="0">
                <a:effectLst/>
              </a:rPr>
              <a:t>Smart Contracts: Solidity, Rust</a:t>
            </a:r>
            <a:endParaRPr lang="en-US" sz="3000" b="0" dirty="0">
              <a:effectLst/>
            </a:endParaRPr>
          </a:p>
          <a:p>
            <a:r>
              <a:rPr lang="en-US" sz="3000" b="0" i="0" u="none" strike="noStrike" dirty="0">
                <a:effectLst/>
              </a:rPr>
              <a:t>Oracles: </a:t>
            </a:r>
            <a:r>
              <a:rPr lang="en-US" sz="3000" b="0" i="0" u="none" strike="noStrike" dirty="0" err="1">
                <a:effectLst/>
              </a:rPr>
              <a:t>Chainlink</a:t>
            </a:r>
            <a:endParaRPr lang="en-US" sz="3000" b="0" dirty="0">
              <a:effectLst/>
            </a:endParaRPr>
          </a:p>
          <a:p>
            <a:r>
              <a:rPr lang="en-US" sz="3000" b="0" i="0" u="none" strike="noStrike" dirty="0">
                <a:effectLst/>
              </a:rPr>
              <a:t>App: React + Next.js</a:t>
            </a:r>
            <a:endParaRPr lang="en-US" sz="3000" b="0" dirty="0">
              <a:effectLst/>
            </a:endParaRPr>
          </a:p>
          <a:p>
            <a:r>
              <a:rPr lang="en-US" sz="3000" b="0" i="0" u="none" strike="noStrike" dirty="0">
                <a:effectLst/>
              </a:rPr>
              <a:t>NFTs: ERC-721</a:t>
            </a:r>
            <a:endParaRPr lang="en-US" sz="3000" b="0" dirty="0">
              <a:effectLst/>
            </a:endParaRPr>
          </a:p>
          <a:p>
            <a:pPr>
              <a:buNone/>
            </a:pPr>
            <a:br>
              <a:rPr lang="en-US" sz="1800" dirty="0"/>
            </a:br>
            <a:endParaRPr lang="en-US" sz="1800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9A8DAAA7-265E-7305-848D-51FB4C1F50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28" r="46301" b="-1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69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F8FE4-7BFC-B323-CB46-B09A60E21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4" y="603504"/>
            <a:ext cx="5916169" cy="1368365"/>
          </a:xfrm>
        </p:spPr>
        <p:txBody>
          <a:bodyPr anchor="b">
            <a:normAutofit/>
          </a:bodyPr>
          <a:lstStyle/>
          <a:p>
            <a:r>
              <a:rPr lang="en-US" sz="5000" dirty="0"/>
              <a:t>Business Model</a:t>
            </a:r>
          </a:p>
        </p:txBody>
      </p:sp>
      <p:pic>
        <p:nvPicPr>
          <p:cNvPr id="5" name="Picture 4" descr="Storage crates">
            <a:extLst>
              <a:ext uri="{FF2B5EF4-FFF2-40B4-BE49-F238E27FC236}">
                <a16:creationId xmlns:a16="http://schemas.microsoft.com/office/drawing/2014/main" id="{9564165E-5994-54E3-4158-7B1A91DF7E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459" r="26928"/>
          <a:stretch>
            <a:fillRect/>
          </a:stretch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BB77F-F0C9-B9B9-A4B9-324D2F37E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533" y="2469502"/>
            <a:ext cx="5916169" cy="3839858"/>
          </a:xfrm>
        </p:spPr>
        <p:txBody>
          <a:bodyPr>
            <a:normAutofit/>
          </a:bodyPr>
          <a:lstStyle/>
          <a:p>
            <a:r>
              <a:rPr lang="en-US" sz="3000" b="0" i="0" u="none" strike="noStrike" dirty="0">
                <a:effectLst/>
              </a:rPr>
              <a:t>B2B licensing for ports &amp; carriers</a:t>
            </a:r>
            <a:endParaRPr lang="en-US" sz="3000" b="0" dirty="0">
              <a:effectLst/>
            </a:endParaRPr>
          </a:p>
          <a:p>
            <a:r>
              <a:rPr lang="en-US" sz="3000" b="0" i="0" u="none" strike="noStrike" dirty="0">
                <a:effectLst/>
              </a:rPr>
              <a:t>SaaS API for shipping APIs</a:t>
            </a:r>
            <a:endParaRPr lang="en-US" sz="3000" b="0" dirty="0">
              <a:effectLst/>
            </a:endParaRPr>
          </a:p>
          <a:p>
            <a:r>
              <a:rPr lang="en-US" sz="3000" b="0" i="0" u="none" strike="noStrike" dirty="0">
                <a:effectLst/>
              </a:rPr>
              <a:t>Transaction fees per shipment</a:t>
            </a:r>
            <a:endParaRPr lang="en-US" sz="3000" b="0" dirty="0">
              <a:effectLst/>
            </a:endParaRPr>
          </a:p>
          <a:p>
            <a:pPr>
              <a:buNone/>
            </a:pP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87646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rgo shipping containers in a pile and on a semi-truck at a harbor">
            <a:extLst>
              <a:ext uri="{FF2B5EF4-FFF2-40B4-BE49-F238E27FC236}">
                <a16:creationId xmlns:a16="http://schemas.microsoft.com/office/drawing/2014/main" id="{951C84BB-4C5E-0A7D-7DE3-EE0FF16DF5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049" r="13951"/>
          <a:stretch>
            <a:fillRect/>
          </a:stretch>
        </p:blipFill>
        <p:spPr>
          <a:xfrm>
            <a:off x="6245290" y="10"/>
            <a:ext cx="594671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9DBA61-4AE6-609A-6DC7-939AEB445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4"/>
            <a:ext cx="6035040" cy="1529932"/>
          </a:xfrm>
        </p:spPr>
        <p:txBody>
          <a:bodyPr anchor="b">
            <a:normAutofit/>
          </a:bodyPr>
          <a:lstStyle/>
          <a:p>
            <a:r>
              <a:rPr lang="en-US" sz="5000" dirty="0"/>
              <a:t>Market and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14FC6-2ACB-00F7-2FB0-8B2FD9068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836505"/>
            <a:ext cx="8786390" cy="2170923"/>
          </a:xfrm>
          <a:solidFill>
            <a:srgbClr val="FFFFFF">
              <a:alpha val="69804"/>
            </a:srgbClr>
          </a:solidFill>
        </p:spPr>
        <p:txBody>
          <a:bodyPr>
            <a:normAutofit/>
          </a:bodyPr>
          <a:lstStyle/>
          <a:p>
            <a:r>
              <a:rPr lang="en-US" sz="3000" b="0" i="0" u="none" strike="noStrike" dirty="0">
                <a:effectLst/>
              </a:rPr>
              <a:t>$10T+ global shipping market</a:t>
            </a:r>
            <a:endParaRPr lang="en-US" sz="3000" b="0" dirty="0">
              <a:effectLst/>
            </a:endParaRPr>
          </a:p>
          <a:p>
            <a:r>
              <a:rPr lang="en-US" sz="3000" b="0" i="0" u="none" strike="noStrike" dirty="0">
                <a:effectLst/>
              </a:rPr>
              <a:t>Target: Freight forwarders, customs, insurers</a:t>
            </a:r>
            <a:endParaRPr lang="en-US" sz="3000" b="0" dirty="0">
              <a:effectLst/>
            </a:endParaRPr>
          </a:p>
          <a:p>
            <a:pPr>
              <a:buNone/>
            </a:pP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94914312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</TotalTime>
  <Words>198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VanillaVTI</vt:lpstr>
      <vt:lpstr>SafeShipping</vt:lpstr>
      <vt:lpstr>SafeShipping</vt:lpstr>
      <vt:lpstr>Problem</vt:lpstr>
      <vt:lpstr>Solution</vt:lpstr>
      <vt:lpstr>How It Works</vt:lpstr>
      <vt:lpstr>Ecosystem Advantage  </vt:lpstr>
      <vt:lpstr>Technology Stack</vt:lpstr>
      <vt:lpstr>Business Model</vt:lpstr>
      <vt:lpstr>Market and Impact</vt:lpstr>
      <vt:lpstr>Roadmap</vt:lpstr>
      <vt:lpstr>The 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O`Brien</dc:creator>
  <cp:lastModifiedBy>Richard O`Brien</cp:lastModifiedBy>
  <cp:revision>2</cp:revision>
  <dcterms:created xsi:type="dcterms:W3CDTF">2025-05-24T02:04:55Z</dcterms:created>
  <dcterms:modified xsi:type="dcterms:W3CDTF">2025-05-24T12:52:40Z</dcterms:modified>
</cp:coreProperties>
</file>