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61" r:id="rId9"/>
    <p:sldId id="262" r:id="rId10"/>
    <p:sldId id="263" r:id="rId11"/>
    <p:sldId id="271" r:id="rId12"/>
    <p:sldId id="264" r:id="rId13"/>
    <p:sldId id="272" r:id="rId14"/>
    <p:sldId id="265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87093-6DF6-4E9C-A7B9-C300FBAB5205}" v="985" dt="2025-05-24T19:36:44.300"/>
    <p1510:client id="{A0BFC646-9FF9-4198-936B-D4A5DB7640B9}" v="314" dt="2025-05-24T13:36:41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O'Brien" userId="5963770b32c70460" providerId="Windows Live" clId="Web-{A0BFC646-9FF9-4198-936B-D4A5DB7640B9}"/>
    <pc:docChg chg="addSld delSld modSld sldOrd">
      <pc:chgData name="Richard O'Brien" userId="5963770b32c70460" providerId="Windows Live" clId="Web-{A0BFC646-9FF9-4198-936B-D4A5DB7640B9}" dt="2025-05-24T13:36:41.555" v="272"/>
      <pc:docMkLst>
        <pc:docMk/>
      </pc:docMkLst>
      <pc:sldChg chg="modSp">
        <pc:chgData name="Richard O'Brien" userId="5963770b32c70460" providerId="Windows Live" clId="Web-{A0BFC646-9FF9-4198-936B-D4A5DB7640B9}" dt="2025-05-24T13:06:44.305" v="23" actId="20577"/>
        <pc:sldMkLst>
          <pc:docMk/>
          <pc:sldMk cId="1756216479" sldId="257"/>
        </pc:sldMkLst>
        <pc:graphicFrameChg chg="modGraphic">
          <ac:chgData name="Richard O'Brien" userId="5963770b32c70460" providerId="Windows Live" clId="Web-{A0BFC646-9FF9-4198-936B-D4A5DB7640B9}" dt="2025-05-24T13:06:44.305" v="23" actId="20577"/>
          <ac:graphicFrameMkLst>
            <pc:docMk/>
            <pc:sldMk cId="1756216479" sldId="257"/>
            <ac:graphicFrameMk id="11" creationId="{8FCF9F2A-3365-B2E1-2A3A-2C7350A2813E}"/>
          </ac:graphicFrameMkLst>
        </pc:graphicFrameChg>
      </pc:sldChg>
      <pc:sldChg chg="addSp delSp modSp">
        <pc:chgData name="Richard O'Brien" userId="5963770b32c70460" providerId="Windows Live" clId="Web-{A0BFC646-9FF9-4198-936B-D4A5DB7640B9}" dt="2025-05-24T13:22:27.895" v="88" actId="1076"/>
        <pc:sldMkLst>
          <pc:docMk/>
          <pc:sldMk cId="1303150104" sldId="258"/>
        </pc:sldMkLst>
        <pc:spChg chg="mod">
          <ac:chgData name="Richard O'Brien" userId="5963770b32c70460" providerId="Windows Live" clId="Web-{A0BFC646-9FF9-4198-936B-D4A5DB7640B9}" dt="2025-05-24T13:20:06.422" v="76" actId="20577"/>
          <ac:spMkLst>
            <pc:docMk/>
            <pc:sldMk cId="1303150104" sldId="258"/>
            <ac:spMk id="2" creationId="{7EB6F670-3698-CB24-2CB1-25F9A71C488F}"/>
          </ac:spMkLst>
        </pc:spChg>
        <pc:spChg chg="mod">
          <ac:chgData name="Richard O'Brien" userId="5963770b32c70460" providerId="Windows Live" clId="Web-{A0BFC646-9FF9-4198-936B-D4A5DB7640B9}" dt="2025-05-24T13:11:46.474" v="24" actId="20577"/>
          <ac:spMkLst>
            <pc:docMk/>
            <pc:sldMk cId="1303150104" sldId="258"/>
            <ac:spMk id="3" creationId="{14F792DE-F087-2A4B-73BD-3E98C400A8C0}"/>
          </ac:spMkLst>
        </pc:spChg>
        <pc:spChg chg="add mod">
          <ac:chgData name="Richard O'Brien" userId="5963770b32c70460" providerId="Windows Live" clId="Web-{A0BFC646-9FF9-4198-936B-D4A5DB7640B9}" dt="2025-05-24T13:22:27.895" v="88" actId="1076"/>
          <ac:spMkLst>
            <pc:docMk/>
            <pc:sldMk cId="1303150104" sldId="258"/>
            <ac:spMk id="7" creationId="{D994C297-18FA-5790-CB56-B7D90C4F8575}"/>
          </ac:spMkLst>
        </pc:spChg>
        <pc:graphicFrameChg chg="add mod modGraphic">
          <ac:chgData name="Richard O'Brien" userId="5963770b32c70460" providerId="Windows Live" clId="Web-{A0BFC646-9FF9-4198-936B-D4A5DB7640B9}" dt="2025-05-24T13:22:17.347" v="86" actId="1076"/>
          <ac:graphicFrameMkLst>
            <pc:docMk/>
            <pc:sldMk cId="1303150104" sldId="258"/>
            <ac:graphicFrameMk id="6" creationId="{91411B6B-9606-7871-5B5E-EE05309E9D4F}"/>
          </ac:graphicFrameMkLst>
        </pc:graphicFrameChg>
        <pc:picChg chg="del">
          <ac:chgData name="Richard O'Brien" userId="5963770b32c70460" providerId="Windows Live" clId="Web-{A0BFC646-9FF9-4198-936B-D4A5DB7640B9}" dt="2025-05-24T13:13:26.038" v="43"/>
          <ac:picMkLst>
            <pc:docMk/>
            <pc:sldMk cId="1303150104" sldId="258"/>
            <ac:picMk id="5" creationId="{30A5686F-0AEF-E267-0D8B-273C35FFC619}"/>
          </ac:picMkLst>
        </pc:picChg>
      </pc:sldChg>
      <pc:sldChg chg="del">
        <pc:chgData name="Richard O'Brien" userId="5963770b32c70460" providerId="Windows Live" clId="Web-{A0BFC646-9FF9-4198-936B-D4A5DB7640B9}" dt="2025-05-24T13:26:31.072" v="112"/>
        <pc:sldMkLst>
          <pc:docMk/>
          <pc:sldMk cId="1809269733" sldId="259"/>
        </pc:sldMkLst>
      </pc:sldChg>
      <pc:sldChg chg="addSp delSp modSp new del">
        <pc:chgData name="Richard O'Brien" userId="5963770b32c70460" providerId="Windows Live" clId="Web-{A0BFC646-9FF9-4198-936B-D4A5DB7640B9}" dt="2025-05-24T13:12:44.069" v="37"/>
        <pc:sldMkLst>
          <pc:docMk/>
          <pc:sldMk cId="198926317" sldId="267"/>
        </pc:sldMkLst>
        <pc:spChg chg="mod">
          <ac:chgData name="Richard O'Brien" userId="5963770b32c70460" providerId="Windows Live" clId="Web-{A0BFC646-9FF9-4198-936B-D4A5DB7640B9}" dt="2025-05-24T13:12:43.506" v="33" actId="20577"/>
          <ac:spMkLst>
            <pc:docMk/>
            <pc:sldMk cId="198926317" sldId="267"/>
            <ac:spMk id="2" creationId="{31052C68-899E-BA25-C5B1-45EB31C535D5}"/>
          </ac:spMkLst>
        </pc:spChg>
        <pc:spChg chg="add del">
          <ac:chgData name="Richard O'Brien" userId="5963770b32c70460" providerId="Windows Live" clId="Web-{A0BFC646-9FF9-4198-936B-D4A5DB7640B9}" dt="2025-05-24T13:12:43.584" v="36"/>
          <ac:spMkLst>
            <pc:docMk/>
            <pc:sldMk cId="198926317" sldId="267"/>
            <ac:spMk id="3" creationId="{F0FA087C-8C62-1F0D-AA2F-6CD870B1DB81}"/>
          </ac:spMkLst>
        </pc:spChg>
        <pc:spChg chg="add del mod">
          <ac:chgData name="Richard O'Brien" userId="5963770b32c70460" providerId="Windows Live" clId="Web-{A0BFC646-9FF9-4198-936B-D4A5DB7640B9}" dt="2025-05-24T13:12:43.568" v="35"/>
          <ac:spMkLst>
            <pc:docMk/>
            <pc:sldMk cId="198926317" sldId="267"/>
            <ac:spMk id="6" creationId="{F973CAE3-6EF9-40AD-E539-A276C90443B9}"/>
          </ac:spMkLst>
        </pc:spChg>
        <pc:graphicFrameChg chg="add del mod ord modGraphic">
          <ac:chgData name="Richard O'Brien" userId="5963770b32c70460" providerId="Windows Live" clId="Web-{A0BFC646-9FF9-4198-936B-D4A5DB7640B9}" dt="2025-05-24T13:12:43.584" v="36"/>
          <ac:graphicFrameMkLst>
            <pc:docMk/>
            <pc:sldMk cId="198926317" sldId="267"/>
            <ac:graphicFrameMk id="5" creationId="{E7D3B087-8B92-A332-6BE1-506CE2F7D3FA}"/>
          </ac:graphicFrameMkLst>
        </pc:graphicFrameChg>
      </pc:sldChg>
      <pc:sldChg chg="addSp delSp modSp new">
        <pc:chgData name="Richard O'Brien" userId="5963770b32c70460" providerId="Windows Live" clId="Web-{A0BFC646-9FF9-4198-936B-D4A5DB7640B9}" dt="2025-05-24T13:21:01.252" v="81" actId="1076"/>
        <pc:sldMkLst>
          <pc:docMk/>
          <pc:sldMk cId="3323451317" sldId="267"/>
        </pc:sldMkLst>
        <pc:spChg chg="mod">
          <ac:chgData name="Richard O'Brien" userId="5963770b32c70460" providerId="Windows Live" clId="Web-{A0BFC646-9FF9-4198-936B-D4A5DB7640B9}" dt="2025-05-24T13:20:52.877" v="80" actId="20577"/>
          <ac:spMkLst>
            <pc:docMk/>
            <pc:sldMk cId="3323451317" sldId="267"/>
            <ac:spMk id="2" creationId="{8A43CDAB-956C-4ABC-8267-DBF98D5F82A2}"/>
          </ac:spMkLst>
        </pc:spChg>
        <pc:spChg chg="del">
          <ac:chgData name="Richard O'Brien" userId="5963770b32c70460" providerId="Windows Live" clId="Web-{A0BFC646-9FF9-4198-936B-D4A5DB7640B9}" dt="2025-05-24T13:18:34.436" v="55"/>
          <ac:spMkLst>
            <pc:docMk/>
            <pc:sldMk cId="3323451317" sldId="267"/>
            <ac:spMk id="3" creationId="{D3AE53D7-4180-40F3-3A68-C775C6D1AAE9}"/>
          </ac:spMkLst>
        </pc:spChg>
        <pc:spChg chg="add mod">
          <ac:chgData name="Richard O'Brien" userId="5963770b32c70460" providerId="Windows Live" clId="Web-{A0BFC646-9FF9-4198-936B-D4A5DB7640B9}" dt="2025-05-24T13:21:01.252" v="81" actId="1076"/>
          <ac:spMkLst>
            <pc:docMk/>
            <pc:sldMk cId="3323451317" sldId="267"/>
            <ac:spMk id="6" creationId="{0077C23D-6C38-4A96-4E52-98869B3240C9}"/>
          </ac:spMkLst>
        </pc:spChg>
        <pc:graphicFrameChg chg="add mod ord modGraphic">
          <ac:chgData name="Richard O'Brien" userId="5963770b32c70460" providerId="Windows Live" clId="Web-{A0BFC646-9FF9-4198-936B-D4A5DB7640B9}" dt="2025-05-24T13:19:53.985" v="74"/>
          <ac:graphicFrameMkLst>
            <pc:docMk/>
            <pc:sldMk cId="3323451317" sldId="267"/>
            <ac:graphicFrameMk id="5" creationId="{BE40CB79-91E3-E529-EE57-F6F6E2B15F67}"/>
          </ac:graphicFrameMkLst>
        </pc:graphicFrameChg>
      </pc:sldChg>
      <pc:sldChg chg="addSp delSp modSp new ord">
        <pc:chgData name="Richard O'Brien" userId="5963770b32c70460" providerId="Windows Live" clId="Web-{A0BFC646-9FF9-4198-936B-D4A5DB7640B9}" dt="2025-05-24T13:26:26.806" v="111"/>
        <pc:sldMkLst>
          <pc:docMk/>
          <pc:sldMk cId="2295300849" sldId="268"/>
        </pc:sldMkLst>
        <pc:spChg chg="mod">
          <ac:chgData name="Richard O'Brien" userId="5963770b32c70460" providerId="Windows Live" clId="Web-{A0BFC646-9FF9-4198-936B-D4A5DB7640B9}" dt="2025-05-24T13:24:57.632" v="101" actId="14100"/>
          <ac:spMkLst>
            <pc:docMk/>
            <pc:sldMk cId="2295300849" sldId="268"/>
            <ac:spMk id="2" creationId="{11E91D8A-B176-F497-1469-C3E1489935F0}"/>
          </ac:spMkLst>
        </pc:spChg>
        <pc:spChg chg="del">
          <ac:chgData name="Richard O'Brien" userId="5963770b32c70460" providerId="Windows Live" clId="Web-{A0BFC646-9FF9-4198-936B-D4A5DB7640B9}" dt="2025-05-24T13:23:33.458" v="90"/>
          <ac:spMkLst>
            <pc:docMk/>
            <pc:sldMk cId="2295300849" sldId="268"/>
            <ac:spMk id="3" creationId="{65E56152-1094-0B5B-EC04-E059B0C461C6}"/>
          </ac:spMkLst>
        </pc:spChg>
        <pc:spChg chg="add mod">
          <ac:chgData name="Richard O'Brien" userId="5963770b32c70460" providerId="Windows Live" clId="Web-{A0BFC646-9FF9-4198-936B-D4A5DB7640B9}" dt="2025-05-24T13:24:38.554" v="97" actId="14100"/>
          <ac:spMkLst>
            <pc:docMk/>
            <pc:sldMk cId="2295300849" sldId="268"/>
            <ac:spMk id="6" creationId="{665C3106-601E-450D-450F-6D0AEB6B5C5E}"/>
          </ac:spMkLst>
        </pc:spChg>
        <pc:graphicFrameChg chg="add mod ord modGraphic">
          <ac:chgData name="Richard O'Brien" userId="5963770b32c70460" providerId="Windows Live" clId="Web-{A0BFC646-9FF9-4198-936B-D4A5DB7640B9}" dt="2025-05-24T13:26:08.696" v="110"/>
          <ac:graphicFrameMkLst>
            <pc:docMk/>
            <pc:sldMk cId="2295300849" sldId="268"/>
            <ac:graphicFrameMk id="5" creationId="{53B9185D-4475-C174-9358-AF89F4703424}"/>
          </ac:graphicFrameMkLst>
        </pc:graphicFrameChg>
      </pc:sldChg>
      <pc:sldChg chg="addSp delSp modSp add replId">
        <pc:chgData name="Richard O'Brien" userId="5963770b32c70460" providerId="Windows Live" clId="Web-{A0BFC646-9FF9-4198-936B-D4A5DB7640B9}" dt="2025-05-24T13:36:41.555" v="272"/>
        <pc:sldMkLst>
          <pc:docMk/>
          <pc:sldMk cId="4137499697" sldId="269"/>
        </pc:sldMkLst>
        <pc:spChg chg="add del mod">
          <ac:chgData name="Richard O'Brien" userId="5963770b32c70460" providerId="Windows Live" clId="Web-{A0BFC646-9FF9-4198-936B-D4A5DB7640B9}" dt="2025-05-24T13:28:23.262" v="141"/>
          <ac:spMkLst>
            <pc:docMk/>
            <pc:sldMk cId="4137499697" sldId="269"/>
            <ac:spMk id="4" creationId="{D6B8DD29-2765-AD18-6FEB-A021E2E1237C}"/>
          </ac:spMkLst>
        </pc:spChg>
        <pc:spChg chg="mod">
          <ac:chgData name="Richard O'Brien" userId="5963770b32c70460" providerId="Windows Live" clId="Web-{A0BFC646-9FF9-4198-936B-D4A5DB7640B9}" dt="2025-05-24T13:27:45.855" v="137" actId="20577"/>
          <ac:spMkLst>
            <pc:docMk/>
            <pc:sldMk cId="4137499697" sldId="269"/>
            <ac:spMk id="6" creationId="{88B7E828-E23D-7AE2-ADED-4541DA168DB7}"/>
          </ac:spMkLst>
        </pc:spChg>
        <pc:graphicFrameChg chg="add del mod modGraphic">
          <ac:chgData name="Richard O'Brien" userId="5963770b32c70460" providerId="Windows Live" clId="Web-{A0BFC646-9FF9-4198-936B-D4A5DB7640B9}" dt="2025-05-24T13:36:41.555" v="272"/>
          <ac:graphicFrameMkLst>
            <pc:docMk/>
            <pc:sldMk cId="4137499697" sldId="269"/>
            <ac:graphicFrameMk id="5" creationId="{442DAA3A-A115-F2BD-283A-FB5AF58F9DAD}"/>
          </ac:graphicFrameMkLst>
        </pc:graphicFrameChg>
      </pc:sldChg>
    </pc:docChg>
  </pc:docChgLst>
  <pc:docChgLst>
    <pc:chgData name="Richard O'Brien" userId="5963770b32c70460" providerId="LiveId" clId="{936E0E3A-949B-E946-9EF4-10BFA91AE4C2}"/>
    <pc:docChg chg="undo custSel modSld">
      <pc:chgData name="Richard O'Brien" userId="5963770b32c70460" providerId="LiveId" clId="{936E0E3A-949B-E946-9EF4-10BFA91AE4C2}" dt="2025-05-24T17:34:09.313" v="4" actId="14100"/>
      <pc:docMkLst>
        <pc:docMk/>
      </pc:docMkLst>
      <pc:sldChg chg="addSp delSp modSp">
        <pc:chgData name="Richard O'Brien" userId="5963770b32c70460" providerId="LiveId" clId="{936E0E3A-949B-E946-9EF4-10BFA91AE4C2}" dt="2025-05-24T17:34:09.313" v="4" actId="14100"/>
        <pc:sldMkLst>
          <pc:docMk/>
          <pc:sldMk cId="894914312" sldId="264"/>
        </pc:sldMkLst>
        <pc:graphicFrameChg chg="add del modGraphic">
          <ac:chgData name="Richard O'Brien" userId="5963770b32c70460" providerId="LiveId" clId="{936E0E3A-949B-E946-9EF4-10BFA91AE4C2}" dt="2025-05-24T17:34:09.313" v="4" actId="14100"/>
          <ac:graphicFrameMkLst>
            <pc:docMk/>
            <pc:sldMk cId="894914312" sldId="264"/>
            <ac:graphicFrameMk id="4" creationId="{55DE31A4-3057-AB7F-C510-31F5BBDFC8F5}"/>
          </ac:graphicFrameMkLst>
        </pc:graphicFrameChg>
      </pc:sldChg>
    </pc:docChg>
  </pc:docChgLst>
  <pc:docChgLst>
    <pc:chgData name="Richard O'Brien" userId="5963770b32c70460" providerId="LiveId" clId="{8A487093-6DF6-4E9C-A7B9-C300FBAB5205}"/>
    <pc:docChg chg="undo custSel addSld modSld sldOrd">
      <pc:chgData name="Richard O'Brien" userId="5963770b32c70460" providerId="LiveId" clId="{8A487093-6DF6-4E9C-A7B9-C300FBAB5205}" dt="2025-05-24T19:36:44.301" v="1464" actId="12385"/>
      <pc:docMkLst>
        <pc:docMk/>
      </pc:docMkLst>
      <pc:sldChg chg="addSp delSp modSp mod addAnim">
        <pc:chgData name="Richard O'Brien" userId="5963770b32c70460" providerId="LiveId" clId="{8A487093-6DF6-4E9C-A7B9-C300FBAB5205}" dt="2025-05-24T13:54:08.625" v="539"/>
        <pc:sldMkLst>
          <pc:docMk/>
          <pc:sldMk cId="645724947" sldId="256"/>
        </pc:sldMkLst>
        <pc:spChg chg="mod">
          <ac:chgData name="Richard O'Brien" userId="5963770b32c70460" providerId="LiveId" clId="{8A487093-6DF6-4E9C-A7B9-C300FBAB5205}" dt="2025-05-24T13:54:08.622" v="537" actId="26606"/>
          <ac:spMkLst>
            <pc:docMk/>
            <pc:sldMk cId="645724947" sldId="256"/>
            <ac:spMk id="2" creationId="{7113B6D5-947F-0338-A85E-7747A8FF5D3F}"/>
          </ac:spMkLst>
        </pc:spChg>
        <pc:spChg chg="del">
          <ac:chgData name="Richard O'Brien" userId="5963770b32c70460" providerId="LiveId" clId="{8A487093-6DF6-4E9C-A7B9-C300FBAB5205}" dt="2025-05-24T13:54:08.622" v="537" actId="26606"/>
          <ac:spMkLst>
            <pc:docMk/>
            <pc:sldMk cId="645724947" sldId="256"/>
            <ac:spMk id="25" creationId="{1A32057F-F015-B1B2-4E3E-2307F8EFC97B}"/>
          </ac:spMkLst>
        </pc:spChg>
        <pc:spChg chg="add">
          <ac:chgData name="Richard O'Brien" userId="5963770b32c70460" providerId="LiveId" clId="{8A487093-6DF6-4E9C-A7B9-C300FBAB5205}" dt="2025-05-24T13:54:08.622" v="537" actId="26606"/>
          <ac:spMkLst>
            <pc:docMk/>
            <pc:sldMk cId="645724947" sldId="256"/>
            <ac:spMk id="31" creationId="{1A32057F-F015-B1B2-4E3E-2307F8EFC97B}"/>
          </ac:spMkLst>
        </pc:spChg>
        <pc:picChg chg="mod">
          <ac:chgData name="Richard O'Brien" userId="5963770b32c70460" providerId="LiveId" clId="{8A487093-6DF6-4E9C-A7B9-C300FBAB5205}" dt="2025-05-24T13:54:08.622" v="537" actId="26606"/>
          <ac:picMkLst>
            <pc:docMk/>
            <pc:sldMk cId="645724947" sldId="256"/>
            <ac:picMk id="26" creationId="{0E477CB2-C39F-8A71-3286-22A026E1AB19}"/>
          </ac:picMkLst>
        </pc:picChg>
      </pc:sldChg>
      <pc:sldChg chg="addSp delSp modSp new mod setBg">
        <pc:chgData name="Richard O'Brien" userId="5963770b32c70460" providerId="LiveId" clId="{8A487093-6DF6-4E9C-A7B9-C300FBAB5205}" dt="2025-05-24T13:54:45.502" v="544" actId="26606"/>
        <pc:sldMkLst>
          <pc:docMk/>
          <pc:sldMk cId="1756216479" sldId="257"/>
        </pc:sldMkLst>
        <pc:spChg chg="mod">
          <ac:chgData name="Richard O'Brien" userId="5963770b32c70460" providerId="LiveId" clId="{8A487093-6DF6-4E9C-A7B9-C300FBAB5205}" dt="2025-05-24T13:54:45.502" v="544" actId="26606"/>
          <ac:spMkLst>
            <pc:docMk/>
            <pc:sldMk cId="1756216479" sldId="257"/>
            <ac:spMk id="2" creationId="{C50CFEDB-DA91-7913-46A8-6695D42900C6}"/>
          </ac:spMkLst>
        </pc:spChg>
        <pc:spChg chg="add del mod">
          <ac:chgData name="Richard O'Brien" userId="5963770b32c70460" providerId="LiveId" clId="{8A487093-6DF6-4E9C-A7B9-C300FBAB5205}" dt="2025-05-24T02:29:12.262" v="22" actId="26606"/>
          <ac:spMkLst>
            <pc:docMk/>
            <pc:sldMk cId="1756216479" sldId="257"/>
            <ac:spMk id="3" creationId="{9D5B4195-8015-F60C-A1D5-A0E0472DF71B}"/>
          </ac:spMkLst>
        </pc:spChg>
        <pc:spChg chg="add del">
          <ac:chgData name="Richard O'Brien" userId="5963770b32c70460" providerId="LiveId" clId="{8A487093-6DF6-4E9C-A7B9-C300FBAB5205}" dt="2025-05-24T02:29:12.146" v="21" actId="26606"/>
          <ac:spMkLst>
            <pc:docMk/>
            <pc:sldMk cId="1756216479" sldId="257"/>
            <ac:spMk id="9" creationId="{353CF00F-82D0-0DBA-75D5-1D01B4526C68}"/>
          </ac:spMkLst>
        </pc:spChg>
        <pc:spChg chg="add del">
          <ac:chgData name="Richard O'Brien" userId="5963770b32c70460" providerId="LiveId" clId="{8A487093-6DF6-4E9C-A7B9-C300FBAB5205}" dt="2025-05-24T13:54:45.456" v="543" actId="26606"/>
          <ac:spMkLst>
            <pc:docMk/>
            <pc:sldMk cId="1756216479" sldId="257"/>
            <ac:spMk id="16" creationId="{01A22726-DA03-BCB0-F12E-98258FB7E5C0}"/>
          </ac:spMkLst>
        </pc:spChg>
        <pc:spChg chg="add">
          <ac:chgData name="Richard O'Brien" userId="5963770b32c70460" providerId="LiveId" clId="{8A487093-6DF6-4E9C-A7B9-C300FBAB5205}" dt="2025-05-24T13:54:45.502" v="544" actId="26606"/>
          <ac:spMkLst>
            <pc:docMk/>
            <pc:sldMk cId="1756216479" sldId="257"/>
            <ac:spMk id="18" creationId="{353CF00F-82D0-0DBA-75D5-1D01B4526C68}"/>
          </ac:spMkLst>
        </pc:spChg>
        <pc:graphicFrameChg chg="add del">
          <ac:chgData name="Richard O'Brien" userId="5963770b32c70460" providerId="LiveId" clId="{8A487093-6DF6-4E9C-A7B9-C300FBAB5205}" dt="2025-05-24T02:29:12.146" v="21" actId="26606"/>
          <ac:graphicFrameMkLst>
            <pc:docMk/>
            <pc:sldMk cId="1756216479" sldId="257"/>
            <ac:graphicFrameMk id="5" creationId="{9C57D351-FAFC-80B2-4AC1-FD4586B13346}"/>
          </ac:graphicFrameMkLst>
        </pc:graphicFrameChg>
        <pc:graphicFrameChg chg="add mod modGraphic">
          <ac:chgData name="Richard O'Brien" userId="5963770b32c70460" providerId="LiveId" clId="{8A487093-6DF6-4E9C-A7B9-C300FBAB5205}" dt="2025-05-24T13:54:45.502" v="544" actId="26606"/>
          <ac:graphicFrameMkLst>
            <pc:docMk/>
            <pc:sldMk cId="1756216479" sldId="257"/>
            <ac:graphicFrameMk id="11" creationId="{8FCF9F2A-3365-B2E1-2A3A-2C7350A2813E}"/>
          </ac:graphicFrameMkLst>
        </pc:graphicFrameChg>
      </pc:sldChg>
      <pc:sldChg chg="addSp modSp new mod setBg">
        <pc:chgData name="Richard O'Brien" userId="5963770b32c70460" providerId="LiveId" clId="{8A487093-6DF6-4E9C-A7B9-C300FBAB5205}" dt="2025-05-24T19:34:12.740" v="1455" actId="12385"/>
        <pc:sldMkLst>
          <pc:docMk/>
          <pc:sldMk cId="1303150104" sldId="258"/>
        </pc:sldMkLst>
        <pc:spChg chg="mod">
          <ac:chgData name="Richard O'Brien" userId="5963770b32c70460" providerId="LiveId" clId="{8A487093-6DF6-4E9C-A7B9-C300FBAB5205}" dt="2025-05-24T02:36:54.262" v="87" actId="255"/>
          <ac:spMkLst>
            <pc:docMk/>
            <pc:sldMk cId="1303150104" sldId="258"/>
            <ac:spMk id="2" creationId="{7EB6F670-3698-CB24-2CB1-25F9A71C488F}"/>
          </ac:spMkLst>
        </pc:spChg>
        <pc:spChg chg="mod">
          <ac:chgData name="Richard O'Brien" userId="5963770b32c70460" providerId="LiveId" clId="{8A487093-6DF6-4E9C-A7B9-C300FBAB5205}" dt="2025-05-24T02:35:15.356" v="80" actId="255"/>
          <ac:spMkLst>
            <pc:docMk/>
            <pc:sldMk cId="1303150104" sldId="258"/>
            <ac:spMk id="3" creationId="{14F792DE-F087-2A4B-73BD-3E98C400A8C0}"/>
          </ac:spMkLst>
        </pc:spChg>
        <pc:spChg chg="add">
          <ac:chgData name="Richard O'Brien" userId="5963770b32c70460" providerId="LiveId" clId="{8A487093-6DF6-4E9C-A7B9-C300FBAB5205}" dt="2025-05-24T02:31:22.748" v="38" actId="26606"/>
          <ac:spMkLst>
            <pc:docMk/>
            <pc:sldMk cId="1303150104" sldId="258"/>
            <ac:spMk id="9" creationId="{92CC1E4F-F1F0-B945-BE50-C72A7103E8AC}"/>
          </ac:spMkLst>
        </pc:spChg>
        <pc:graphicFrameChg chg="modGraphic">
          <ac:chgData name="Richard O'Brien" userId="5963770b32c70460" providerId="LiveId" clId="{8A487093-6DF6-4E9C-A7B9-C300FBAB5205}" dt="2025-05-24T19:34:12.740" v="1455" actId="12385"/>
          <ac:graphicFrameMkLst>
            <pc:docMk/>
            <pc:sldMk cId="1303150104" sldId="258"/>
            <ac:graphicFrameMk id="6" creationId="{91411B6B-9606-7871-5B5E-EE05309E9D4F}"/>
          </ac:graphicFrameMkLst>
        </pc:graphicFrameChg>
        <pc:picChg chg="add">
          <ac:chgData name="Richard O'Brien" userId="5963770b32c70460" providerId="LiveId" clId="{8A487093-6DF6-4E9C-A7B9-C300FBAB5205}" dt="2025-05-24T02:31:22.748" v="38" actId="26606"/>
          <ac:picMkLst>
            <pc:docMk/>
            <pc:sldMk cId="1303150104" sldId="258"/>
            <ac:picMk id="5" creationId="{30A5686F-0AEF-E267-0D8B-273C35FFC619}"/>
          </ac:picMkLst>
        </pc:picChg>
      </pc:sldChg>
      <pc:sldChg chg="addSp delSp modSp new mod setBg">
        <pc:chgData name="Richard O'Brien" userId="5963770b32c70460" providerId="LiveId" clId="{8A487093-6DF6-4E9C-A7B9-C300FBAB5205}" dt="2025-05-24T02:38:22.259" v="97" actId="120"/>
        <pc:sldMkLst>
          <pc:docMk/>
          <pc:sldMk cId="1809269733" sldId="259"/>
        </pc:sldMkLst>
        <pc:spChg chg="mod">
          <ac:chgData name="Richard O'Brien" userId="5963770b32c70460" providerId="LiveId" clId="{8A487093-6DF6-4E9C-A7B9-C300FBAB5205}" dt="2025-05-24T02:37:51.650" v="91" actId="14100"/>
          <ac:spMkLst>
            <pc:docMk/>
            <pc:sldMk cId="1809269733" sldId="259"/>
            <ac:spMk id="2" creationId="{6EBA32FE-BED3-5999-7818-91D392948683}"/>
          </ac:spMkLst>
        </pc:spChg>
        <pc:spChg chg="mod">
          <ac:chgData name="Richard O'Brien" userId="5963770b32c70460" providerId="LiveId" clId="{8A487093-6DF6-4E9C-A7B9-C300FBAB5205}" dt="2025-05-24T02:38:22.259" v="97" actId="120"/>
          <ac:spMkLst>
            <pc:docMk/>
            <pc:sldMk cId="1809269733" sldId="259"/>
            <ac:spMk id="3" creationId="{ED1743F8-5DCC-BDC0-D768-BA6FA410D90E}"/>
          </ac:spMkLst>
        </pc:spChg>
        <pc:spChg chg="add del">
          <ac:chgData name="Richard O'Brien" userId="5963770b32c70460" providerId="LiveId" clId="{8A487093-6DF6-4E9C-A7B9-C300FBAB5205}" dt="2025-05-24T02:37:30.065" v="89" actId="26606"/>
          <ac:spMkLst>
            <pc:docMk/>
            <pc:sldMk cId="1809269733" sldId="259"/>
            <ac:spMk id="9" creationId="{92CC1E4F-F1F0-B945-BE50-C72A7103E8AC}"/>
          </ac:spMkLst>
        </pc:spChg>
        <pc:spChg chg="add">
          <ac:chgData name="Richard O'Brien" userId="5963770b32c70460" providerId="LiveId" clId="{8A487093-6DF6-4E9C-A7B9-C300FBAB5205}" dt="2025-05-24T02:37:30.065" v="89" actId="26606"/>
          <ac:spMkLst>
            <pc:docMk/>
            <pc:sldMk cId="1809269733" sldId="259"/>
            <ac:spMk id="14" creationId="{C20CE451-818C-E63D-258B-234B6C543D34}"/>
          </ac:spMkLst>
        </pc:spChg>
        <pc:picChg chg="add mod ord">
          <ac:chgData name="Richard O'Brien" userId="5963770b32c70460" providerId="LiveId" clId="{8A487093-6DF6-4E9C-A7B9-C300FBAB5205}" dt="2025-05-24T02:37:30.065" v="89" actId="26606"/>
          <ac:picMkLst>
            <pc:docMk/>
            <pc:sldMk cId="1809269733" sldId="259"/>
            <ac:picMk id="5" creationId="{E32A6285-DBF8-FBD2-00AC-1D43EDC39193}"/>
          </ac:picMkLst>
        </pc:picChg>
      </pc:sldChg>
      <pc:sldChg chg="addSp delSp modSp new mod setBg">
        <pc:chgData name="Richard O'Brien" userId="5963770b32c70460" providerId="LiveId" clId="{8A487093-6DF6-4E9C-A7B9-C300FBAB5205}" dt="2025-05-24T14:12:39.300" v="668" actId="20577"/>
        <pc:sldMkLst>
          <pc:docMk/>
          <pc:sldMk cId="1249553819" sldId="260"/>
        </pc:sldMkLst>
        <pc:spChg chg="mod">
          <ac:chgData name="Richard O'Brien" userId="5963770b32c70460" providerId="LiveId" clId="{8A487093-6DF6-4E9C-A7B9-C300FBAB5205}" dt="2025-05-24T02:57:34.428" v="218" actId="255"/>
          <ac:spMkLst>
            <pc:docMk/>
            <pc:sldMk cId="1249553819" sldId="260"/>
            <ac:spMk id="2" creationId="{73365AC8-B368-DBCC-11B2-9725CB09025B}"/>
          </ac:spMkLst>
        </pc:spChg>
        <pc:spChg chg="del mod">
          <ac:chgData name="Richard O'Brien" userId="5963770b32c70460" providerId="LiveId" clId="{8A487093-6DF6-4E9C-A7B9-C300FBAB5205}" dt="2025-05-24T02:42:19.544" v="130" actId="26606"/>
          <ac:spMkLst>
            <pc:docMk/>
            <pc:sldMk cId="1249553819" sldId="260"/>
            <ac:spMk id="3" creationId="{47C5EFE0-9E12-05EB-2294-6AB8701C3449}"/>
          </ac:spMkLst>
        </pc:spChg>
        <pc:spChg chg="add del">
          <ac:chgData name="Richard O'Brien" userId="5963770b32c70460" providerId="LiveId" clId="{8A487093-6DF6-4E9C-A7B9-C300FBAB5205}" dt="2025-05-24T02:50:44.798" v="167" actId="47"/>
          <ac:spMkLst>
            <pc:docMk/>
            <pc:sldMk cId="1249553819" sldId="260"/>
            <ac:spMk id="4" creationId="{CDB3F60F-504D-A1BF-41F0-1C233BE655ED}"/>
          </ac:spMkLst>
        </pc:spChg>
        <pc:spChg chg="add mod">
          <ac:chgData name="Richard O'Brien" userId="5963770b32c70460" providerId="LiveId" clId="{8A487093-6DF6-4E9C-A7B9-C300FBAB5205}" dt="2025-05-24T02:50:48.104" v="174" actId="767"/>
          <ac:spMkLst>
            <pc:docMk/>
            <pc:sldMk cId="1249553819" sldId="260"/>
            <ac:spMk id="6" creationId="{B347D82B-F681-3BDB-699C-954577CCAB61}"/>
          </ac:spMkLst>
        </pc:spChg>
        <pc:spChg chg="add del mod">
          <ac:chgData name="Richard O'Brien" userId="5963770b32c70460" providerId="LiveId" clId="{8A487093-6DF6-4E9C-A7B9-C300FBAB5205}" dt="2025-05-24T02:50:46.155" v="170"/>
          <ac:spMkLst>
            <pc:docMk/>
            <pc:sldMk cId="1249553819" sldId="260"/>
            <ac:spMk id="7" creationId="{2B70EDA0-3B14-F1D8-675E-78634297E37B}"/>
          </ac:spMkLst>
        </pc:spChg>
        <pc:spChg chg="add mod">
          <ac:chgData name="Richard O'Brien" userId="5963770b32c70460" providerId="LiveId" clId="{8A487093-6DF6-4E9C-A7B9-C300FBAB5205}" dt="2025-05-24T02:50:43.364" v="163" actId="1076"/>
          <ac:spMkLst>
            <pc:docMk/>
            <pc:sldMk cId="1249553819" sldId="260"/>
            <ac:spMk id="8" creationId="{2B70EDA0-3B14-F1D8-675E-78634297E37B}"/>
          </ac:spMkLst>
        </pc:spChg>
        <pc:spChg chg="add del">
          <ac:chgData name="Richard O'Brien" userId="5963770b32c70460" providerId="LiveId" clId="{8A487093-6DF6-4E9C-A7B9-C300FBAB5205}" dt="2025-05-24T02:51:23.552" v="175" actId="26606"/>
          <ac:spMkLst>
            <pc:docMk/>
            <pc:sldMk cId="1249553819" sldId="260"/>
            <ac:spMk id="10" creationId="{01A22726-DA03-BCB0-F12E-98258FB7E5C0}"/>
          </ac:spMkLst>
        </pc:spChg>
        <pc:spChg chg="add">
          <ac:chgData name="Richard O'Brien" userId="5963770b32c70460" providerId="LiveId" clId="{8A487093-6DF6-4E9C-A7B9-C300FBAB5205}" dt="2025-05-24T02:51:23.552" v="175" actId="26606"/>
          <ac:spMkLst>
            <pc:docMk/>
            <pc:sldMk cId="1249553819" sldId="260"/>
            <ac:spMk id="15" creationId="{353CF00F-82D0-0DBA-75D5-1D01B4526C68}"/>
          </ac:spMkLst>
        </pc:spChg>
        <pc:graphicFrameChg chg="add mod ord modGraphic">
          <ac:chgData name="Richard O'Brien" userId="5963770b32c70460" providerId="LiveId" clId="{8A487093-6DF6-4E9C-A7B9-C300FBAB5205}" dt="2025-05-24T14:12:39.300" v="668" actId="20577"/>
          <ac:graphicFrameMkLst>
            <pc:docMk/>
            <pc:sldMk cId="1249553819" sldId="260"/>
            <ac:graphicFrameMk id="5" creationId="{399896A7-7D45-EA5F-C494-7F2F46787A9B}"/>
          </ac:graphicFrameMkLst>
        </pc:graphicFrameChg>
      </pc:sldChg>
      <pc:sldChg chg="addSp delSp modSp new mod setBg">
        <pc:chgData name="Richard O'Brien" userId="5963770b32c70460" providerId="LiveId" clId="{8A487093-6DF6-4E9C-A7B9-C300FBAB5205}" dt="2025-05-24T02:57:58.010" v="219" actId="14100"/>
        <pc:sldMkLst>
          <pc:docMk/>
          <pc:sldMk cId="3595239886" sldId="261"/>
        </pc:sldMkLst>
        <pc:spChg chg="mod ord">
          <ac:chgData name="Richard O'Brien" userId="5963770b32c70460" providerId="LiveId" clId="{8A487093-6DF6-4E9C-A7B9-C300FBAB5205}" dt="2025-05-24T02:56:45.011" v="215" actId="14100"/>
          <ac:spMkLst>
            <pc:docMk/>
            <pc:sldMk cId="3595239886" sldId="261"/>
            <ac:spMk id="2" creationId="{56C181A1-F873-EB8B-C233-EE65FCF6EC9C}"/>
          </ac:spMkLst>
        </pc:spChg>
        <pc:spChg chg="mod">
          <ac:chgData name="Richard O'Brien" userId="5963770b32c70460" providerId="LiveId" clId="{8A487093-6DF6-4E9C-A7B9-C300FBAB5205}" dt="2025-05-24T02:56:34.770" v="214" actId="14100"/>
          <ac:spMkLst>
            <pc:docMk/>
            <pc:sldMk cId="3595239886" sldId="261"/>
            <ac:spMk id="3" creationId="{9D2DE466-5DBC-F254-2665-C699C208B4D5}"/>
          </ac:spMkLst>
        </pc:spChg>
        <pc:spChg chg="add del">
          <ac:chgData name="Richard O'Brien" userId="5963770b32c70460" providerId="LiveId" clId="{8A487093-6DF6-4E9C-A7B9-C300FBAB5205}" dt="2025-05-24T02:55:29.095" v="202" actId="26606"/>
          <ac:spMkLst>
            <pc:docMk/>
            <pc:sldMk cId="3595239886" sldId="261"/>
            <ac:spMk id="9" creationId="{5E8D3B17-7638-DFD3-18E4-8A6D611749CF}"/>
          </ac:spMkLst>
        </pc:spChg>
        <pc:spChg chg="add">
          <ac:chgData name="Richard O'Brien" userId="5963770b32c70460" providerId="LiveId" clId="{8A487093-6DF6-4E9C-A7B9-C300FBAB5205}" dt="2025-05-24T02:55:29.120" v="203" actId="26606"/>
          <ac:spMkLst>
            <pc:docMk/>
            <pc:sldMk cId="3595239886" sldId="261"/>
            <ac:spMk id="11" creationId="{2961259D-605E-E200-FF9F-7C8C71D7C8E4}"/>
          </ac:spMkLst>
        </pc:spChg>
        <pc:picChg chg="add del">
          <ac:chgData name="Richard O'Brien" userId="5963770b32c70460" providerId="LiveId" clId="{8A487093-6DF6-4E9C-A7B9-C300FBAB5205}" dt="2025-05-24T02:55:29.095" v="202" actId="26606"/>
          <ac:picMkLst>
            <pc:docMk/>
            <pc:sldMk cId="3595239886" sldId="261"/>
            <ac:picMk id="5" creationId="{04D2813F-4F8E-0282-B514-520D7B5EB8F1}"/>
          </ac:picMkLst>
        </pc:picChg>
        <pc:picChg chg="add mod">
          <ac:chgData name="Richard O'Brien" userId="5963770b32c70460" providerId="LiveId" clId="{8A487093-6DF6-4E9C-A7B9-C300FBAB5205}" dt="2025-05-24T02:57:58.010" v="219" actId="14100"/>
          <ac:picMkLst>
            <pc:docMk/>
            <pc:sldMk cId="3595239886" sldId="261"/>
            <ac:picMk id="12" creationId="{49BAA3EC-CC37-AD49-ED28-2A50CEB610F6}"/>
          </ac:picMkLst>
        </pc:picChg>
      </pc:sldChg>
      <pc:sldChg chg="addSp modSp new mod setBg">
        <pc:chgData name="Richard O'Brien" userId="5963770b32c70460" providerId="LiveId" clId="{8A487093-6DF6-4E9C-A7B9-C300FBAB5205}" dt="2025-05-24T03:00:03.506" v="246" actId="14100"/>
        <pc:sldMkLst>
          <pc:docMk/>
          <pc:sldMk cId="1480869082" sldId="262"/>
        </pc:sldMkLst>
        <pc:spChg chg="mod">
          <ac:chgData name="Richard O'Brien" userId="5963770b32c70460" providerId="LiveId" clId="{8A487093-6DF6-4E9C-A7B9-C300FBAB5205}" dt="2025-05-24T03:00:03.506" v="246" actId="14100"/>
          <ac:spMkLst>
            <pc:docMk/>
            <pc:sldMk cId="1480869082" sldId="262"/>
            <ac:spMk id="2" creationId="{EEE0C749-1493-C32F-7968-F9D5F33A2D9E}"/>
          </ac:spMkLst>
        </pc:spChg>
        <pc:spChg chg="mod">
          <ac:chgData name="Richard O'Brien" userId="5963770b32c70460" providerId="LiveId" clId="{8A487093-6DF6-4E9C-A7B9-C300FBAB5205}" dt="2025-05-24T02:59:55.729" v="245" actId="255"/>
          <ac:spMkLst>
            <pc:docMk/>
            <pc:sldMk cId="1480869082" sldId="262"/>
            <ac:spMk id="3" creationId="{07ECBF5D-CCFA-82E7-3517-26582FE9377B}"/>
          </ac:spMkLst>
        </pc:spChg>
        <pc:spChg chg="add">
          <ac:chgData name="Richard O'Brien" userId="5963770b32c70460" providerId="LiveId" clId="{8A487093-6DF6-4E9C-A7B9-C300FBAB5205}" dt="2025-05-24T02:59:33.343" v="242" actId="26606"/>
          <ac:spMkLst>
            <pc:docMk/>
            <pc:sldMk cId="1480869082" sldId="262"/>
            <ac:spMk id="9" creationId="{2961259D-605E-E200-FF9F-7C8C71D7C8E4}"/>
          </ac:spMkLst>
        </pc:spChg>
        <pc:picChg chg="add">
          <ac:chgData name="Richard O'Brien" userId="5963770b32c70460" providerId="LiveId" clId="{8A487093-6DF6-4E9C-A7B9-C300FBAB5205}" dt="2025-05-24T02:59:33.343" v="242" actId="26606"/>
          <ac:picMkLst>
            <pc:docMk/>
            <pc:sldMk cId="1480869082" sldId="262"/>
            <ac:picMk id="5" creationId="{9A8DAAA7-265E-7305-848D-51FB4C1F507E}"/>
          </ac:picMkLst>
        </pc:picChg>
      </pc:sldChg>
      <pc:sldChg chg="addSp delSp modSp new mod setBg">
        <pc:chgData name="Richard O'Brien" userId="5963770b32c70460" providerId="LiveId" clId="{8A487093-6DF6-4E9C-A7B9-C300FBAB5205}" dt="2025-05-24T15:15:47.831" v="802" actId="1076"/>
        <pc:sldMkLst>
          <pc:docMk/>
          <pc:sldMk cId="4287646910" sldId="263"/>
        </pc:sldMkLst>
        <pc:spChg chg="mod">
          <ac:chgData name="Richard O'Brien" userId="5963770b32c70460" providerId="LiveId" clId="{8A487093-6DF6-4E9C-A7B9-C300FBAB5205}" dt="2025-05-24T15:15:47.831" v="802" actId="1076"/>
          <ac:spMkLst>
            <pc:docMk/>
            <pc:sldMk cId="4287646910" sldId="263"/>
            <ac:spMk id="2" creationId="{D13F8FE4-7BFC-B323-CB46-B09A60E2189A}"/>
          </ac:spMkLst>
        </pc:spChg>
        <pc:spChg chg="mod">
          <ac:chgData name="Richard O'Brien" userId="5963770b32c70460" providerId="LiveId" clId="{8A487093-6DF6-4E9C-A7B9-C300FBAB5205}" dt="2025-05-24T15:02:41.536" v="709" actId="14100"/>
          <ac:spMkLst>
            <pc:docMk/>
            <pc:sldMk cId="4287646910" sldId="263"/>
            <ac:spMk id="3" creationId="{86ABB77F-F0C9-B9B9-A4B9-324D2F37ED45}"/>
          </ac:spMkLst>
        </pc:spChg>
        <pc:spChg chg="add mod">
          <ac:chgData name="Richard O'Brien" userId="5963770b32c70460" providerId="LiveId" clId="{8A487093-6DF6-4E9C-A7B9-C300FBAB5205}" dt="2025-05-24T15:01:16.391" v="697"/>
          <ac:spMkLst>
            <pc:docMk/>
            <pc:sldMk cId="4287646910" sldId="263"/>
            <ac:spMk id="6" creationId="{3E91E529-8827-2FF6-0164-0C011E60DFFD}"/>
          </ac:spMkLst>
        </pc:spChg>
        <pc:spChg chg="add mod">
          <ac:chgData name="Richard O'Brien" userId="5963770b32c70460" providerId="LiveId" clId="{8A487093-6DF6-4E9C-A7B9-C300FBAB5205}" dt="2025-05-24T15:01:16.391" v="697"/>
          <ac:spMkLst>
            <pc:docMk/>
            <pc:sldMk cId="4287646910" sldId="263"/>
            <ac:spMk id="7" creationId="{340B39DD-8F22-B047-FADA-37F7F35E70BA}"/>
          </ac:spMkLst>
        </pc:spChg>
        <pc:spChg chg="add mod">
          <ac:chgData name="Richard O'Brien" userId="5963770b32c70460" providerId="LiveId" clId="{8A487093-6DF6-4E9C-A7B9-C300FBAB5205}" dt="2025-05-24T15:01:16.391" v="697"/>
          <ac:spMkLst>
            <pc:docMk/>
            <pc:sldMk cId="4287646910" sldId="263"/>
            <ac:spMk id="8" creationId="{EFAB51B7-2A7C-709F-B499-A689F5A56F6C}"/>
          </ac:spMkLst>
        </pc:spChg>
        <pc:spChg chg="add">
          <ac:chgData name="Richard O'Brien" userId="5963770b32c70460" providerId="LiveId" clId="{8A487093-6DF6-4E9C-A7B9-C300FBAB5205}" dt="2025-05-24T03:01:32.113" v="267" actId="26606"/>
          <ac:spMkLst>
            <pc:docMk/>
            <pc:sldMk cId="4287646910" sldId="263"/>
            <ac:spMk id="9" creationId="{5E8D3B17-7638-DFD3-18E4-8A6D611749CF}"/>
          </ac:spMkLst>
        </pc:spChg>
        <pc:spChg chg="add mod">
          <ac:chgData name="Richard O'Brien" userId="5963770b32c70460" providerId="LiveId" clId="{8A487093-6DF6-4E9C-A7B9-C300FBAB5205}" dt="2025-05-24T15:15:40.264" v="801" actId="1076"/>
          <ac:spMkLst>
            <pc:docMk/>
            <pc:sldMk cId="4287646910" sldId="263"/>
            <ac:spMk id="11" creationId="{26F0AC0F-A273-3F38-8748-1EE04B01ECB4}"/>
          </ac:spMkLst>
        </pc:spChg>
        <pc:spChg chg="add del mod">
          <ac:chgData name="Richard O'Brien" userId="5963770b32c70460" providerId="LiveId" clId="{8A487093-6DF6-4E9C-A7B9-C300FBAB5205}" dt="2025-05-24T15:02:23.472" v="708" actId="478"/>
          <ac:spMkLst>
            <pc:docMk/>
            <pc:sldMk cId="4287646910" sldId="263"/>
            <ac:spMk id="12" creationId="{D6FD7303-D9AC-DE71-C4D3-5AE491D991C3}"/>
          </ac:spMkLst>
        </pc:spChg>
        <pc:spChg chg="add del mod">
          <ac:chgData name="Richard O'Brien" userId="5963770b32c70460" providerId="LiveId" clId="{8A487093-6DF6-4E9C-A7B9-C300FBAB5205}" dt="2025-05-24T15:02:19.913" v="707" actId="478"/>
          <ac:spMkLst>
            <pc:docMk/>
            <pc:sldMk cId="4287646910" sldId="263"/>
            <ac:spMk id="13" creationId="{5074DD8C-15AD-B389-8374-A2A42A4A90F0}"/>
          </ac:spMkLst>
        </pc:spChg>
        <pc:spChg chg="add mod">
          <ac:chgData name="Richard O'Brien" userId="5963770b32c70460" providerId="LiveId" clId="{8A487093-6DF6-4E9C-A7B9-C300FBAB5205}" dt="2025-05-24T15:15:34.046" v="800" actId="1076"/>
          <ac:spMkLst>
            <pc:docMk/>
            <pc:sldMk cId="4287646910" sldId="263"/>
            <ac:spMk id="14" creationId="{8D1ACA7C-11D9-4F0A-D26D-D30D810B62F0}"/>
          </ac:spMkLst>
        </pc:spChg>
        <pc:graphicFrameChg chg="add mod">
          <ac:chgData name="Richard O'Brien" userId="5963770b32c70460" providerId="LiveId" clId="{8A487093-6DF6-4E9C-A7B9-C300FBAB5205}" dt="2025-05-24T15:01:16.235" v="696" actId="14100"/>
          <ac:graphicFrameMkLst>
            <pc:docMk/>
            <pc:sldMk cId="4287646910" sldId="263"/>
            <ac:graphicFrameMk id="4" creationId="{C7554C24-4D63-0DAB-6E8C-771403928269}"/>
          </ac:graphicFrameMkLst>
        </pc:graphicFrameChg>
        <pc:graphicFrameChg chg="add del mod modGraphic">
          <ac:chgData name="Richard O'Brien" userId="5963770b32c70460" providerId="LiveId" clId="{8A487093-6DF6-4E9C-A7B9-C300FBAB5205}" dt="2025-05-24T15:10:09.360" v="740" actId="21"/>
          <ac:graphicFrameMkLst>
            <pc:docMk/>
            <pc:sldMk cId="4287646910" sldId="263"/>
            <ac:graphicFrameMk id="10" creationId="{5EB9DE5E-D818-74CE-6265-4941B03C9AB1}"/>
          </ac:graphicFrameMkLst>
        </pc:graphicFrameChg>
        <pc:picChg chg="add del">
          <ac:chgData name="Richard O'Brien" userId="5963770b32c70460" providerId="LiveId" clId="{8A487093-6DF6-4E9C-A7B9-C300FBAB5205}" dt="2025-05-24T15:01:16.541" v="698" actId="478"/>
          <ac:picMkLst>
            <pc:docMk/>
            <pc:sldMk cId="4287646910" sldId="263"/>
            <ac:picMk id="5" creationId="{9564165E-5994-54E3-4158-7B1A91DF7ECE}"/>
          </ac:picMkLst>
        </pc:picChg>
      </pc:sldChg>
      <pc:sldChg chg="addSp delSp modSp new mod ord setBg">
        <pc:chgData name="Richard O'Brien" userId="5963770b32c70460" providerId="LiveId" clId="{8A487093-6DF6-4E9C-A7B9-C300FBAB5205}" dt="2025-05-24T19:36:11.807" v="1463" actId="12385"/>
        <pc:sldMkLst>
          <pc:docMk/>
          <pc:sldMk cId="894914312" sldId="264"/>
        </pc:sldMkLst>
        <pc:spChg chg="mod">
          <ac:chgData name="Richard O'Brien" userId="5963770b32c70460" providerId="LiveId" clId="{8A487093-6DF6-4E9C-A7B9-C300FBAB5205}" dt="2025-05-24T19:08:52.672" v="1441" actId="1076"/>
          <ac:spMkLst>
            <pc:docMk/>
            <pc:sldMk cId="894914312" sldId="264"/>
            <ac:spMk id="2" creationId="{5D9DBA61-4AE6-609A-6DC7-939AEB445B0D}"/>
          </ac:spMkLst>
        </pc:spChg>
        <pc:spChg chg="mod">
          <ac:chgData name="Richard O'Brien" userId="5963770b32c70460" providerId="LiveId" clId="{8A487093-6DF6-4E9C-A7B9-C300FBAB5205}" dt="2025-05-24T14:13:13.165" v="683" actId="5793"/>
          <ac:spMkLst>
            <pc:docMk/>
            <pc:sldMk cId="894914312" sldId="264"/>
            <ac:spMk id="3" creationId="{45914FC6-2ACB-00F7-2FB0-8B2FD906861C}"/>
          </ac:spMkLst>
        </pc:spChg>
        <pc:spChg chg="add mod">
          <ac:chgData name="Richard O'Brien" userId="5963770b32c70460" providerId="LiveId" clId="{8A487093-6DF6-4E9C-A7B9-C300FBAB5205}" dt="2025-05-24T19:09:48.852" v="1451" actId="20577"/>
          <ac:spMkLst>
            <pc:docMk/>
            <pc:sldMk cId="894914312" sldId="264"/>
            <ac:spMk id="6" creationId="{E83B6FC9-E1A2-0EF5-D1D0-6295E036FF53}"/>
          </ac:spMkLst>
        </pc:spChg>
        <pc:spChg chg="add mod">
          <ac:chgData name="Richard O'Brien" userId="5963770b32c70460" providerId="LiveId" clId="{8A487093-6DF6-4E9C-A7B9-C300FBAB5205}" dt="2025-05-24T15:26:30.168" v="1215" actId="1076"/>
          <ac:spMkLst>
            <pc:docMk/>
            <pc:sldMk cId="894914312" sldId="264"/>
            <ac:spMk id="7" creationId="{7EB6FD41-BFF7-BE0B-25E4-7A67E9C134BD}"/>
          </ac:spMkLst>
        </pc:spChg>
        <pc:spChg chg="add">
          <ac:chgData name="Richard O'Brien" userId="5963770b32c70460" providerId="LiveId" clId="{8A487093-6DF6-4E9C-A7B9-C300FBAB5205}" dt="2025-05-24T03:03:48.949" v="295" actId="26606"/>
          <ac:spMkLst>
            <pc:docMk/>
            <pc:sldMk cId="894914312" sldId="264"/>
            <ac:spMk id="9" creationId="{2961259D-605E-E200-FF9F-7C8C71D7C8E4}"/>
          </ac:spMkLst>
        </pc:spChg>
        <pc:graphicFrameChg chg="add mod modGraphic">
          <ac:chgData name="Richard O'Brien" userId="5963770b32c70460" providerId="LiveId" clId="{8A487093-6DF6-4E9C-A7B9-C300FBAB5205}" dt="2025-05-24T19:36:11.807" v="1463" actId="12385"/>
          <ac:graphicFrameMkLst>
            <pc:docMk/>
            <pc:sldMk cId="894914312" sldId="264"/>
            <ac:graphicFrameMk id="4" creationId="{55DE31A4-3057-AB7F-C510-31F5BBDFC8F5}"/>
          </ac:graphicFrameMkLst>
        </pc:graphicFrameChg>
        <pc:picChg chg="add del mod ord">
          <ac:chgData name="Richard O'Brien" userId="5963770b32c70460" providerId="LiveId" clId="{8A487093-6DF6-4E9C-A7B9-C300FBAB5205}" dt="2025-05-24T15:22:39.162" v="952" actId="478"/>
          <ac:picMkLst>
            <pc:docMk/>
            <pc:sldMk cId="894914312" sldId="264"/>
            <ac:picMk id="5" creationId="{951C84BB-4C5E-0A7D-7DE3-EE0FF16DF534}"/>
          </ac:picMkLst>
        </pc:picChg>
      </pc:sldChg>
      <pc:sldChg chg="addSp delSp modSp new mod setBg">
        <pc:chgData name="Richard O'Brien" userId="5963770b32c70460" providerId="LiveId" clId="{8A487093-6DF6-4E9C-A7B9-C300FBAB5205}" dt="2025-05-24T03:10:30.582" v="337" actId="14100"/>
        <pc:sldMkLst>
          <pc:docMk/>
          <pc:sldMk cId="1718431213" sldId="265"/>
        </pc:sldMkLst>
        <pc:spChg chg="mod">
          <ac:chgData name="Richard O'Brien" userId="5963770b32c70460" providerId="LiveId" clId="{8A487093-6DF6-4E9C-A7B9-C300FBAB5205}" dt="2025-05-24T03:10:03.560" v="334" actId="255"/>
          <ac:spMkLst>
            <pc:docMk/>
            <pc:sldMk cId="1718431213" sldId="265"/>
            <ac:spMk id="2" creationId="{EB715A96-A8A7-F7E4-BF32-2D192FE396D9}"/>
          </ac:spMkLst>
        </pc:spChg>
        <pc:spChg chg="mod">
          <ac:chgData name="Richard O'Brien" userId="5963770b32c70460" providerId="LiveId" clId="{8A487093-6DF6-4E9C-A7B9-C300FBAB5205}" dt="2025-05-24T03:10:30.582" v="337" actId="14100"/>
          <ac:spMkLst>
            <pc:docMk/>
            <pc:sldMk cId="1718431213" sldId="265"/>
            <ac:spMk id="3" creationId="{AA7A9134-0EC3-EE03-D33A-EA14E5F9E19D}"/>
          </ac:spMkLst>
        </pc:spChg>
        <pc:spChg chg="add del">
          <ac:chgData name="Richard O'Brien" userId="5963770b32c70460" providerId="LiveId" clId="{8A487093-6DF6-4E9C-A7B9-C300FBAB5205}" dt="2025-05-24T03:09:48.209" v="332" actId="26606"/>
          <ac:spMkLst>
            <pc:docMk/>
            <pc:sldMk cId="1718431213" sldId="265"/>
            <ac:spMk id="9" creationId="{92CC1E4F-F1F0-B945-BE50-C72A7103E8AC}"/>
          </ac:spMkLst>
        </pc:spChg>
        <pc:spChg chg="add">
          <ac:chgData name="Richard O'Brien" userId="5963770b32c70460" providerId="LiveId" clId="{8A487093-6DF6-4E9C-A7B9-C300FBAB5205}" dt="2025-05-24T03:09:48.209" v="332" actId="26606"/>
          <ac:spMkLst>
            <pc:docMk/>
            <pc:sldMk cId="1718431213" sldId="265"/>
            <ac:spMk id="14" creationId="{5E8D3B17-7638-DFD3-18E4-8A6D611749CF}"/>
          </ac:spMkLst>
        </pc:spChg>
        <pc:picChg chg="add mod">
          <ac:chgData name="Richard O'Brien" userId="5963770b32c70460" providerId="LiveId" clId="{8A487093-6DF6-4E9C-A7B9-C300FBAB5205}" dt="2025-05-24T03:09:48.209" v="332" actId="26606"/>
          <ac:picMkLst>
            <pc:docMk/>
            <pc:sldMk cId="1718431213" sldId="265"/>
            <ac:picMk id="5" creationId="{3B4633A5-0ACC-74E5-7D97-307089D6B2AD}"/>
          </ac:picMkLst>
        </pc:picChg>
      </pc:sldChg>
      <pc:sldChg chg="addSp delSp modSp new mod setBg">
        <pc:chgData name="Richard O'Brien" userId="5963770b32c70460" providerId="LiveId" clId="{8A487093-6DF6-4E9C-A7B9-C300FBAB5205}" dt="2025-05-24T15:31:48.208" v="1260" actId="20577"/>
        <pc:sldMkLst>
          <pc:docMk/>
          <pc:sldMk cId="1797273083" sldId="266"/>
        </pc:sldMkLst>
        <pc:spChg chg="mod">
          <ac:chgData name="Richard O'Brien" userId="5963770b32c70460" providerId="LiveId" clId="{8A487093-6DF6-4E9C-A7B9-C300FBAB5205}" dt="2025-05-24T03:12:46.312" v="352" actId="255"/>
          <ac:spMkLst>
            <pc:docMk/>
            <pc:sldMk cId="1797273083" sldId="266"/>
            <ac:spMk id="2" creationId="{F10B305F-6C46-E693-0C20-2D19ABA29972}"/>
          </ac:spMkLst>
        </pc:spChg>
        <pc:spChg chg="del mod">
          <ac:chgData name="Richard O'Brien" userId="5963770b32c70460" providerId="LiveId" clId="{8A487093-6DF6-4E9C-A7B9-C300FBAB5205}" dt="2025-05-24T03:12:26.728" v="351" actId="26606"/>
          <ac:spMkLst>
            <pc:docMk/>
            <pc:sldMk cId="1797273083" sldId="266"/>
            <ac:spMk id="3" creationId="{F790C806-2512-3926-F7C3-1C2D87BF3380}"/>
          </ac:spMkLst>
        </pc:spChg>
        <pc:spChg chg="add">
          <ac:chgData name="Richard O'Brien" userId="5963770b32c70460" providerId="LiveId" clId="{8A487093-6DF6-4E9C-A7B9-C300FBAB5205}" dt="2025-05-24T03:12:26.728" v="351" actId="26606"/>
          <ac:spMkLst>
            <pc:docMk/>
            <pc:sldMk cId="1797273083" sldId="266"/>
            <ac:spMk id="9" creationId="{951922D2-D397-9EA4-A66D-55B0884D1A6A}"/>
          </ac:spMkLst>
        </pc:spChg>
        <pc:graphicFrameChg chg="add mod">
          <ac:chgData name="Richard O'Brien" userId="5963770b32c70460" providerId="LiveId" clId="{8A487093-6DF6-4E9C-A7B9-C300FBAB5205}" dt="2025-05-24T15:31:48.208" v="1260" actId="20577"/>
          <ac:graphicFrameMkLst>
            <pc:docMk/>
            <pc:sldMk cId="1797273083" sldId="266"/>
            <ac:graphicFrameMk id="5" creationId="{B202986A-7D3D-E331-5AD5-785D41A8C0DA}"/>
          </ac:graphicFrameMkLst>
        </pc:graphicFrameChg>
      </pc:sldChg>
      <pc:sldChg chg="modSp mod">
        <pc:chgData name="Richard O'Brien" userId="5963770b32c70460" providerId="LiveId" clId="{8A487093-6DF6-4E9C-A7B9-C300FBAB5205}" dt="2025-05-24T19:34:20.774" v="1456" actId="12385"/>
        <pc:sldMkLst>
          <pc:docMk/>
          <pc:sldMk cId="3323451317" sldId="267"/>
        </pc:sldMkLst>
        <pc:spChg chg="mod">
          <ac:chgData name="Richard O'Brien" userId="5963770b32c70460" providerId="LiveId" clId="{8A487093-6DF6-4E9C-A7B9-C300FBAB5205}" dt="2025-05-24T19:06:37.255" v="1415" actId="1076"/>
          <ac:spMkLst>
            <pc:docMk/>
            <pc:sldMk cId="3323451317" sldId="267"/>
            <ac:spMk id="2" creationId="{8A43CDAB-956C-4ABC-8267-DBF98D5F82A2}"/>
          </ac:spMkLst>
        </pc:spChg>
        <pc:spChg chg="mod">
          <ac:chgData name="Richard O'Brien" userId="5963770b32c70460" providerId="LiveId" clId="{8A487093-6DF6-4E9C-A7B9-C300FBAB5205}" dt="2025-05-24T19:06:29.978" v="1414" actId="1076"/>
          <ac:spMkLst>
            <pc:docMk/>
            <pc:sldMk cId="3323451317" sldId="267"/>
            <ac:spMk id="6" creationId="{0077C23D-6C38-4A96-4E52-98869B3240C9}"/>
          </ac:spMkLst>
        </pc:spChg>
        <pc:graphicFrameChg chg="mod modGraphic">
          <ac:chgData name="Richard O'Brien" userId="5963770b32c70460" providerId="LiveId" clId="{8A487093-6DF6-4E9C-A7B9-C300FBAB5205}" dt="2025-05-24T19:34:20.774" v="1456" actId="12385"/>
          <ac:graphicFrameMkLst>
            <pc:docMk/>
            <pc:sldMk cId="3323451317" sldId="267"/>
            <ac:graphicFrameMk id="5" creationId="{BE40CB79-91E3-E529-EE57-F6F6E2B15F67}"/>
          </ac:graphicFrameMkLst>
        </pc:graphicFrameChg>
      </pc:sldChg>
      <pc:sldChg chg="modSp mod ord">
        <pc:chgData name="Richard O'Brien" userId="5963770b32c70460" providerId="LiveId" clId="{8A487093-6DF6-4E9C-A7B9-C300FBAB5205}" dt="2025-05-24T19:35:00.981" v="1459" actId="12385"/>
        <pc:sldMkLst>
          <pc:docMk/>
          <pc:sldMk cId="2295300849" sldId="268"/>
        </pc:sldMkLst>
        <pc:spChg chg="mod">
          <ac:chgData name="Richard O'Brien" userId="5963770b32c70460" providerId="LiveId" clId="{8A487093-6DF6-4E9C-A7B9-C300FBAB5205}" dt="2025-05-24T19:07:25.049" v="1423" actId="1076"/>
          <ac:spMkLst>
            <pc:docMk/>
            <pc:sldMk cId="2295300849" sldId="268"/>
            <ac:spMk id="2" creationId="{11E91D8A-B176-F497-1469-C3E1489935F0}"/>
          </ac:spMkLst>
        </pc:spChg>
        <pc:spChg chg="mod">
          <ac:chgData name="Richard O'Brien" userId="5963770b32c70460" providerId="LiveId" clId="{8A487093-6DF6-4E9C-A7B9-C300FBAB5205}" dt="2025-05-24T19:07:21.006" v="1422" actId="1076"/>
          <ac:spMkLst>
            <pc:docMk/>
            <pc:sldMk cId="2295300849" sldId="268"/>
            <ac:spMk id="6" creationId="{665C3106-601E-450D-450F-6D0AEB6B5C5E}"/>
          </ac:spMkLst>
        </pc:spChg>
        <pc:graphicFrameChg chg="mod modGraphic">
          <ac:chgData name="Richard O'Brien" userId="5963770b32c70460" providerId="LiveId" clId="{8A487093-6DF6-4E9C-A7B9-C300FBAB5205}" dt="2025-05-24T19:35:00.981" v="1459" actId="12385"/>
          <ac:graphicFrameMkLst>
            <pc:docMk/>
            <pc:sldMk cId="2295300849" sldId="268"/>
            <ac:graphicFrameMk id="5" creationId="{53B9185D-4475-C174-9358-AF89F4703424}"/>
          </ac:graphicFrameMkLst>
        </pc:graphicFrameChg>
      </pc:sldChg>
      <pc:sldChg chg="modSp mod ord">
        <pc:chgData name="Richard O'Brien" userId="5963770b32c70460" providerId="LiveId" clId="{8A487093-6DF6-4E9C-A7B9-C300FBAB5205}" dt="2025-05-24T19:35:38.567" v="1461" actId="207"/>
        <pc:sldMkLst>
          <pc:docMk/>
          <pc:sldMk cId="4137499697" sldId="269"/>
        </pc:sldMkLst>
        <pc:spChg chg="mod">
          <ac:chgData name="Richard O'Brien" userId="5963770b32c70460" providerId="LiveId" clId="{8A487093-6DF6-4E9C-A7B9-C300FBAB5205}" dt="2025-05-24T19:07:59.877" v="1431" actId="1076"/>
          <ac:spMkLst>
            <pc:docMk/>
            <pc:sldMk cId="4137499697" sldId="269"/>
            <ac:spMk id="2" creationId="{C48B4187-B7E6-522D-54EF-E3C2AB048467}"/>
          </ac:spMkLst>
        </pc:spChg>
        <pc:spChg chg="mod">
          <ac:chgData name="Richard O'Brien" userId="5963770b32c70460" providerId="LiveId" clId="{8A487093-6DF6-4E9C-A7B9-C300FBAB5205}" dt="2025-05-24T19:07:49.725" v="1429" actId="1076"/>
          <ac:spMkLst>
            <pc:docMk/>
            <pc:sldMk cId="4137499697" sldId="269"/>
            <ac:spMk id="6" creationId="{88B7E828-E23D-7AE2-ADED-4541DA168DB7}"/>
          </ac:spMkLst>
        </pc:spChg>
        <pc:graphicFrameChg chg="mod modGraphic">
          <ac:chgData name="Richard O'Brien" userId="5963770b32c70460" providerId="LiveId" clId="{8A487093-6DF6-4E9C-A7B9-C300FBAB5205}" dt="2025-05-24T19:35:38.567" v="1461" actId="207"/>
          <ac:graphicFrameMkLst>
            <pc:docMk/>
            <pc:sldMk cId="4137499697" sldId="269"/>
            <ac:graphicFrameMk id="5" creationId="{442DAA3A-A115-F2BD-283A-FB5AF58F9DAD}"/>
          </ac:graphicFrameMkLst>
        </pc:graphicFrameChg>
      </pc:sldChg>
      <pc:sldChg chg="addSp modSp new mod">
        <pc:chgData name="Richard O'Brien" userId="5963770b32c70460" providerId="LiveId" clId="{8A487093-6DF6-4E9C-A7B9-C300FBAB5205}" dt="2025-05-24T15:31:26.392" v="1252" actId="27636"/>
        <pc:sldMkLst>
          <pc:docMk/>
          <pc:sldMk cId="3181679905" sldId="270"/>
        </pc:sldMkLst>
        <pc:spChg chg="mod">
          <ac:chgData name="Richard O'Brien" userId="5963770b32c70460" providerId="LiveId" clId="{8A487093-6DF6-4E9C-A7B9-C300FBAB5205}" dt="2025-05-24T13:50:13.673" v="502" actId="14100"/>
          <ac:spMkLst>
            <pc:docMk/>
            <pc:sldMk cId="3181679905" sldId="270"/>
            <ac:spMk id="2" creationId="{8978B5A7-0E83-23B6-6757-49395359F514}"/>
          </ac:spMkLst>
        </pc:spChg>
        <pc:spChg chg="mod">
          <ac:chgData name="Richard O'Brien" userId="5963770b32c70460" providerId="LiveId" clId="{8A487093-6DF6-4E9C-A7B9-C300FBAB5205}" dt="2025-05-24T15:31:26.392" v="1252" actId="27636"/>
          <ac:spMkLst>
            <pc:docMk/>
            <pc:sldMk cId="3181679905" sldId="270"/>
            <ac:spMk id="3" creationId="{31A687BD-6A51-56F5-9471-F5510E5A4E20}"/>
          </ac:spMkLst>
        </pc:spChg>
        <pc:spChg chg="add mod">
          <ac:chgData name="Richard O'Brien" userId="5963770b32c70460" providerId="LiveId" clId="{8A487093-6DF6-4E9C-A7B9-C300FBAB5205}" dt="2025-05-24T13:47:25.726" v="456" actId="1076"/>
          <ac:spMkLst>
            <pc:docMk/>
            <pc:sldMk cId="3181679905" sldId="270"/>
            <ac:spMk id="5" creationId="{0AE4F993-09B3-E459-E00C-B5A4181E501C}"/>
          </ac:spMkLst>
        </pc:spChg>
      </pc:sldChg>
      <pc:sldChg chg="addSp delSp modSp new mod setBg">
        <pc:chgData name="Richard O'Brien" userId="5963770b32c70460" providerId="LiveId" clId="{8A487093-6DF6-4E9C-A7B9-C300FBAB5205}" dt="2025-05-24T19:35:57.772" v="1462" actId="12385"/>
        <pc:sldMkLst>
          <pc:docMk/>
          <pc:sldMk cId="3554439403" sldId="271"/>
        </pc:sldMkLst>
        <pc:spChg chg="mod">
          <ac:chgData name="Richard O'Brien" userId="5963770b32c70460" providerId="LiveId" clId="{8A487093-6DF6-4E9C-A7B9-C300FBAB5205}" dt="2025-05-24T19:08:28.968" v="1433" actId="1076"/>
          <ac:spMkLst>
            <pc:docMk/>
            <pc:sldMk cId="3554439403" sldId="271"/>
            <ac:spMk id="2" creationId="{2606A045-212B-9A31-32FF-F4D8618ACB02}"/>
          </ac:spMkLst>
        </pc:spChg>
        <pc:spChg chg="del">
          <ac:chgData name="Richard O'Brien" userId="5963770b32c70460" providerId="LiveId" clId="{8A487093-6DF6-4E9C-A7B9-C300FBAB5205}" dt="2025-05-24T15:10:18.626" v="741"/>
          <ac:spMkLst>
            <pc:docMk/>
            <pc:sldMk cId="3554439403" sldId="271"/>
            <ac:spMk id="3" creationId="{7D284361-C8B2-04C5-C6C6-32A0ABF57ED9}"/>
          </ac:spMkLst>
        </pc:spChg>
        <pc:spChg chg="add del mod">
          <ac:chgData name="Richard O'Brien" userId="5963770b32c70460" providerId="LiveId" clId="{8A487093-6DF6-4E9C-A7B9-C300FBAB5205}" dt="2025-05-24T18:49:58.068" v="1290"/>
          <ac:spMkLst>
            <pc:docMk/>
            <pc:sldMk cId="3554439403" sldId="271"/>
            <ac:spMk id="5" creationId="{CADBC4EB-D697-F612-53D2-359A84DAEC8D}"/>
          </ac:spMkLst>
        </pc:spChg>
        <pc:spChg chg="add del mod">
          <ac:chgData name="Richard O'Brien" userId="5963770b32c70460" providerId="LiveId" clId="{8A487093-6DF6-4E9C-A7B9-C300FBAB5205}" dt="2025-05-24T18:50:54.148" v="1294" actId="478"/>
          <ac:spMkLst>
            <pc:docMk/>
            <pc:sldMk cId="3554439403" sldId="271"/>
            <ac:spMk id="7" creationId="{463AAAF4-42D3-3244-3270-E8DA3A19B76B}"/>
          </ac:spMkLst>
        </pc:spChg>
        <pc:spChg chg="add del mod">
          <ac:chgData name="Richard O'Brien" userId="5963770b32c70460" providerId="LiveId" clId="{8A487093-6DF6-4E9C-A7B9-C300FBAB5205}" dt="2025-05-24T18:51:51.706" v="1295"/>
          <ac:spMkLst>
            <pc:docMk/>
            <pc:sldMk cId="3554439403" sldId="271"/>
            <ac:spMk id="8" creationId="{35FF2A82-AA5F-7C2C-E6E2-D8D4D237774D}"/>
          </ac:spMkLst>
        </pc:spChg>
        <pc:spChg chg="add del">
          <ac:chgData name="Richard O'Brien" userId="5963770b32c70460" providerId="LiveId" clId="{8A487093-6DF6-4E9C-A7B9-C300FBAB5205}" dt="2025-05-24T18:23:31.491" v="1272" actId="26606"/>
          <ac:spMkLst>
            <pc:docMk/>
            <pc:sldMk cId="3554439403" sldId="271"/>
            <ac:spMk id="9" creationId="{9B65F7F7-2FCE-8F01-53DE-15C39342BE99}"/>
          </ac:spMkLst>
        </pc:spChg>
        <pc:spChg chg="add del">
          <ac:chgData name="Richard O'Brien" userId="5963770b32c70460" providerId="LiveId" clId="{8A487093-6DF6-4E9C-A7B9-C300FBAB5205}" dt="2025-05-24T18:23:40.913" v="1274" actId="26606"/>
          <ac:spMkLst>
            <pc:docMk/>
            <pc:sldMk cId="3554439403" sldId="271"/>
            <ac:spMk id="11" creationId="{80B98925-0550-1AFB-C1DC-02792400FB71}"/>
          </ac:spMkLst>
        </pc:spChg>
        <pc:spChg chg="add">
          <ac:chgData name="Richard O'Brien" userId="5963770b32c70460" providerId="LiveId" clId="{8A487093-6DF6-4E9C-A7B9-C300FBAB5205}" dt="2025-05-24T18:23:40.925" v="1275" actId="26606"/>
          <ac:spMkLst>
            <pc:docMk/>
            <pc:sldMk cId="3554439403" sldId="271"/>
            <ac:spMk id="13" creationId="{9B65F7F7-2FCE-8F01-53DE-15C39342BE99}"/>
          </ac:spMkLst>
        </pc:spChg>
        <pc:graphicFrameChg chg="add del mod">
          <ac:chgData name="Richard O'Brien" userId="5963770b32c70460" providerId="LiveId" clId="{8A487093-6DF6-4E9C-A7B9-C300FBAB5205}" dt="2025-05-24T18:50:54.148" v="1294" actId="478"/>
          <ac:graphicFrameMkLst>
            <pc:docMk/>
            <pc:sldMk cId="3554439403" sldId="271"/>
            <ac:graphicFrameMk id="6" creationId="{AE5F8A05-EC4F-67B8-FFDF-A9B4B766500A}"/>
          </ac:graphicFrameMkLst>
        </pc:graphicFrameChg>
        <pc:graphicFrameChg chg="add mod modGraphic">
          <ac:chgData name="Richard O'Brien" userId="5963770b32c70460" providerId="LiveId" clId="{8A487093-6DF6-4E9C-A7B9-C300FBAB5205}" dt="2025-05-24T19:35:57.772" v="1462" actId="12385"/>
          <ac:graphicFrameMkLst>
            <pc:docMk/>
            <pc:sldMk cId="3554439403" sldId="271"/>
            <ac:graphicFrameMk id="10" creationId="{CFF36180-EAC1-A6F3-BE93-9C70A6822F46}"/>
          </ac:graphicFrameMkLst>
        </pc:graphicFrameChg>
        <pc:picChg chg="add del mod">
          <ac:chgData name="Richard O'Brien" userId="5963770b32c70460" providerId="LiveId" clId="{8A487093-6DF6-4E9C-A7B9-C300FBAB5205}" dt="2025-05-24T18:49:55.312" v="1289" actId="478"/>
          <ac:picMkLst>
            <pc:docMk/>
            <pc:sldMk cId="3554439403" sldId="271"/>
            <ac:picMk id="4" creationId="{1E8869ED-7A86-7579-F340-19D0992DC93C}"/>
          </ac:picMkLst>
        </pc:picChg>
      </pc:sldChg>
      <pc:sldChg chg="addSp delSp modSp add mod">
        <pc:chgData name="Richard O'Brien" userId="5963770b32c70460" providerId="LiveId" clId="{8A487093-6DF6-4E9C-A7B9-C300FBAB5205}" dt="2025-05-24T19:36:44.301" v="1464" actId="12385"/>
        <pc:sldMkLst>
          <pc:docMk/>
          <pc:sldMk cId="940877770" sldId="272"/>
        </pc:sldMkLst>
        <pc:spChg chg="mod">
          <ac:chgData name="Richard O'Brien" userId="5963770b32c70460" providerId="LiveId" clId="{8A487093-6DF6-4E9C-A7B9-C300FBAB5205}" dt="2025-05-24T19:09:28.772" v="1448" actId="1076"/>
          <ac:spMkLst>
            <pc:docMk/>
            <pc:sldMk cId="940877770" sldId="272"/>
            <ac:spMk id="2" creationId="{C85523FC-142B-1335-C3A9-5458CA2BAC67}"/>
          </ac:spMkLst>
        </pc:spChg>
        <pc:spChg chg="add mod">
          <ac:chgData name="Richard O'Brien" userId="5963770b32c70460" providerId="LiveId" clId="{8A487093-6DF6-4E9C-A7B9-C300FBAB5205}" dt="2025-05-24T19:09:56.658" v="1454" actId="20577"/>
          <ac:spMkLst>
            <pc:docMk/>
            <pc:sldMk cId="940877770" sldId="272"/>
            <ac:spMk id="6" creationId="{77D69896-A736-FBD7-4E26-0B867758986E}"/>
          </ac:spMkLst>
        </pc:spChg>
        <pc:graphicFrameChg chg="add mod modGraphic">
          <ac:chgData name="Richard O'Brien" userId="5963770b32c70460" providerId="LiveId" clId="{8A487093-6DF6-4E9C-A7B9-C300FBAB5205}" dt="2025-05-24T19:36:44.301" v="1464" actId="12385"/>
          <ac:graphicFrameMkLst>
            <pc:docMk/>
            <pc:sldMk cId="940877770" sldId="272"/>
            <ac:graphicFrameMk id="4" creationId="{5EF96F99-016F-6B56-C9D6-F2FB70EF0997}"/>
          </ac:graphicFrameMkLst>
        </pc:graphicFrameChg>
        <pc:picChg chg="del">
          <ac:chgData name="Richard O'Brien" userId="5963770b32c70460" providerId="LiveId" clId="{8A487093-6DF6-4E9C-A7B9-C300FBAB5205}" dt="2025-05-24T15:28:20.857" v="1226" actId="478"/>
          <ac:picMkLst>
            <pc:docMk/>
            <pc:sldMk cId="940877770" sldId="272"/>
            <ac:picMk id="5" creationId="{E08AA1E7-3BF1-9B44-107E-4CF10C777C38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A839F-79E4-438C-A44F-3C15DE1CA4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1192960-53EA-443C-9F48-A1599D9A07C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Secure</a:t>
          </a:r>
          <a:endParaRPr lang="en-US"/>
        </a:p>
      </dgm:t>
    </dgm:pt>
    <dgm:pt modelId="{02E6B92D-4D01-4EA4-8519-73A1EF2E4B2B}" type="parTrans" cxnId="{96BAF690-DAC3-46D6-A963-FC4E562410AA}">
      <dgm:prSet/>
      <dgm:spPr/>
      <dgm:t>
        <a:bodyPr/>
        <a:lstStyle/>
        <a:p>
          <a:endParaRPr lang="en-US"/>
        </a:p>
      </dgm:t>
    </dgm:pt>
    <dgm:pt modelId="{DEC2B51F-DB35-4C48-9B6D-5636EFAA0861}" type="sibTrans" cxnId="{96BAF690-DAC3-46D6-A963-FC4E562410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3D798C-6B88-4489-B43E-CF0DAED427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Transparent</a:t>
          </a:r>
          <a:endParaRPr lang="en-US"/>
        </a:p>
      </dgm:t>
    </dgm:pt>
    <dgm:pt modelId="{21190C39-CC2B-4BEF-B5F8-0798D7D6F212}" type="parTrans" cxnId="{4523FEF3-175A-450C-B3F7-A7659A30F1D7}">
      <dgm:prSet/>
      <dgm:spPr/>
      <dgm:t>
        <a:bodyPr/>
        <a:lstStyle/>
        <a:p>
          <a:endParaRPr lang="en-US"/>
        </a:p>
      </dgm:t>
    </dgm:pt>
    <dgm:pt modelId="{9CD44C35-5CC3-4242-B75F-1DAFB7885513}" type="sibTrans" cxnId="{4523FEF3-175A-450C-B3F7-A7659A30F1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8275A0-8974-4AD3-ACA1-400781A4714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Automated</a:t>
          </a:r>
          <a:endParaRPr lang="en-US"/>
        </a:p>
      </dgm:t>
    </dgm:pt>
    <dgm:pt modelId="{A9692FCA-EFD6-4A04-BABD-3E76833C3943}" type="parTrans" cxnId="{EA2F5204-C51E-48D5-8663-97A4BBEC522C}">
      <dgm:prSet/>
      <dgm:spPr/>
      <dgm:t>
        <a:bodyPr/>
        <a:lstStyle/>
        <a:p>
          <a:endParaRPr lang="en-US"/>
        </a:p>
      </dgm:t>
    </dgm:pt>
    <dgm:pt modelId="{3E6052AE-A1BF-4462-90B0-0BF3805707B8}" type="sibTrans" cxnId="{EA2F5204-C51E-48D5-8663-97A4BBEC52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42C73E-016A-44A3-97B0-A233F1EA95A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>
              <a:latin typeface="Neue Haas Grotesk Text Pro"/>
            </a:rPr>
            <a:t>National</a:t>
          </a:r>
          <a:endParaRPr lang="en-US"/>
        </a:p>
      </dgm:t>
    </dgm:pt>
    <dgm:pt modelId="{C3D00674-ADA6-49B7-8743-F09BE2048469}" type="parTrans" cxnId="{A3C4E58C-6496-48E2-895D-534896D48EF7}">
      <dgm:prSet/>
      <dgm:spPr/>
      <dgm:t>
        <a:bodyPr/>
        <a:lstStyle/>
        <a:p>
          <a:endParaRPr lang="en-US"/>
        </a:p>
      </dgm:t>
    </dgm:pt>
    <dgm:pt modelId="{BA6B02DD-8BF2-4F93-9DCA-9866DCB269CD}" type="sibTrans" cxnId="{A3C4E58C-6496-48E2-895D-534896D48EF7}">
      <dgm:prSet/>
      <dgm:spPr/>
      <dgm:t>
        <a:bodyPr/>
        <a:lstStyle/>
        <a:p>
          <a:endParaRPr lang="en-US"/>
        </a:p>
      </dgm:t>
    </dgm:pt>
    <dgm:pt modelId="{6EF2E133-235C-445F-8F0C-494E1065EF9A}" type="pres">
      <dgm:prSet presAssocID="{149A839F-79E4-438C-A44F-3C15DE1CA424}" presName="root" presStyleCnt="0">
        <dgm:presLayoutVars>
          <dgm:dir/>
          <dgm:resizeHandles val="exact"/>
        </dgm:presLayoutVars>
      </dgm:prSet>
      <dgm:spPr/>
    </dgm:pt>
    <dgm:pt modelId="{50FD5879-2C58-407C-A69D-2CA00640FABE}" type="pres">
      <dgm:prSet presAssocID="{61192960-53EA-443C-9F48-A1599D9A07C8}" presName="compNode" presStyleCnt="0"/>
      <dgm:spPr/>
    </dgm:pt>
    <dgm:pt modelId="{26F037E8-CC59-4925-95EC-8E44C6A77698}" type="pres">
      <dgm:prSet presAssocID="{61192960-53EA-443C-9F48-A1599D9A07C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1AB15D3-6EAF-407F-B777-D851172FE311}" type="pres">
      <dgm:prSet presAssocID="{61192960-53EA-443C-9F48-A1599D9A07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CE5B7A8-6D2C-4C4B-84DA-DA7197FD2297}" type="pres">
      <dgm:prSet presAssocID="{61192960-53EA-443C-9F48-A1599D9A07C8}" presName="spaceRect" presStyleCnt="0"/>
      <dgm:spPr/>
    </dgm:pt>
    <dgm:pt modelId="{E0DC9D50-3713-4C45-81AC-D0B1083FC8EB}" type="pres">
      <dgm:prSet presAssocID="{61192960-53EA-443C-9F48-A1599D9A07C8}" presName="textRect" presStyleLbl="revTx" presStyleIdx="0" presStyleCnt="4">
        <dgm:presLayoutVars>
          <dgm:chMax val="1"/>
          <dgm:chPref val="1"/>
        </dgm:presLayoutVars>
      </dgm:prSet>
      <dgm:spPr/>
    </dgm:pt>
    <dgm:pt modelId="{03E31C5E-47D5-4D7B-8E22-94D372BF8455}" type="pres">
      <dgm:prSet presAssocID="{DEC2B51F-DB35-4C48-9B6D-5636EFAA0861}" presName="sibTrans" presStyleCnt="0"/>
      <dgm:spPr/>
    </dgm:pt>
    <dgm:pt modelId="{A449E230-EA02-481D-8A6D-9E95994C2DC2}" type="pres">
      <dgm:prSet presAssocID="{BD3D798C-6B88-4489-B43E-CF0DAED427EF}" presName="compNode" presStyleCnt="0"/>
      <dgm:spPr/>
    </dgm:pt>
    <dgm:pt modelId="{6248CDEE-F29B-4EA9-8A1A-A9858DA0B345}" type="pres">
      <dgm:prSet presAssocID="{BD3D798C-6B88-4489-B43E-CF0DAED427E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D31FD2-24E8-4726-9468-79CB095317E5}" type="pres">
      <dgm:prSet presAssocID="{BD3D798C-6B88-4489-B43E-CF0DAED427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EACD403-9880-4ED2-9AC5-D855B4697309}" type="pres">
      <dgm:prSet presAssocID="{BD3D798C-6B88-4489-B43E-CF0DAED427EF}" presName="spaceRect" presStyleCnt="0"/>
      <dgm:spPr/>
    </dgm:pt>
    <dgm:pt modelId="{6360923C-B536-4703-9078-3C1BC7549D30}" type="pres">
      <dgm:prSet presAssocID="{BD3D798C-6B88-4489-B43E-CF0DAED427EF}" presName="textRect" presStyleLbl="revTx" presStyleIdx="1" presStyleCnt="4">
        <dgm:presLayoutVars>
          <dgm:chMax val="1"/>
          <dgm:chPref val="1"/>
        </dgm:presLayoutVars>
      </dgm:prSet>
      <dgm:spPr/>
    </dgm:pt>
    <dgm:pt modelId="{6EF3F904-9780-4A9C-8829-0028DA983469}" type="pres">
      <dgm:prSet presAssocID="{9CD44C35-5CC3-4242-B75F-1DAFB7885513}" presName="sibTrans" presStyleCnt="0"/>
      <dgm:spPr/>
    </dgm:pt>
    <dgm:pt modelId="{DC12AE06-D5E6-4551-9223-0A8CC46F769D}" type="pres">
      <dgm:prSet presAssocID="{4E8275A0-8974-4AD3-ACA1-400781A47144}" presName="compNode" presStyleCnt="0"/>
      <dgm:spPr/>
    </dgm:pt>
    <dgm:pt modelId="{53EA75FB-B885-4BEC-9415-AD9AAC1F8C5F}" type="pres">
      <dgm:prSet presAssocID="{4E8275A0-8974-4AD3-ACA1-400781A4714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4C1D924-0C89-43CA-8FF4-693933DFD1C2}" type="pres">
      <dgm:prSet presAssocID="{4E8275A0-8974-4AD3-ACA1-400781A471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FC456F-74CF-45B2-8E4C-799B8378C2F5}" type="pres">
      <dgm:prSet presAssocID="{4E8275A0-8974-4AD3-ACA1-400781A47144}" presName="spaceRect" presStyleCnt="0"/>
      <dgm:spPr/>
    </dgm:pt>
    <dgm:pt modelId="{A65CFCAB-414E-43FD-AB07-5CA034E5D562}" type="pres">
      <dgm:prSet presAssocID="{4E8275A0-8974-4AD3-ACA1-400781A47144}" presName="textRect" presStyleLbl="revTx" presStyleIdx="2" presStyleCnt="4">
        <dgm:presLayoutVars>
          <dgm:chMax val="1"/>
          <dgm:chPref val="1"/>
        </dgm:presLayoutVars>
      </dgm:prSet>
      <dgm:spPr/>
    </dgm:pt>
    <dgm:pt modelId="{244AE5EA-E71B-44E7-A013-AF7C8F51DE92}" type="pres">
      <dgm:prSet presAssocID="{3E6052AE-A1BF-4462-90B0-0BF3805707B8}" presName="sibTrans" presStyleCnt="0"/>
      <dgm:spPr/>
    </dgm:pt>
    <dgm:pt modelId="{62DF88AD-BE46-4B39-A028-9FC0330BFD7D}" type="pres">
      <dgm:prSet presAssocID="{BD42C73E-016A-44A3-97B0-A233F1EA95AC}" presName="compNode" presStyleCnt="0"/>
      <dgm:spPr/>
    </dgm:pt>
    <dgm:pt modelId="{4484DE29-6AB0-49C3-9D73-49199528900B}" type="pres">
      <dgm:prSet presAssocID="{BD42C73E-016A-44A3-97B0-A233F1EA95A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1E0EB1E-56B3-44DF-847A-B433C27822DA}" type="pres">
      <dgm:prSet presAssocID="{BD42C73E-016A-44A3-97B0-A233F1EA95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712604EA-75B0-4F06-986E-52EEFC50D42E}" type="pres">
      <dgm:prSet presAssocID="{BD42C73E-016A-44A3-97B0-A233F1EA95AC}" presName="spaceRect" presStyleCnt="0"/>
      <dgm:spPr/>
    </dgm:pt>
    <dgm:pt modelId="{9E6C987F-10EA-4B1A-9C34-18A3BF0B17C5}" type="pres">
      <dgm:prSet presAssocID="{BD42C73E-016A-44A3-97B0-A233F1EA95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DD20E01-C362-42DC-B0BD-7DC366C78D41}" type="presOf" srcId="{BD3D798C-6B88-4489-B43E-CF0DAED427EF}" destId="{6360923C-B536-4703-9078-3C1BC7549D30}" srcOrd="0" destOrd="0" presId="urn:microsoft.com/office/officeart/2018/5/layout/IconLeafLabelList"/>
    <dgm:cxn modelId="{EA2F5204-C51E-48D5-8663-97A4BBEC522C}" srcId="{149A839F-79E4-438C-A44F-3C15DE1CA424}" destId="{4E8275A0-8974-4AD3-ACA1-400781A47144}" srcOrd="2" destOrd="0" parTransId="{A9692FCA-EFD6-4A04-BABD-3E76833C3943}" sibTransId="{3E6052AE-A1BF-4462-90B0-0BF3805707B8}"/>
    <dgm:cxn modelId="{A8712F09-E701-46FA-9A4C-B8BCF46AF6EA}" type="presOf" srcId="{BD42C73E-016A-44A3-97B0-A233F1EA95AC}" destId="{9E6C987F-10EA-4B1A-9C34-18A3BF0B17C5}" srcOrd="0" destOrd="0" presId="urn:microsoft.com/office/officeart/2018/5/layout/IconLeafLabelList"/>
    <dgm:cxn modelId="{BE385209-1465-4280-93C9-D25D1B23E935}" type="presOf" srcId="{149A839F-79E4-438C-A44F-3C15DE1CA424}" destId="{6EF2E133-235C-445F-8F0C-494E1065EF9A}" srcOrd="0" destOrd="0" presId="urn:microsoft.com/office/officeart/2018/5/layout/IconLeafLabelList"/>
    <dgm:cxn modelId="{93829358-EDF4-4353-A0DC-91AE52DB6641}" type="presOf" srcId="{4E8275A0-8974-4AD3-ACA1-400781A47144}" destId="{A65CFCAB-414E-43FD-AB07-5CA034E5D562}" srcOrd="0" destOrd="0" presId="urn:microsoft.com/office/officeart/2018/5/layout/IconLeafLabelList"/>
    <dgm:cxn modelId="{F3257380-7F9C-41A4-B54C-E6609DE8706F}" type="presOf" srcId="{61192960-53EA-443C-9F48-A1599D9A07C8}" destId="{E0DC9D50-3713-4C45-81AC-D0B1083FC8EB}" srcOrd="0" destOrd="0" presId="urn:microsoft.com/office/officeart/2018/5/layout/IconLeafLabelList"/>
    <dgm:cxn modelId="{A3C4E58C-6496-48E2-895D-534896D48EF7}" srcId="{149A839F-79E4-438C-A44F-3C15DE1CA424}" destId="{BD42C73E-016A-44A3-97B0-A233F1EA95AC}" srcOrd="3" destOrd="0" parTransId="{C3D00674-ADA6-49B7-8743-F09BE2048469}" sibTransId="{BA6B02DD-8BF2-4F93-9DCA-9866DCB269CD}"/>
    <dgm:cxn modelId="{96BAF690-DAC3-46D6-A963-FC4E562410AA}" srcId="{149A839F-79E4-438C-A44F-3C15DE1CA424}" destId="{61192960-53EA-443C-9F48-A1599D9A07C8}" srcOrd="0" destOrd="0" parTransId="{02E6B92D-4D01-4EA4-8519-73A1EF2E4B2B}" sibTransId="{DEC2B51F-DB35-4C48-9B6D-5636EFAA0861}"/>
    <dgm:cxn modelId="{4523FEF3-175A-450C-B3F7-A7659A30F1D7}" srcId="{149A839F-79E4-438C-A44F-3C15DE1CA424}" destId="{BD3D798C-6B88-4489-B43E-CF0DAED427EF}" srcOrd="1" destOrd="0" parTransId="{21190C39-CC2B-4BEF-B5F8-0798D7D6F212}" sibTransId="{9CD44C35-5CC3-4242-B75F-1DAFB7885513}"/>
    <dgm:cxn modelId="{4683B211-5F5D-4177-A1F8-CD3A311D971F}" type="presParOf" srcId="{6EF2E133-235C-445F-8F0C-494E1065EF9A}" destId="{50FD5879-2C58-407C-A69D-2CA00640FABE}" srcOrd="0" destOrd="0" presId="urn:microsoft.com/office/officeart/2018/5/layout/IconLeafLabelList"/>
    <dgm:cxn modelId="{7B616C24-49D2-4357-A1FD-182B1D2C655A}" type="presParOf" srcId="{50FD5879-2C58-407C-A69D-2CA00640FABE}" destId="{26F037E8-CC59-4925-95EC-8E44C6A77698}" srcOrd="0" destOrd="0" presId="urn:microsoft.com/office/officeart/2018/5/layout/IconLeafLabelList"/>
    <dgm:cxn modelId="{5E577209-288E-4518-A2EF-D0B04551CA56}" type="presParOf" srcId="{50FD5879-2C58-407C-A69D-2CA00640FABE}" destId="{61AB15D3-6EAF-407F-B777-D851172FE311}" srcOrd="1" destOrd="0" presId="urn:microsoft.com/office/officeart/2018/5/layout/IconLeafLabelList"/>
    <dgm:cxn modelId="{6FCFBD31-A004-462B-82EF-81B1DB974D06}" type="presParOf" srcId="{50FD5879-2C58-407C-A69D-2CA00640FABE}" destId="{9CE5B7A8-6D2C-4C4B-84DA-DA7197FD2297}" srcOrd="2" destOrd="0" presId="urn:microsoft.com/office/officeart/2018/5/layout/IconLeafLabelList"/>
    <dgm:cxn modelId="{21D53C4A-682B-4C97-A8F4-F6F72E9CCEDF}" type="presParOf" srcId="{50FD5879-2C58-407C-A69D-2CA00640FABE}" destId="{E0DC9D50-3713-4C45-81AC-D0B1083FC8EB}" srcOrd="3" destOrd="0" presId="urn:microsoft.com/office/officeart/2018/5/layout/IconLeafLabelList"/>
    <dgm:cxn modelId="{447A8EA3-6CDC-4A96-865B-AAFF5D52E18D}" type="presParOf" srcId="{6EF2E133-235C-445F-8F0C-494E1065EF9A}" destId="{03E31C5E-47D5-4D7B-8E22-94D372BF8455}" srcOrd="1" destOrd="0" presId="urn:microsoft.com/office/officeart/2018/5/layout/IconLeafLabelList"/>
    <dgm:cxn modelId="{44D445F7-89A8-4B7D-A086-1C9770F04A17}" type="presParOf" srcId="{6EF2E133-235C-445F-8F0C-494E1065EF9A}" destId="{A449E230-EA02-481D-8A6D-9E95994C2DC2}" srcOrd="2" destOrd="0" presId="urn:microsoft.com/office/officeart/2018/5/layout/IconLeafLabelList"/>
    <dgm:cxn modelId="{89F44AB9-BFD5-45C0-B68D-5E67128A5709}" type="presParOf" srcId="{A449E230-EA02-481D-8A6D-9E95994C2DC2}" destId="{6248CDEE-F29B-4EA9-8A1A-A9858DA0B345}" srcOrd="0" destOrd="0" presId="urn:microsoft.com/office/officeart/2018/5/layout/IconLeafLabelList"/>
    <dgm:cxn modelId="{3D871DA8-067D-4A90-8009-BCDCADB2FFD7}" type="presParOf" srcId="{A449E230-EA02-481D-8A6D-9E95994C2DC2}" destId="{98D31FD2-24E8-4726-9468-79CB095317E5}" srcOrd="1" destOrd="0" presId="urn:microsoft.com/office/officeart/2018/5/layout/IconLeafLabelList"/>
    <dgm:cxn modelId="{F6765012-7FE0-43DE-9FED-0F93DC81102D}" type="presParOf" srcId="{A449E230-EA02-481D-8A6D-9E95994C2DC2}" destId="{8EACD403-9880-4ED2-9AC5-D855B4697309}" srcOrd="2" destOrd="0" presId="urn:microsoft.com/office/officeart/2018/5/layout/IconLeafLabelList"/>
    <dgm:cxn modelId="{A765EC06-2D4E-4A23-B25A-B489E42CDAF2}" type="presParOf" srcId="{A449E230-EA02-481D-8A6D-9E95994C2DC2}" destId="{6360923C-B536-4703-9078-3C1BC7549D30}" srcOrd="3" destOrd="0" presId="urn:microsoft.com/office/officeart/2018/5/layout/IconLeafLabelList"/>
    <dgm:cxn modelId="{2C506020-5E2C-4B0F-AC7F-05F4F4D68F3B}" type="presParOf" srcId="{6EF2E133-235C-445F-8F0C-494E1065EF9A}" destId="{6EF3F904-9780-4A9C-8829-0028DA983469}" srcOrd="3" destOrd="0" presId="urn:microsoft.com/office/officeart/2018/5/layout/IconLeafLabelList"/>
    <dgm:cxn modelId="{66D5B501-BA5B-4C6A-A797-6AE294770287}" type="presParOf" srcId="{6EF2E133-235C-445F-8F0C-494E1065EF9A}" destId="{DC12AE06-D5E6-4551-9223-0A8CC46F769D}" srcOrd="4" destOrd="0" presId="urn:microsoft.com/office/officeart/2018/5/layout/IconLeafLabelList"/>
    <dgm:cxn modelId="{E955CBB8-0C22-4C81-A0D3-C2761F71BDF5}" type="presParOf" srcId="{DC12AE06-D5E6-4551-9223-0A8CC46F769D}" destId="{53EA75FB-B885-4BEC-9415-AD9AAC1F8C5F}" srcOrd="0" destOrd="0" presId="urn:microsoft.com/office/officeart/2018/5/layout/IconLeafLabelList"/>
    <dgm:cxn modelId="{53DFB20B-1B21-4B52-B4F6-954725DB233E}" type="presParOf" srcId="{DC12AE06-D5E6-4551-9223-0A8CC46F769D}" destId="{54C1D924-0C89-43CA-8FF4-693933DFD1C2}" srcOrd="1" destOrd="0" presId="urn:microsoft.com/office/officeart/2018/5/layout/IconLeafLabelList"/>
    <dgm:cxn modelId="{88384AFE-6E7A-4E85-9ABC-2FA5E645310C}" type="presParOf" srcId="{DC12AE06-D5E6-4551-9223-0A8CC46F769D}" destId="{62FC456F-74CF-45B2-8E4C-799B8378C2F5}" srcOrd="2" destOrd="0" presId="urn:microsoft.com/office/officeart/2018/5/layout/IconLeafLabelList"/>
    <dgm:cxn modelId="{C8953090-E5BA-4BD6-8335-30654C652867}" type="presParOf" srcId="{DC12AE06-D5E6-4551-9223-0A8CC46F769D}" destId="{A65CFCAB-414E-43FD-AB07-5CA034E5D562}" srcOrd="3" destOrd="0" presId="urn:microsoft.com/office/officeart/2018/5/layout/IconLeafLabelList"/>
    <dgm:cxn modelId="{333A9A0C-345D-4F5E-A4F1-0FA19872AE70}" type="presParOf" srcId="{6EF2E133-235C-445F-8F0C-494E1065EF9A}" destId="{244AE5EA-E71B-44E7-A013-AF7C8F51DE92}" srcOrd="5" destOrd="0" presId="urn:microsoft.com/office/officeart/2018/5/layout/IconLeafLabelList"/>
    <dgm:cxn modelId="{F3328195-3010-45A6-B496-FDDF710599F2}" type="presParOf" srcId="{6EF2E133-235C-445F-8F0C-494E1065EF9A}" destId="{62DF88AD-BE46-4B39-A028-9FC0330BFD7D}" srcOrd="6" destOrd="0" presId="urn:microsoft.com/office/officeart/2018/5/layout/IconLeafLabelList"/>
    <dgm:cxn modelId="{0E622C4B-9222-4FB1-BFC5-E07EDA7B07D9}" type="presParOf" srcId="{62DF88AD-BE46-4B39-A028-9FC0330BFD7D}" destId="{4484DE29-6AB0-49C3-9D73-49199528900B}" srcOrd="0" destOrd="0" presId="urn:microsoft.com/office/officeart/2018/5/layout/IconLeafLabelList"/>
    <dgm:cxn modelId="{4567A74A-8D64-48D3-8388-508D019272F3}" type="presParOf" srcId="{62DF88AD-BE46-4B39-A028-9FC0330BFD7D}" destId="{91E0EB1E-56B3-44DF-847A-B433C27822DA}" srcOrd="1" destOrd="0" presId="urn:microsoft.com/office/officeart/2018/5/layout/IconLeafLabelList"/>
    <dgm:cxn modelId="{68E51EDC-38F9-4E16-ADF1-D326FB86D346}" type="presParOf" srcId="{62DF88AD-BE46-4B39-A028-9FC0330BFD7D}" destId="{712604EA-75B0-4F06-986E-52EEFC50D42E}" srcOrd="2" destOrd="0" presId="urn:microsoft.com/office/officeart/2018/5/layout/IconLeafLabelList"/>
    <dgm:cxn modelId="{0C79DAC0-25EC-42D7-83A3-8AFC05747461}" type="presParOf" srcId="{62DF88AD-BE46-4B39-A028-9FC0330BFD7D}" destId="{9E6C987F-10EA-4B1A-9C34-18A3BF0B17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74F41-ABFD-4D2A-9A6C-323238960B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9B687D7-014F-4AB9-8F9C-D55A4F80A696}">
      <dgm:prSet/>
      <dgm:spPr/>
      <dgm:t>
        <a:bodyPr/>
        <a:lstStyle/>
        <a:p>
          <a:pPr>
            <a:buNone/>
          </a:pPr>
          <a:r>
            <a:rPr lang="en-US" b="0" i="0" u="none"/>
            <a:t>IoT + </a:t>
          </a:r>
          <a:r>
            <a:rPr lang="en-US" b="0" i="0" u="none" err="1"/>
            <a:t>Chainlink</a:t>
          </a:r>
          <a:r>
            <a:rPr lang="en-US" b="0" i="0" u="none"/>
            <a:t> oracles trigger smart contracts on:</a:t>
          </a:r>
          <a:endParaRPr lang="en-US"/>
        </a:p>
      </dgm:t>
    </dgm:pt>
    <dgm:pt modelId="{CBCD34FE-2829-474C-8907-23AEE30EAC0C}" type="parTrans" cxnId="{549274C3-DF15-44FF-BFBB-8E210A72678B}">
      <dgm:prSet/>
      <dgm:spPr/>
      <dgm:t>
        <a:bodyPr/>
        <a:lstStyle/>
        <a:p>
          <a:endParaRPr lang="en-US"/>
        </a:p>
      </dgm:t>
    </dgm:pt>
    <dgm:pt modelId="{3AEEC58C-6C9F-4583-A16D-204E0A281A4E}" type="sibTrans" cxnId="{549274C3-DF15-44FF-BFBB-8E210A72678B}">
      <dgm:prSet/>
      <dgm:spPr/>
      <dgm:t>
        <a:bodyPr/>
        <a:lstStyle/>
        <a:p>
          <a:endParaRPr lang="en-US"/>
        </a:p>
      </dgm:t>
    </dgm:pt>
    <dgm:pt modelId="{90C73CE1-B376-4292-BED2-D5403DE70302}">
      <dgm:prSet/>
      <dgm:spPr/>
      <dgm:t>
        <a:bodyPr/>
        <a:lstStyle/>
        <a:p>
          <a:r>
            <a:rPr lang="en-US"/>
            <a:t>Carrier Pickup</a:t>
          </a:r>
        </a:p>
      </dgm:t>
    </dgm:pt>
    <dgm:pt modelId="{DB9E99AA-0665-4175-9ACA-8550AC56A73B}" type="parTrans" cxnId="{64623B12-8716-4A4F-98CD-4A4B892A013F}">
      <dgm:prSet/>
      <dgm:spPr/>
      <dgm:t>
        <a:bodyPr/>
        <a:lstStyle/>
        <a:p>
          <a:endParaRPr lang="en-US"/>
        </a:p>
      </dgm:t>
    </dgm:pt>
    <dgm:pt modelId="{3F4E55D8-E4D7-495D-8D52-BAF464DA63B4}" type="sibTrans" cxnId="{64623B12-8716-4A4F-98CD-4A4B892A013F}">
      <dgm:prSet/>
      <dgm:spPr/>
      <dgm:t>
        <a:bodyPr/>
        <a:lstStyle/>
        <a:p>
          <a:endParaRPr lang="en-US"/>
        </a:p>
      </dgm:t>
    </dgm:pt>
    <dgm:pt modelId="{232EE9D7-0943-4208-A14E-60D5F9853A95}">
      <dgm:prSet/>
      <dgm:spPr/>
      <dgm:t>
        <a:bodyPr/>
        <a:lstStyle/>
        <a:p>
          <a:r>
            <a:rPr lang="en-US"/>
            <a:t>Route Tracking</a:t>
          </a:r>
        </a:p>
      </dgm:t>
    </dgm:pt>
    <dgm:pt modelId="{6B4F1BDF-D259-494D-93CC-B22DB7CAAD92}" type="parTrans" cxnId="{F7998154-473D-4A33-93D1-F51A60929506}">
      <dgm:prSet/>
      <dgm:spPr/>
      <dgm:t>
        <a:bodyPr/>
        <a:lstStyle/>
        <a:p>
          <a:endParaRPr lang="en-US"/>
        </a:p>
      </dgm:t>
    </dgm:pt>
    <dgm:pt modelId="{F3122A3E-9863-4920-BCC7-8377DFA95741}" type="sibTrans" cxnId="{F7998154-473D-4A33-93D1-F51A60929506}">
      <dgm:prSet/>
      <dgm:spPr/>
      <dgm:t>
        <a:bodyPr/>
        <a:lstStyle/>
        <a:p>
          <a:endParaRPr lang="en-US"/>
        </a:p>
      </dgm:t>
    </dgm:pt>
    <dgm:pt modelId="{1FC8013B-9220-41E1-9075-CB58F5B04460}">
      <dgm:prSet/>
      <dgm:spPr/>
      <dgm:t>
        <a:bodyPr/>
        <a:lstStyle/>
        <a:p>
          <a:r>
            <a:rPr lang="en-US" i="0"/>
            <a:t>Delivery confirmation</a:t>
          </a:r>
          <a:endParaRPr lang="en-US"/>
        </a:p>
      </dgm:t>
    </dgm:pt>
    <dgm:pt modelId="{7BCE8BB2-A21A-4F71-A33F-E39EF0E64E1E}" type="parTrans" cxnId="{78864EB6-B671-4A10-8101-462C20D21DD1}">
      <dgm:prSet/>
      <dgm:spPr/>
      <dgm:t>
        <a:bodyPr/>
        <a:lstStyle/>
        <a:p>
          <a:endParaRPr lang="en-US"/>
        </a:p>
      </dgm:t>
    </dgm:pt>
    <dgm:pt modelId="{60B81E86-EF17-4436-80F6-EFD5C8270A84}" type="sibTrans" cxnId="{78864EB6-B671-4A10-8101-462C20D21DD1}">
      <dgm:prSet/>
      <dgm:spPr/>
      <dgm:t>
        <a:bodyPr/>
        <a:lstStyle/>
        <a:p>
          <a:endParaRPr lang="en-US"/>
        </a:p>
      </dgm:t>
    </dgm:pt>
    <dgm:pt modelId="{3EB8F8B6-31FC-4C21-A8B5-20F7C0D8EFA3}">
      <dgm:prSet/>
      <dgm:spPr/>
      <dgm:t>
        <a:bodyPr/>
        <a:lstStyle/>
        <a:p>
          <a:r>
            <a:rPr lang="en-US" i="0"/>
            <a:t>NFT delivery confirmation = transfer of ownership.</a:t>
          </a:r>
          <a:endParaRPr lang="en-US"/>
        </a:p>
      </dgm:t>
    </dgm:pt>
    <dgm:pt modelId="{AA2C188E-4F43-4E25-BB9B-285528DC4AE1}" type="parTrans" cxnId="{E0890DF9-D072-4613-B5E6-AAAAB512593A}">
      <dgm:prSet/>
      <dgm:spPr/>
      <dgm:t>
        <a:bodyPr/>
        <a:lstStyle/>
        <a:p>
          <a:endParaRPr lang="en-US"/>
        </a:p>
      </dgm:t>
    </dgm:pt>
    <dgm:pt modelId="{AF92FAAA-F4E6-4AD6-8081-8D9DD821B1F4}" type="sibTrans" cxnId="{E0890DF9-D072-4613-B5E6-AAAAB512593A}">
      <dgm:prSet/>
      <dgm:spPr/>
      <dgm:t>
        <a:bodyPr/>
        <a:lstStyle/>
        <a:p>
          <a:endParaRPr lang="en-US"/>
        </a:p>
      </dgm:t>
    </dgm:pt>
    <dgm:pt modelId="{00E7F248-730F-4072-BEAB-5ADAF11365C4}" type="pres">
      <dgm:prSet presAssocID="{AD374F41-ABFD-4D2A-9A6C-323238960B25}" presName="outerComposite" presStyleCnt="0">
        <dgm:presLayoutVars>
          <dgm:chMax val="5"/>
          <dgm:dir/>
          <dgm:resizeHandles val="exact"/>
        </dgm:presLayoutVars>
      </dgm:prSet>
      <dgm:spPr/>
    </dgm:pt>
    <dgm:pt modelId="{B9070E1F-8C5F-4E2F-9885-71A833E609B6}" type="pres">
      <dgm:prSet presAssocID="{AD374F41-ABFD-4D2A-9A6C-323238960B25}" presName="dummyMaxCanvas" presStyleCnt="0">
        <dgm:presLayoutVars/>
      </dgm:prSet>
      <dgm:spPr/>
    </dgm:pt>
    <dgm:pt modelId="{0108399C-0A77-44B5-9018-9570DB73AD3D}" type="pres">
      <dgm:prSet presAssocID="{AD374F41-ABFD-4D2A-9A6C-323238960B25}" presName="FiveNodes_1" presStyleLbl="node1" presStyleIdx="0" presStyleCnt="5">
        <dgm:presLayoutVars>
          <dgm:bulletEnabled val="1"/>
        </dgm:presLayoutVars>
      </dgm:prSet>
      <dgm:spPr/>
    </dgm:pt>
    <dgm:pt modelId="{2218A86F-7EC6-427D-AEFD-43281C2B5A98}" type="pres">
      <dgm:prSet presAssocID="{AD374F41-ABFD-4D2A-9A6C-323238960B25}" presName="FiveNodes_2" presStyleLbl="node1" presStyleIdx="1" presStyleCnt="5">
        <dgm:presLayoutVars>
          <dgm:bulletEnabled val="1"/>
        </dgm:presLayoutVars>
      </dgm:prSet>
      <dgm:spPr/>
    </dgm:pt>
    <dgm:pt modelId="{AFCBD67F-C042-443C-AEF5-BCADF85BD42E}" type="pres">
      <dgm:prSet presAssocID="{AD374F41-ABFD-4D2A-9A6C-323238960B25}" presName="FiveNodes_3" presStyleLbl="node1" presStyleIdx="2" presStyleCnt="5">
        <dgm:presLayoutVars>
          <dgm:bulletEnabled val="1"/>
        </dgm:presLayoutVars>
      </dgm:prSet>
      <dgm:spPr/>
    </dgm:pt>
    <dgm:pt modelId="{7213ADC1-EA12-48A2-972C-E97918F86B1B}" type="pres">
      <dgm:prSet presAssocID="{AD374F41-ABFD-4D2A-9A6C-323238960B25}" presName="FiveNodes_4" presStyleLbl="node1" presStyleIdx="3" presStyleCnt="5">
        <dgm:presLayoutVars>
          <dgm:bulletEnabled val="1"/>
        </dgm:presLayoutVars>
      </dgm:prSet>
      <dgm:spPr/>
    </dgm:pt>
    <dgm:pt modelId="{84E94294-88D3-4E6D-AABE-6A1ABE3FA5DF}" type="pres">
      <dgm:prSet presAssocID="{AD374F41-ABFD-4D2A-9A6C-323238960B25}" presName="FiveNodes_5" presStyleLbl="node1" presStyleIdx="4" presStyleCnt="5">
        <dgm:presLayoutVars>
          <dgm:bulletEnabled val="1"/>
        </dgm:presLayoutVars>
      </dgm:prSet>
      <dgm:spPr/>
    </dgm:pt>
    <dgm:pt modelId="{C8B796E3-F463-4ABD-ABE3-7DEC237A84F3}" type="pres">
      <dgm:prSet presAssocID="{AD374F41-ABFD-4D2A-9A6C-323238960B25}" presName="FiveConn_1-2" presStyleLbl="fgAccFollowNode1" presStyleIdx="0" presStyleCnt="4">
        <dgm:presLayoutVars>
          <dgm:bulletEnabled val="1"/>
        </dgm:presLayoutVars>
      </dgm:prSet>
      <dgm:spPr/>
    </dgm:pt>
    <dgm:pt modelId="{3CCE4FF8-D959-49A8-AF6D-9F322298FC25}" type="pres">
      <dgm:prSet presAssocID="{AD374F41-ABFD-4D2A-9A6C-323238960B25}" presName="FiveConn_2-3" presStyleLbl="fgAccFollowNode1" presStyleIdx="1" presStyleCnt="4">
        <dgm:presLayoutVars>
          <dgm:bulletEnabled val="1"/>
        </dgm:presLayoutVars>
      </dgm:prSet>
      <dgm:spPr/>
    </dgm:pt>
    <dgm:pt modelId="{E2E2D463-5B2C-43B6-AB32-9F6343A6B695}" type="pres">
      <dgm:prSet presAssocID="{AD374F41-ABFD-4D2A-9A6C-323238960B25}" presName="FiveConn_3-4" presStyleLbl="fgAccFollowNode1" presStyleIdx="2" presStyleCnt="4">
        <dgm:presLayoutVars>
          <dgm:bulletEnabled val="1"/>
        </dgm:presLayoutVars>
      </dgm:prSet>
      <dgm:spPr/>
    </dgm:pt>
    <dgm:pt modelId="{DB94FBB9-F1F8-4D99-A6D4-D4FCC7B29579}" type="pres">
      <dgm:prSet presAssocID="{AD374F41-ABFD-4D2A-9A6C-323238960B25}" presName="FiveConn_4-5" presStyleLbl="fgAccFollowNode1" presStyleIdx="3" presStyleCnt="4">
        <dgm:presLayoutVars>
          <dgm:bulletEnabled val="1"/>
        </dgm:presLayoutVars>
      </dgm:prSet>
      <dgm:spPr/>
    </dgm:pt>
    <dgm:pt modelId="{0B999B7A-0F27-4C17-8B0A-C1BF5049DD1C}" type="pres">
      <dgm:prSet presAssocID="{AD374F41-ABFD-4D2A-9A6C-323238960B25}" presName="FiveNodes_1_text" presStyleLbl="node1" presStyleIdx="4" presStyleCnt="5">
        <dgm:presLayoutVars>
          <dgm:bulletEnabled val="1"/>
        </dgm:presLayoutVars>
      </dgm:prSet>
      <dgm:spPr/>
    </dgm:pt>
    <dgm:pt modelId="{DD0E692F-59D3-486A-A5BE-EB2240438EAC}" type="pres">
      <dgm:prSet presAssocID="{AD374F41-ABFD-4D2A-9A6C-323238960B25}" presName="FiveNodes_2_text" presStyleLbl="node1" presStyleIdx="4" presStyleCnt="5">
        <dgm:presLayoutVars>
          <dgm:bulletEnabled val="1"/>
        </dgm:presLayoutVars>
      </dgm:prSet>
      <dgm:spPr/>
    </dgm:pt>
    <dgm:pt modelId="{2A20C2FD-D119-41CC-A2FE-60E07B84384B}" type="pres">
      <dgm:prSet presAssocID="{AD374F41-ABFD-4D2A-9A6C-323238960B25}" presName="FiveNodes_3_text" presStyleLbl="node1" presStyleIdx="4" presStyleCnt="5">
        <dgm:presLayoutVars>
          <dgm:bulletEnabled val="1"/>
        </dgm:presLayoutVars>
      </dgm:prSet>
      <dgm:spPr/>
    </dgm:pt>
    <dgm:pt modelId="{0A15039E-0C4B-41FB-871C-CCC03155042F}" type="pres">
      <dgm:prSet presAssocID="{AD374F41-ABFD-4D2A-9A6C-323238960B25}" presName="FiveNodes_4_text" presStyleLbl="node1" presStyleIdx="4" presStyleCnt="5">
        <dgm:presLayoutVars>
          <dgm:bulletEnabled val="1"/>
        </dgm:presLayoutVars>
      </dgm:prSet>
      <dgm:spPr/>
    </dgm:pt>
    <dgm:pt modelId="{045A2F58-55A1-4841-B62C-477D8E0D449A}" type="pres">
      <dgm:prSet presAssocID="{AD374F41-ABFD-4D2A-9A6C-323238960B2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35D6E0D-73CC-418F-9356-9FF4C11C48B7}" type="presOf" srcId="{D9B687D7-014F-4AB9-8F9C-D55A4F80A696}" destId="{0108399C-0A77-44B5-9018-9570DB73AD3D}" srcOrd="0" destOrd="0" presId="urn:microsoft.com/office/officeart/2005/8/layout/vProcess5"/>
    <dgm:cxn modelId="{64623B12-8716-4A4F-98CD-4A4B892A013F}" srcId="{AD374F41-ABFD-4D2A-9A6C-323238960B25}" destId="{90C73CE1-B376-4292-BED2-D5403DE70302}" srcOrd="1" destOrd="0" parTransId="{DB9E99AA-0665-4175-9ACA-8550AC56A73B}" sibTransId="{3F4E55D8-E4D7-495D-8D52-BAF464DA63B4}"/>
    <dgm:cxn modelId="{0BBB012B-F57A-4AE7-AC73-0CDA1BB7E891}" type="presOf" srcId="{3EB8F8B6-31FC-4C21-A8B5-20F7C0D8EFA3}" destId="{84E94294-88D3-4E6D-AABE-6A1ABE3FA5DF}" srcOrd="0" destOrd="0" presId="urn:microsoft.com/office/officeart/2005/8/layout/vProcess5"/>
    <dgm:cxn modelId="{963B6A38-D0F1-4394-A48D-3BB117716803}" type="presOf" srcId="{D9B687D7-014F-4AB9-8F9C-D55A4F80A696}" destId="{0B999B7A-0F27-4C17-8B0A-C1BF5049DD1C}" srcOrd="1" destOrd="0" presId="urn:microsoft.com/office/officeart/2005/8/layout/vProcess5"/>
    <dgm:cxn modelId="{3CC55E44-B193-4518-A944-989538F08EC6}" type="presOf" srcId="{232EE9D7-0943-4208-A14E-60D5F9853A95}" destId="{AFCBD67F-C042-443C-AEF5-BCADF85BD42E}" srcOrd="0" destOrd="0" presId="urn:microsoft.com/office/officeart/2005/8/layout/vProcess5"/>
    <dgm:cxn modelId="{95AC8E44-D729-4EFD-83FC-4275FAA45535}" type="presOf" srcId="{3AEEC58C-6C9F-4583-A16D-204E0A281A4E}" destId="{C8B796E3-F463-4ABD-ABE3-7DEC237A84F3}" srcOrd="0" destOrd="0" presId="urn:microsoft.com/office/officeart/2005/8/layout/vProcess5"/>
    <dgm:cxn modelId="{F7998154-473D-4A33-93D1-F51A60929506}" srcId="{AD374F41-ABFD-4D2A-9A6C-323238960B25}" destId="{232EE9D7-0943-4208-A14E-60D5F9853A95}" srcOrd="2" destOrd="0" parTransId="{6B4F1BDF-D259-494D-93CC-B22DB7CAAD92}" sibTransId="{F3122A3E-9863-4920-BCC7-8377DFA95741}"/>
    <dgm:cxn modelId="{52F12F97-3E3B-4A6E-A5C9-3BE0C7858DBA}" type="presOf" srcId="{90C73CE1-B376-4292-BED2-D5403DE70302}" destId="{DD0E692F-59D3-486A-A5BE-EB2240438EAC}" srcOrd="1" destOrd="0" presId="urn:microsoft.com/office/officeart/2005/8/layout/vProcess5"/>
    <dgm:cxn modelId="{909A8BA5-A3B8-4D36-B24E-50815A7CCD84}" type="presOf" srcId="{90C73CE1-B376-4292-BED2-D5403DE70302}" destId="{2218A86F-7EC6-427D-AEFD-43281C2B5A98}" srcOrd="0" destOrd="0" presId="urn:microsoft.com/office/officeart/2005/8/layout/vProcess5"/>
    <dgm:cxn modelId="{2082B2A8-E738-4F77-9C85-9B4BE393E556}" type="presOf" srcId="{232EE9D7-0943-4208-A14E-60D5F9853A95}" destId="{2A20C2FD-D119-41CC-A2FE-60E07B84384B}" srcOrd="1" destOrd="0" presId="urn:microsoft.com/office/officeart/2005/8/layout/vProcess5"/>
    <dgm:cxn modelId="{46519FA9-0F55-45D3-8504-3216ADD4FEA3}" type="presOf" srcId="{3F4E55D8-E4D7-495D-8D52-BAF464DA63B4}" destId="{3CCE4FF8-D959-49A8-AF6D-9F322298FC25}" srcOrd="0" destOrd="0" presId="urn:microsoft.com/office/officeart/2005/8/layout/vProcess5"/>
    <dgm:cxn modelId="{78864EB6-B671-4A10-8101-462C20D21DD1}" srcId="{AD374F41-ABFD-4D2A-9A6C-323238960B25}" destId="{1FC8013B-9220-41E1-9075-CB58F5B04460}" srcOrd="3" destOrd="0" parTransId="{7BCE8BB2-A21A-4F71-A33F-E39EF0E64E1E}" sibTransId="{60B81E86-EF17-4436-80F6-EFD5C8270A84}"/>
    <dgm:cxn modelId="{90BE8FBF-D13D-43C2-811A-ABF601E484AA}" type="presOf" srcId="{3EB8F8B6-31FC-4C21-A8B5-20F7C0D8EFA3}" destId="{045A2F58-55A1-4841-B62C-477D8E0D449A}" srcOrd="1" destOrd="0" presId="urn:microsoft.com/office/officeart/2005/8/layout/vProcess5"/>
    <dgm:cxn modelId="{042BF3C0-AAAC-4BC4-AF14-D6B2E71A269C}" type="presOf" srcId="{AD374F41-ABFD-4D2A-9A6C-323238960B25}" destId="{00E7F248-730F-4072-BEAB-5ADAF11365C4}" srcOrd="0" destOrd="0" presId="urn:microsoft.com/office/officeart/2005/8/layout/vProcess5"/>
    <dgm:cxn modelId="{A2DC68C1-C5AF-4D20-88CA-DE0556922FE0}" type="presOf" srcId="{F3122A3E-9863-4920-BCC7-8377DFA95741}" destId="{E2E2D463-5B2C-43B6-AB32-9F6343A6B695}" srcOrd="0" destOrd="0" presId="urn:microsoft.com/office/officeart/2005/8/layout/vProcess5"/>
    <dgm:cxn modelId="{549274C3-DF15-44FF-BFBB-8E210A72678B}" srcId="{AD374F41-ABFD-4D2A-9A6C-323238960B25}" destId="{D9B687D7-014F-4AB9-8F9C-D55A4F80A696}" srcOrd="0" destOrd="0" parTransId="{CBCD34FE-2829-474C-8907-23AEE30EAC0C}" sibTransId="{3AEEC58C-6C9F-4583-A16D-204E0A281A4E}"/>
    <dgm:cxn modelId="{B33D3AD6-CAA5-43F3-8B6B-6DE7E9133C95}" type="presOf" srcId="{1FC8013B-9220-41E1-9075-CB58F5B04460}" destId="{7213ADC1-EA12-48A2-972C-E97918F86B1B}" srcOrd="0" destOrd="0" presId="urn:microsoft.com/office/officeart/2005/8/layout/vProcess5"/>
    <dgm:cxn modelId="{F470B5D6-A9E4-4EEC-993A-2EF3F6AFDBEF}" type="presOf" srcId="{60B81E86-EF17-4436-80F6-EFD5C8270A84}" destId="{DB94FBB9-F1F8-4D99-A6D4-D4FCC7B29579}" srcOrd="0" destOrd="0" presId="urn:microsoft.com/office/officeart/2005/8/layout/vProcess5"/>
    <dgm:cxn modelId="{E0890DF9-D072-4613-B5E6-AAAAB512593A}" srcId="{AD374F41-ABFD-4D2A-9A6C-323238960B25}" destId="{3EB8F8B6-31FC-4C21-A8B5-20F7C0D8EFA3}" srcOrd="4" destOrd="0" parTransId="{AA2C188E-4F43-4E25-BB9B-285528DC4AE1}" sibTransId="{AF92FAAA-F4E6-4AD6-8081-8D9DD821B1F4}"/>
    <dgm:cxn modelId="{552805FF-79AC-4E05-AA77-38D6F2A70821}" type="presOf" srcId="{1FC8013B-9220-41E1-9075-CB58F5B04460}" destId="{0A15039E-0C4B-41FB-871C-CCC03155042F}" srcOrd="1" destOrd="0" presId="urn:microsoft.com/office/officeart/2005/8/layout/vProcess5"/>
    <dgm:cxn modelId="{9C9B3232-2BB5-4D42-BCD4-3F070CA2F9B0}" type="presParOf" srcId="{00E7F248-730F-4072-BEAB-5ADAF11365C4}" destId="{B9070E1F-8C5F-4E2F-9885-71A833E609B6}" srcOrd="0" destOrd="0" presId="urn:microsoft.com/office/officeart/2005/8/layout/vProcess5"/>
    <dgm:cxn modelId="{576C388D-E7FE-459B-BC7B-D65B76E2005E}" type="presParOf" srcId="{00E7F248-730F-4072-BEAB-5ADAF11365C4}" destId="{0108399C-0A77-44B5-9018-9570DB73AD3D}" srcOrd="1" destOrd="0" presId="urn:microsoft.com/office/officeart/2005/8/layout/vProcess5"/>
    <dgm:cxn modelId="{065B047B-C6F2-4C18-9B59-4A91FBB48EA8}" type="presParOf" srcId="{00E7F248-730F-4072-BEAB-5ADAF11365C4}" destId="{2218A86F-7EC6-427D-AEFD-43281C2B5A98}" srcOrd="2" destOrd="0" presId="urn:microsoft.com/office/officeart/2005/8/layout/vProcess5"/>
    <dgm:cxn modelId="{DDACA972-165E-4FB3-AADB-991B8A477C23}" type="presParOf" srcId="{00E7F248-730F-4072-BEAB-5ADAF11365C4}" destId="{AFCBD67F-C042-443C-AEF5-BCADF85BD42E}" srcOrd="3" destOrd="0" presId="urn:microsoft.com/office/officeart/2005/8/layout/vProcess5"/>
    <dgm:cxn modelId="{028CBEAC-8325-4B4D-B1A7-F1C52A323EAC}" type="presParOf" srcId="{00E7F248-730F-4072-BEAB-5ADAF11365C4}" destId="{7213ADC1-EA12-48A2-972C-E97918F86B1B}" srcOrd="4" destOrd="0" presId="urn:microsoft.com/office/officeart/2005/8/layout/vProcess5"/>
    <dgm:cxn modelId="{6F37D6E3-FBCA-4BDB-A4E3-0772DB5B8A63}" type="presParOf" srcId="{00E7F248-730F-4072-BEAB-5ADAF11365C4}" destId="{84E94294-88D3-4E6D-AABE-6A1ABE3FA5DF}" srcOrd="5" destOrd="0" presId="urn:microsoft.com/office/officeart/2005/8/layout/vProcess5"/>
    <dgm:cxn modelId="{7C568E9F-8C86-49E5-9128-CB76ACF2AAD9}" type="presParOf" srcId="{00E7F248-730F-4072-BEAB-5ADAF11365C4}" destId="{C8B796E3-F463-4ABD-ABE3-7DEC237A84F3}" srcOrd="6" destOrd="0" presId="urn:microsoft.com/office/officeart/2005/8/layout/vProcess5"/>
    <dgm:cxn modelId="{4ADF238E-D93E-4A38-AB39-946DB57F8375}" type="presParOf" srcId="{00E7F248-730F-4072-BEAB-5ADAF11365C4}" destId="{3CCE4FF8-D959-49A8-AF6D-9F322298FC25}" srcOrd="7" destOrd="0" presId="urn:microsoft.com/office/officeart/2005/8/layout/vProcess5"/>
    <dgm:cxn modelId="{B966E0C8-4543-4EAF-9807-0477A09AEC7E}" type="presParOf" srcId="{00E7F248-730F-4072-BEAB-5ADAF11365C4}" destId="{E2E2D463-5B2C-43B6-AB32-9F6343A6B695}" srcOrd="8" destOrd="0" presId="urn:microsoft.com/office/officeart/2005/8/layout/vProcess5"/>
    <dgm:cxn modelId="{CF9B74F3-1E3A-4E06-B517-6519155D9736}" type="presParOf" srcId="{00E7F248-730F-4072-BEAB-5ADAF11365C4}" destId="{DB94FBB9-F1F8-4D99-A6D4-D4FCC7B29579}" srcOrd="9" destOrd="0" presId="urn:microsoft.com/office/officeart/2005/8/layout/vProcess5"/>
    <dgm:cxn modelId="{75F598A7-AA17-4699-9F19-C265EE68283B}" type="presParOf" srcId="{00E7F248-730F-4072-BEAB-5ADAF11365C4}" destId="{0B999B7A-0F27-4C17-8B0A-C1BF5049DD1C}" srcOrd="10" destOrd="0" presId="urn:microsoft.com/office/officeart/2005/8/layout/vProcess5"/>
    <dgm:cxn modelId="{AE3B8A39-A759-4E40-8B1D-5F0946BE1509}" type="presParOf" srcId="{00E7F248-730F-4072-BEAB-5ADAF11365C4}" destId="{DD0E692F-59D3-486A-A5BE-EB2240438EAC}" srcOrd="11" destOrd="0" presId="urn:microsoft.com/office/officeart/2005/8/layout/vProcess5"/>
    <dgm:cxn modelId="{D2852D08-3310-433A-A632-822005D3ECCC}" type="presParOf" srcId="{00E7F248-730F-4072-BEAB-5ADAF11365C4}" destId="{2A20C2FD-D119-41CC-A2FE-60E07B84384B}" srcOrd="12" destOrd="0" presId="urn:microsoft.com/office/officeart/2005/8/layout/vProcess5"/>
    <dgm:cxn modelId="{4CFE4CE7-7290-4AF1-8401-A50517DCD660}" type="presParOf" srcId="{00E7F248-730F-4072-BEAB-5ADAF11365C4}" destId="{0A15039E-0C4B-41FB-871C-CCC03155042F}" srcOrd="13" destOrd="0" presId="urn:microsoft.com/office/officeart/2005/8/layout/vProcess5"/>
    <dgm:cxn modelId="{8B70E2C4-AD3C-49E6-A81C-5173E9F87407}" type="presParOf" srcId="{00E7F248-730F-4072-BEAB-5ADAF11365C4}" destId="{045A2F58-55A1-4841-B62C-477D8E0D449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F784AB-1B47-4D06-BA2E-28FD3FD2BFC6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62EABD5-2481-4A2B-A7AD-D56C303AF932}">
      <dgm:prSet/>
      <dgm:spPr/>
      <dgm:t>
        <a:bodyPr/>
        <a:lstStyle/>
        <a:p>
          <a:r>
            <a:rPr lang="en-US" b="0" i="0"/>
            <a:t>Grants + support per ecosystem</a:t>
          </a:r>
          <a:endParaRPr lang="en-US"/>
        </a:p>
      </dgm:t>
    </dgm:pt>
    <dgm:pt modelId="{DE508214-7A30-48A8-B4EA-9CC217B0E195}" type="parTrans" cxnId="{5F3A76AC-9691-42D2-9CB4-01556411800E}">
      <dgm:prSet/>
      <dgm:spPr/>
      <dgm:t>
        <a:bodyPr/>
        <a:lstStyle/>
        <a:p>
          <a:endParaRPr lang="en-US"/>
        </a:p>
      </dgm:t>
    </dgm:pt>
    <dgm:pt modelId="{F03F7AEA-5CFC-4E9A-AA4D-9DA7C20645AD}" type="sibTrans" cxnId="{5F3A76AC-9691-42D2-9CB4-01556411800E}">
      <dgm:prSet/>
      <dgm:spPr/>
      <dgm:t>
        <a:bodyPr/>
        <a:lstStyle/>
        <a:p>
          <a:endParaRPr lang="en-US"/>
        </a:p>
      </dgm:t>
    </dgm:pt>
    <dgm:pt modelId="{BFB36607-A0E2-4D1B-98D7-155704D74E92}">
      <dgm:prSet/>
      <dgm:spPr/>
      <dgm:t>
        <a:bodyPr/>
        <a:lstStyle/>
        <a:p>
          <a:r>
            <a:rPr lang="en-US" b="0" i="0"/>
            <a:t>Join our mission to automate national logistics</a:t>
          </a:r>
          <a:endParaRPr lang="en-US"/>
        </a:p>
      </dgm:t>
    </dgm:pt>
    <dgm:pt modelId="{359745A5-A8D6-4640-951F-B618176F12C3}" type="parTrans" cxnId="{7A038055-AE98-4967-A43C-0C34D9F3F5EF}">
      <dgm:prSet/>
      <dgm:spPr/>
      <dgm:t>
        <a:bodyPr/>
        <a:lstStyle/>
        <a:p>
          <a:endParaRPr lang="en-US"/>
        </a:p>
      </dgm:t>
    </dgm:pt>
    <dgm:pt modelId="{F9CCB7FA-3989-4EEA-A431-459F16B97168}" type="sibTrans" cxnId="{7A038055-AE98-4967-A43C-0C34D9F3F5EF}">
      <dgm:prSet/>
      <dgm:spPr/>
      <dgm:t>
        <a:bodyPr/>
        <a:lstStyle/>
        <a:p>
          <a:endParaRPr lang="en-US"/>
        </a:p>
      </dgm:t>
    </dgm:pt>
    <dgm:pt modelId="{344DDB15-958C-4132-9849-991BC19D1C6F}" type="pres">
      <dgm:prSet presAssocID="{42F784AB-1B47-4D06-BA2E-28FD3FD2BFC6}" presName="Name0" presStyleCnt="0">
        <dgm:presLayoutVars>
          <dgm:chMax/>
          <dgm:chPref/>
          <dgm:dir/>
          <dgm:animLvl val="lvl"/>
        </dgm:presLayoutVars>
      </dgm:prSet>
      <dgm:spPr/>
    </dgm:pt>
    <dgm:pt modelId="{F12DE0B0-1FEF-4C23-9EC8-25E5A9697BF3}" type="pres">
      <dgm:prSet presAssocID="{B62EABD5-2481-4A2B-A7AD-D56C303AF932}" presName="composite" presStyleCnt="0"/>
      <dgm:spPr/>
    </dgm:pt>
    <dgm:pt modelId="{855F7C2B-E1D1-4BD9-9701-097CE9D60018}" type="pres">
      <dgm:prSet presAssocID="{B62EABD5-2481-4A2B-A7AD-D56C303AF932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B1834158-2B61-4CB9-A7BF-C8A9F350821D}" type="pres">
      <dgm:prSet presAssocID="{B62EABD5-2481-4A2B-A7AD-D56C303AF932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73197BDB-E001-4E09-84BD-D5679E596FE0}" type="pres">
      <dgm:prSet presAssocID="{B62EABD5-2481-4A2B-A7AD-D56C303AF932}" presName="BalanceSpacing" presStyleCnt="0"/>
      <dgm:spPr/>
    </dgm:pt>
    <dgm:pt modelId="{970A96AE-4FCD-45D2-BF90-11A97129BF2A}" type="pres">
      <dgm:prSet presAssocID="{B62EABD5-2481-4A2B-A7AD-D56C303AF932}" presName="BalanceSpacing1" presStyleCnt="0"/>
      <dgm:spPr/>
    </dgm:pt>
    <dgm:pt modelId="{FE2F66C6-B66E-46B3-A409-43A42BEF05CC}" type="pres">
      <dgm:prSet presAssocID="{F03F7AEA-5CFC-4E9A-AA4D-9DA7C20645AD}" presName="Accent1Text" presStyleLbl="node1" presStyleIdx="1" presStyleCnt="4"/>
      <dgm:spPr/>
    </dgm:pt>
    <dgm:pt modelId="{F5C5B451-41FE-42DE-8766-C86C4206978F}" type="pres">
      <dgm:prSet presAssocID="{F03F7AEA-5CFC-4E9A-AA4D-9DA7C20645AD}" presName="spaceBetweenRectangles" presStyleCnt="0"/>
      <dgm:spPr/>
    </dgm:pt>
    <dgm:pt modelId="{18E202EA-F92A-4DE9-B4A3-22EBFE2C0188}" type="pres">
      <dgm:prSet presAssocID="{BFB36607-A0E2-4D1B-98D7-155704D74E92}" presName="composite" presStyleCnt="0"/>
      <dgm:spPr/>
    </dgm:pt>
    <dgm:pt modelId="{F1787B9E-5E65-45BF-86AD-E87E007C822A}" type="pres">
      <dgm:prSet presAssocID="{BFB36607-A0E2-4D1B-98D7-155704D74E92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47DA6224-F695-4B0F-999C-5CD2DC2AE3AD}" type="pres">
      <dgm:prSet presAssocID="{BFB36607-A0E2-4D1B-98D7-155704D74E92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67FDC6DA-8087-4099-94E6-59CE48B4F2C9}" type="pres">
      <dgm:prSet presAssocID="{BFB36607-A0E2-4D1B-98D7-155704D74E92}" presName="BalanceSpacing" presStyleCnt="0"/>
      <dgm:spPr/>
    </dgm:pt>
    <dgm:pt modelId="{B756EE26-F27A-4F0D-A2E0-ACF6F5924D1A}" type="pres">
      <dgm:prSet presAssocID="{BFB36607-A0E2-4D1B-98D7-155704D74E92}" presName="BalanceSpacing1" presStyleCnt="0"/>
      <dgm:spPr/>
    </dgm:pt>
    <dgm:pt modelId="{2CCB4DEC-B736-45E1-BDB8-B965AC712CEB}" type="pres">
      <dgm:prSet presAssocID="{F9CCB7FA-3989-4EEA-A431-459F16B97168}" presName="Accent1Text" presStyleLbl="node1" presStyleIdx="3" presStyleCnt="4"/>
      <dgm:spPr/>
    </dgm:pt>
  </dgm:ptLst>
  <dgm:cxnLst>
    <dgm:cxn modelId="{9AF14718-12EA-4A59-B6F5-A579B70B4120}" type="presOf" srcId="{F9CCB7FA-3989-4EEA-A431-459F16B97168}" destId="{2CCB4DEC-B736-45E1-BDB8-B965AC712CEB}" srcOrd="0" destOrd="0" presId="urn:microsoft.com/office/officeart/2008/layout/AlternatingHexagons"/>
    <dgm:cxn modelId="{F4EEA853-E29E-4F79-9B9B-31D2A70BE570}" type="presOf" srcId="{42F784AB-1B47-4D06-BA2E-28FD3FD2BFC6}" destId="{344DDB15-958C-4132-9849-991BC19D1C6F}" srcOrd="0" destOrd="0" presId="urn:microsoft.com/office/officeart/2008/layout/AlternatingHexagons"/>
    <dgm:cxn modelId="{7A038055-AE98-4967-A43C-0C34D9F3F5EF}" srcId="{42F784AB-1B47-4D06-BA2E-28FD3FD2BFC6}" destId="{BFB36607-A0E2-4D1B-98D7-155704D74E92}" srcOrd="1" destOrd="0" parTransId="{359745A5-A8D6-4640-951F-B618176F12C3}" sibTransId="{F9CCB7FA-3989-4EEA-A431-459F16B97168}"/>
    <dgm:cxn modelId="{9BB2C557-984A-445B-A6E8-CF41256692BD}" type="presOf" srcId="{BFB36607-A0E2-4D1B-98D7-155704D74E92}" destId="{F1787B9E-5E65-45BF-86AD-E87E007C822A}" srcOrd="0" destOrd="0" presId="urn:microsoft.com/office/officeart/2008/layout/AlternatingHexagons"/>
    <dgm:cxn modelId="{5F3A76AC-9691-42D2-9CB4-01556411800E}" srcId="{42F784AB-1B47-4D06-BA2E-28FD3FD2BFC6}" destId="{B62EABD5-2481-4A2B-A7AD-D56C303AF932}" srcOrd="0" destOrd="0" parTransId="{DE508214-7A30-48A8-B4EA-9CC217B0E195}" sibTransId="{F03F7AEA-5CFC-4E9A-AA4D-9DA7C20645AD}"/>
    <dgm:cxn modelId="{9DAC7DCF-F3E7-4B94-A3C6-774BAA8AA1E9}" type="presOf" srcId="{F03F7AEA-5CFC-4E9A-AA4D-9DA7C20645AD}" destId="{FE2F66C6-B66E-46B3-A409-43A42BEF05CC}" srcOrd="0" destOrd="0" presId="urn:microsoft.com/office/officeart/2008/layout/AlternatingHexagons"/>
    <dgm:cxn modelId="{6E1BC7F6-8102-431A-8BAA-D3778AEC8809}" type="presOf" srcId="{B62EABD5-2481-4A2B-A7AD-D56C303AF932}" destId="{855F7C2B-E1D1-4BD9-9701-097CE9D60018}" srcOrd="0" destOrd="0" presId="urn:microsoft.com/office/officeart/2008/layout/AlternatingHexagons"/>
    <dgm:cxn modelId="{E18E98DB-DC1C-47D0-AC94-C05ADBD0EE9E}" type="presParOf" srcId="{344DDB15-958C-4132-9849-991BC19D1C6F}" destId="{F12DE0B0-1FEF-4C23-9EC8-25E5A9697BF3}" srcOrd="0" destOrd="0" presId="urn:microsoft.com/office/officeart/2008/layout/AlternatingHexagons"/>
    <dgm:cxn modelId="{A8876F07-F48B-4984-BAFF-60E1EA59DA87}" type="presParOf" srcId="{F12DE0B0-1FEF-4C23-9EC8-25E5A9697BF3}" destId="{855F7C2B-E1D1-4BD9-9701-097CE9D60018}" srcOrd="0" destOrd="0" presId="urn:microsoft.com/office/officeart/2008/layout/AlternatingHexagons"/>
    <dgm:cxn modelId="{EFFACB34-6758-4B96-92C5-703638A4ED9D}" type="presParOf" srcId="{F12DE0B0-1FEF-4C23-9EC8-25E5A9697BF3}" destId="{B1834158-2B61-4CB9-A7BF-C8A9F350821D}" srcOrd="1" destOrd="0" presId="urn:microsoft.com/office/officeart/2008/layout/AlternatingHexagons"/>
    <dgm:cxn modelId="{59C3731B-55A3-4939-B163-2DA3295E9887}" type="presParOf" srcId="{F12DE0B0-1FEF-4C23-9EC8-25E5A9697BF3}" destId="{73197BDB-E001-4E09-84BD-D5679E596FE0}" srcOrd="2" destOrd="0" presId="urn:microsoft.com/office/officeart/2008/layout/AlternatingHexagons"/>
    <dgm:cxn modelId="{048D837B-8413-4454-AC4C-C65442E51F84}" type="presParOf" srcId="{F12DE0B0-1FEF-4C23-9EC8-25E5A9697BF3}" destId="{970A96AE-4FCD-45D2-BF90-11A97129BF2A}" srcOrd="3" destOrd="0" presId="urn:microsoft.com/office/officeart/2008/layout/AlternatingHexagons"/>
    <dgm:cxn modelId="{378D8722-A2A1-4240-B55D-63C51C2EF017}" type="presParOf" srcId="{F12DE0B0-1FEF-4C23-9EC8-25E5A9697BF3}" destId="{FE2F66C6-B66E-46B3-A409-43A42BEF05CC}" srcOrd="4" destOrd="0" presId="urn:microsoft.com/office/officeart/2008/layout/AlternatingHexagons"/>
    <dgm:cxn modelId="{81A6714D-C903-42ED-9DB7-401D42B42598}" type="presParOf" srcId="{344DDB15-958C-4132-9849-991BC19D1C6F}" destId="{F5C5B451-41FE-42DE-8766-C86C4206978F}" srcOrd="1" destOrd="0" presId="urn:microsoft.com/office/officeart/2008/layout/AlternatingHexagons"/>
    <dgm:cxn modelId="{FD48D5F4-90F1-484F-A7FB-2FAE27F07222}" type="presParOf" srcId="{344DDB15-958C-4132-9849-991BC19D1C6F}" destId="{18E202EA-F92A-4DE9-B4A3-22EBFE2C0188}" srcOrd="2" destOrd="0" presId="urn:microsoft.com/office/officeart/2008/layout/AlternatingHexagons"/>
    <dgm:cxn modelId="{FC941148-7BE4-4C49-87DE-14396AC129D3}" type="presParOf" srcId="{18E202EA-F92A-4DE9-B4A3-22EBFE2C0188}" destId="{F1787B9E-5E65-45BF-86AD-E87E007C822A}" srcOrd="0" destOrd="0" presId="urn:microsoft.com/office/officeart/2008/layout/AlternatingHexagons"/>
    <dgm:cxn modelId="{26DDE848-BE05-413E-8BD0-3301EE45F14D}" type="presParOf" srcId="{18E202EA-F92A-4DE9-B4A3-22EBFE2C0188}" destId="{47DA6224-F695-4B0F-999C-5CD2DC2AE3AD}" srcOrd="1" destOrd="0" presId="urn:microsoft.com/office/officeart/2008/layout/AlternatingHexagons"/>
    <dgm:cxn modelId="{C72871D5-10E2-4234-86D9-8721E7413FA9}" type="presParOf" srcId="{18E202EA-F92A-4DE9-B4A3-22EBFE2C0188}" destId="{67FDC6DA-8087-4099-94E6-59CE48B4F2C9}" srcOrd="2" destOrd="0" presId="urn:microsoft.com/office/officeart/2008/layout/AlternatingHexagons"/>
    <dgm:cxn modelId="{A2DABB7E-89AA-4045-B017-A7D0A1FA67BB}" type="presParOf" srcId="{18E202EA-F92A-4DE9-B4A3-22EBFE2C0188}" destId="{B756EE26-F27A-4F0D-A2E0-ACF6F5924D1A}" srcOrd="3" destOrd="0" presId="urn:microsoft.com/office/officeart/2008/layout/AlternatingHexagons"/>
    <dgm:cxn modelId="{BB1AE24B-1D4D-4AF2-8341-C82E15421DBE}" type="presParOf" srcId="{18E202EA-F92A-4DE9-B4A3-22EBFE2C0188}" destId="{2CCB4DEC-B736-45E1-BDB8-B965AC712CEB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37E8-CC59-4925-95EC-8E44C6A77698}">
      <dsp:nvSpPr>
        <dsp:cNvPr id="0" name=""/>
        <dsp:cNvSpPr/>
      </dsp:nvSpPr>
      <dsp:spPr>
        <a:xfrm>
          <a:off x="569308" y="898551"/>
          <a:ext cx="1446654" cy="1446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B15D3-6EAF-407F-B777-D851172FE311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C9D50-3713-4C45-81AC-D0B1083FC8EB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Secure</a:t>
          </a:r>
          <a:endParaRPr lang="en-US" sz="2400" kern="1200"/>
        </a:p>
      </dsp:txBody>
      <dsp:txXfrm>
        <a:off x="106853" y="2795802"/>
        <a:ext cx="2371564" cy="720000"/>
      </dsp:txXfrm>
    </dsp:sp>
    <dsp:sp modelId="{6248CDEE-F29B-4EA9-8A1A-A9858DA0B345}">
      <dsp:nvSpPr>
        <dsp:cNvPr id="0" name=""/>
        <dsp:cNvSpPr/>
      </dsp:nvSpPr>
      <dsp:spPr>
        <a:xfrm>
          <a:off x="3355896" y="898551"/>
          <a:ext cx="1446654" cy="1446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D31FD2-24E8-4726-9468-79CB095317E5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0923C-B536-4703-9078-3C1BC7549D30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Transparent</a:t>
          </a:r>
          <a:endParaRPr lang="en-US" sz="2400" kern="1200"/>
        </a:p>
      </dsp:txBody>
      <dsp:txXfrm>
        <a:off x="2893441" y="2795802"/>
        <a:ext cx="2371564" cy="720000"/>
      </dsp:txXfrm>
    </dsp:sp>
    <dsp:sp modelId="{53EA75FB-B885-4BEC-9415-AD9AAC1F8C5F}">
      <dsp:nvSpPr>
        <dsp:cNvPr id="0" name=""/>
        <dsp:cNvSpPr/>
      </dsp:nvSpPr>
      <dsp:spPr>
        <a:xfrm>
          <a:off x="6142485" y="898551"/>
          <a:ext cx="1446654" cy="1446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1D924-0C89-43CA-8FF4-693933DFD1C2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CFCAB-414E-43FD-AB07-5CA034E5D562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/>
            <a:t>Automated</a:t>
          </a:r>
          <a:endParaRPr lang="en-US" sz="2400" kern="1200"/>
        </a:p>
      </dsp:txBody>
      <dsp:txXfrm>
        <a:off x="5680030" y="2795802"/>
        <a:ext cx="2371564" cy="720000"/>
      </dsp:txXfrm>
    </dsp:sp>
    <dsp:sp modelId="{4484DE29-6AB0-49C3-9D73-49199528900B}">
      <dsp:nvSpPr>
        <dsp:cNvPr id="0" name=""/>
        <dsp:cNvSpPr/>
      </dsp:nvSpPr>
      <dsp:spPr>
        <a:xfrm>
          <a:off x="8929074" y="898551"/>
          <a:ext cx="1446654" cy="14466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0EB1E-56B3-44DF-847A-B433C27822DA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C987F-10EA-4B1A-9C34-18A3BF0B17C5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>
              <a:latin typeface="Neue Haas Grotesk Text Pro"/>
            </a:rPr>
            <a:t>National</a:t>
          </a:r>
          <a:endParaRPr lang="en-US" sz="2400" kern="1200"/>
        </a:p>
      </dsp:txBody>
      <dsp:txXfrm>
        <a:off x="8466619" y="2795802"/>
        <a:ext cx="237156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399C-0A77-44B5-9018-9570DB73AD3D}">
      <dsp:nvSpPr>
        <dsp:cNvPr id="0" name=""/>
        <dsp:cNvSpPr/>
      </dsp:nvSpPr>
      <dsp:spPr>
        <a:xfrm>
          <a:off x="0" y="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u="none" kern="1200"/>
            <a:t>IoT + </a:t>
          </a:r>
          <a:r>
            <a:rPr lang="en-US" sz="2300" b="0" i="0" u="none" kern="1200" err="1"/>
            <a:t>Chainlink</a:t>
          </a:r>
          <a:r>
            <a:rPr lang="en-US" sz="2300" b="0" i="0" u="none" kern="1200"/>
            <a:t> oracles trigger smart contracts on:</a:t>
          </a:r>
          <a:endParaRPr lang="en-US" sz="2300" kern="1200"/>
        </a:p>
      </dsp:txBody>
      <dsp:txXfrm>
        <a:off x="25826" y="25826"/>
        <a:ext cx="7373020" cy="830111"/>
      </dsp:txXfrm>
    </dsp:sp>
    <dsp:sp modelId="{2218A86F-7EC6-427D-AEFD-43281C2B5A98}">
      <dsp:nvSpPr>
        <dsp:cNvPr id="0" name=""/>
        <dsp:cNvSpPr/>
      </dsp:nvSpPr>
      <dsp:spPr>
        <a:xfrm>
          <a:off x="629339" y="100423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Carrier Pickup</a:t>
          </a:r>
        </a:p>
      </dsp:txBody>
      <dsp:txXfrm>
        <a:off x="655165" y="1030056"/>
        <a:ext cx="7173540" cy="830111"/>
      </dsp:txXfrm>
    </dsp:sp>
    <dsp:sp modelId="{AFCBD67F-C042-443C-AEF5-BCADF85BD42E}">
      <dsp:nvSpPr>
        <dsp:cNvPr id="0" name=""/>
        <dsp:cNvSpPr/>
      </dsp:nvSpPr>
      <dsp:spPr>
        <a:xfrm>
          <a:off x="1258679" y="200846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Route Tracking</a:t>
          </a:r>
        </a:p>
      </dsp:txBody>
      <dsp:txXfrm>
        <a:off x="1284505" y="2034286"/>
        <a:ext cx="7173540" cy="830111"/>
      </dsp:txXfrm>
    </dsp:sp>
    <dsp:sp modelId="{7213ADC1-EA12-48A2-972C-E97918F86B1B}">
      <dsp:nvSpPr>
        <dsp:cNvPr id="0" name=""/>
        <dsp:cNvSpPr/>
      </dsp:nvSpPr>
      <dsp:spPr>
        <a:xfrm>
          <a:off x="1888018" y="301269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/>
            <a:t>Delivery confirmation</a:t>
          </a:r>
          <a:endParaRPr lang="en-US" sz="2300" kern="1200"/>
        </a:p>
      </dsp:txBody>
      <dsp:txXfrm>
        <a:off x="1913844" y="3038516"/>
        <a:ext cx="7173540" cy="830111"/>
      </dsp:txXfrm>
    </dsp:sp>
    <dsp:sp modelId="{84E94294-88D3-4E6D-AABE-6A1ABE3FA5DF}">
      <dsp:nvSpPr>
        <dsp:cNvPr id="0" name=""/>
        <dsp:cNvSpPr/>
      </dsp:nvSpPr>
      <dsp:spPr>
        <a:xfrm>
          <a:off x="2517358" y="4016920"/>
          <a:ext cx="8427678" cy="881763"/>
        </a:xfrm>
        <a:prstGeom prst="roundRect">
          <a:avLst>
            <a:gd name="adj" fmla="val 10000"/>
          </a:avLst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i="0" kern="1200"/>
            <a:t>NFT delivery confirmation = transfer of ownership.</a:t>
          </a:r>
          <a:endParaRPr lang="en-US" sz="2300" kern="1200"/>
        </a:p>
      </dsp:txBody>
      <dsp:txXfrm>
        <a:off x="2543184" y="4042746"/>
        <a:ext cx="7173540" cy="830111"/>
      </dsp:txXfrm>
    </dsp:sp>
    <dsp:sp modelId="{C8B796E3-F463-4ABD-ABE3-7DEC237A84F3}">
      <dsp:nvSpPr>
        <dsp:cNvPr id="0" name=""/>
        <dsp:cNvSpPr/>
      </dsp:nvSpPr>
      <dsp:spPr>
        <a:xfrm>
          <a:off x="7854532" y="644176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983490" y="644176"/>
        <a:ext cx="315230" cy="431292"/>
      </dsp:txXfrm>
    </dsp:sp>
    <dsp:sp modelId="{3CCE4FF8-D959-49A8-AF6D-9F322298FC25}">
      <dsp:nvSpPr>
        <dsp:cNvPr id="0" name=""/>
        <dsp:cNvSpPr/>
      </dsp:nvSpPr>
      <dsp:spPr>
        <a:xfrm>
          <a:off x="8483872" y="1648407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8876"/>
            <a:satOff val="-10011"/>
            <a:lumOff val="-64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78876"/>
              <a:satOff val="-10011"/>
              <a:lumOff val="-64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612830" y="1648407"/>
        <a:ext cx="315230" cy="431292"/>
      </dsp:txXfrm>
    </dsp:sp>
    <dsp:sp modelId="{E2E2D463-5B2C-43B6-AB32-9F6343A6B695}">
      <dsp:nvSpPr>
        <dsp:cNvPr id="0" name=""/>
        <dsp:cNvSpPr/>
      </dsp:nvSpPr>
      <dsp:spPr>
        <a:xfrm>
          <a:off x="9113211" y="2637941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57751"/>
            <a:satOff val="-20023"/>
            <a:lumOff val="-12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57751"/>
              <a:satOff val="-20023"/>
              <a:lumOff val="-12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242169" y="2637941"/>
        <a:ext cx="315230" cy="431292"/>
      </dsp:txXfrm>
    </dsp:sp>
    <dsp:sp modelId="{DB94FBB9-F1F8-4D99-A6D4-D4FCC7B29579}">
      <dsp:nvSpPr>
        <dsp:cNvPr id="0" name=""/>
        <dsp:cNvSpPr/>
      </dsp:nvSpPr>
      <dsp:spPr>
        <a:xfrm>
          <a:off x="9742551" y="3651968"/>
          <a:ext cx="573146" cy="57314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9871509" y="3651968"/>
        <a:ext cx="315230" cy="431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5F7C2B-E1D1-4BD9-9701-097CE9D60018}">
      <dsp:nvSpPr>
        <dsp:cNvPr id="0" name=""/>
        <dsp:cNvSpPr/>
      </dsp:nvSpPr>
      <dsp:spPr>
        <a:xfrm rot="5400000">
          <a:off x="2939227" y="1234332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Grants + support per ecosystem</a:t>
          </a:r>
          <a:endParaRPr lang="en-US" sz="1600" kern="1200"/>
        </a:p>
      </dsp:txBody>
      <dsp:txXfrm rot="-5400000">
        <a:off x="3326417" y="1409677"/>
        <a:ext cx="1156020" cy="1328758"/>
      </dsp:txXfrm>
    </dsp:sp>
    <dsp:sp modelId="{B1834158-2B61-4CB9-A7BF-C8A9F350821D}">
      <dsp:nvSpPr>
        <dsp:cNvPr id="0" name=""/>
        <dsp:cNvSpPr/>
      </dsp:nvSpPr>
      <dsp:spPr>
        <a:xfrm>
          <a:off x="4795113" y="1494936"/>
          <a:ext cx="2154326" cy="115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F66C6-B66E-46B3-A409-43A42BEF05CC}">
      <dsp:nvSpPr>
        <dsp:cNvPr id="0" name=""/>
        <dsp:cNvSpPr/>
      </dsp:nvSpPr>
      <dsp:spPr>
        <a:xfrm rot="5400000">
          <a:off x="1125423" y="1234332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12613" y="1409677"/>
        <a:ext cx="1156020" cy="1328758"/>
      </dsp:txXfrm>
    </dsp:sp>
    <dsp:sp modelId="{F1787B9E-5E65-45BF-86AD-E87E007C822A}">
      <dsp:nvSpPr>
        <dsp:cNvPr id="0" name=""/>
        <dsp:cNvSpPr/>
      </dsp:nvSpPr>
      <dsp:spPr>
        <a:xfrm rot="5400000">
          <a:off x="2028850" y="2872856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Join our mission to automate national logistics</a:t>
          </a:r>
          <a:endParaRPr lang="en-US" sz="1600" kern="1200"/>
        </a:p>
      </dsp:txBody>
      <dsp:txXfrm rot="-5400000">
        <a:off x="2416040" y="3048201"/>
        <a:ext cx="1156020" cy="1328758"/>
      </dsp:txXfrm>
    </dsp:sp>
    <dsp:sp modelId="{47DA6224-F695-4B0F-999C-5CD2DC2AE3AD}">
      <dsp:nvSpPr>
        <dsp:cNvPr id="0" name=""/>
        <dsp:cNvSpPr/>
      </dsp:nvSpPr>
      <dsp:spPr>
        <a:xfrm>
          <a:off x="0" y="3133460"/>
          <a:ext cx="2084832" cy="115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B4DEC-B736-45E1-BDB8-B965AC712CEB}">
      <dsp:nvSpPr>
        <dsp:cNvPr id="0" name=""/>
        <dsp:cNvSpPr/>
      </dsp:nvSpPr>
      <dsp:spPr>
        <a:xfrm rot="5400000">
          <a:off x="3842654" y="2872856"/>
          <a:ext cx="1930400" cy="1679448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29844" y="3048201"/>
        <a:ext cx="1156020" cy="1328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2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1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2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2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6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2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7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3B6D5-947F-0338-A85E-7747A8FF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latin typeface="+mn-lt"/>
                <a:cs typeface="Aharoni" panose="02010803020104030203" pitchFamily="2" charset="-79"/>
              </a:rPr>
              <a:t>SafeShipping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848F-74B7-C097-1895-3835C552C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SMART CONTRACTS ENABLED</a:t>
            </a:r>
          </a:p>
        </p:txBody>
      </p:sp>
      <p:pic>
        <p:nvPicPr>
          <p:cNvPr id="26" name="Picture 25" descr="A colorful geometric shapes on a white background&#10;&#10;AI-generated content may be incorrect.">
            <a:extLst>
              <a:ext uri="{FF2B5EF4-FFF2-40B4-BE49-F238E27FC236}">
                <a16:creationId xmlns:a16="http://schemas.microsoft.com/office/drawing/2014/main" id="{0E477CB2-C39F-8A71-3286-22A026E1A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80" r="3865" b="1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F8FE4-7BFC-B323-CB46-B09A60E2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9135" y="620054"/>
            <a:ext cx="5916169" cy="870733"/>
          </a:xfrm>
        </p:spPr>
        <p:txBody>
          <a:bodyPr anchor="b">
            <a:normAutofit/>
          </a:bodyPr>
          <a:lstStyle/>
          <a:p>
            <a:r>
              <a:rPr lang="en-US" sz="5000"/>
              <a:t>Business Model</a:t>
            </a:r>
          </a:p>
        </p:txBody>
      </p:sp>
      <p:pic>
        <p:nvPicPr>
          <p:cNvPr id="5" name="Picture 4" descr="Storage crates">
            <a:extLst>
              <a:ext uri="{FF2B5EF4-FFF2-40B4-BE49-F238E27FC236}">
                <a16:creationId xmlns:a16="http://schemas.microsoft.com/office/drawing/2014/main" id="{9564165E-5994-54E3-4158-7B1A91DF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59" r="26928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B77F-F0C9-B9B9-A4B9-324D2F37E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4099248"/>
            <a:ext cx="5916169" cy="2210111"/>
          </a:xfrm>
        </p:spPr>
        <p:txBody>
          <a:bodyPr>
            <a:normAutofit/>
          </a:bodyPr>
          <a:lstStyle/>
          <a:p>
            <a:pPr>
              <a:buNone/>
            </a:pPr>
            <a:br>
              <a:rPr lang="en-US" sz="1800"/>
            </a:br>
            <a:endParaRPr lang="en-US" sz="180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6F0AC0F-A273-3F38-8748-1EE04B01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135" y="1707198"/>
            <a:ext cx="5614955" cy="210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+mj-lt"/>
                <a:ea typeface="Times New Roman" panose="02020603050405020304" pitchFamily="18" charset="0"/>
                <a:cs typeface="Segoe UI Emoji" panose="020B0502040204020203" pitchFamily="34" charset="0"/>
              </a:rPr>
              <a:t>🎯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Core Offering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>
              <a:solidFill>
                <a:srgbClr val="0F4761"/>
              </a:solidFill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3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mart-contract logistics protocol using IoT + blockchain enables: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8D1ACA7C-11D9-4F0A-D26D-D30D810B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136" y="3975777"/>
            <a:ext cx="5614955" cy="245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000" b="1"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rusted delivery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000" b="1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eal-time milestone tracking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000" b="1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utomated payments</a:t>
            </a: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64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6A045-212B-9A31-32FF-F4D8618A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73" y="554090"/>
            <a:ext cx="10081612" cy="689279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000"/>
              <a:t>Projected Revenue Streams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FF36180-EAC1-A6F3-BE93-9C70A6822F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01710"/>
              </p:ext>
            </p:extLst>
          </p:nvPr>
        </p:nvGraphicFramePr>
        <p:xfrm>
          <a:off x="378573" y="1514294"/>
          <a:ext cx="11338560" cy="51349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0223">
                  <a:extLst>
                    <a:ext uri="{9D8B030D-6E8A-4147-A177-3AD203B41FA5}">
                      <a16:colId xmlns:a16="http://schemas.microsoft.com/office/drawing/2014/main" val="1763709219"/>
                    </a:ext>
                  </a:extLst>
                </a:gridCol>
                <a:gridCol w="4652759">
                  <a:extLst>
                    <a:ext uri="{9D8B030D-6E8A-4147-A177-3AD203B41FA5}">
                      <a16:colId xmlns:a16="http://schemas.microsoft.com/office/drawing/2014/main" val="1012192181"/>
                    </a:ext>
                  </a:extLst>
                </a:gridCol>
                <a:gridCol w="3595578">
                  <a:extLst>
                    <a:ext uri="{9D8B030D-6E8A-4147-A177-3AD203B41FA5}">
                      <a16:colId xmlns:a16="http://schemas.microsoft.com/office/drawing/2014/main" val="3893230677"/>
                    </a:ext>
                  </a:extLst>
                </a:gridCol>
              </a:tblGrid>
              <a:tr h="40952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Revenue Stream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Example Clients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5776265"/>
                  </a:ext>
                </a:extLst>
              </a:tr>
              <a:tr h="7401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B2B SaaS Licensing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Monthly fee for access to API + dashboard for logistics firms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3PLs, regional carriers, brokers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1788258"/>
                  </a:ext>
                </a:extLst>
              </a:tr>
              <a:tr h="996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Per-Transaction Fees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Small % cut per shipment tracked + </a:t>
                      </a:r>
                      <a:r>
                        <a:rPr lang="en-US" sz="1800" kern="100" baseline="0">
                          <a:effectLst/>
                        </a:rPr>
                        <a:t>verified</a:t>
                      </a:r>
                      <a:r>
                        <a:rPr lang="en-US" sz="1800" kern="100">
                          <a:effectLst/>
                        </a:rPr>
                        <a:t> via smart contract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Final-mile partners, USPS API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397965"/>
                  </a:ext>
                </a:extLst>
              </a:tr>
              <a:tr h="996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 Integration Fees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One-time charge for Oracle/IoT custom integrations into ERP systems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Fulfillment centers, freight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141410"/>
                  </a:ext>
                </a:extLst>
              </a:tr>
              <a:tr h="996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Data/Insights Licensing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Aggregated, anonymized shipment performance + risk analytics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Insurers, risk managers, DOT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015667"/>
                  </a:ext>
                </a:extLst>
              </a:tr>
              <a:tr h="9963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NFT Document Issuance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Fee per tokenized bill of lading, customs doc, or proof of delivery NFT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Freight forwarders, importers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154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3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BA61-4AE6-609A-6DC7-939AEB44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93" y="581413"/>
            <a:ext cx="11952576" cy="762195"/>
          </a:xfrm>
        </p:spPr>
        <p:txBody>
          <a:bodyPr anchor="b">
            <a:noAutofit/>
          </a:bodyPr>
          <a:lstStyle/>
          <a:p>
            <a:r>
              <a:rPr kumimoji="0" lang="en-US" altLang="en-US" sz="5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 Estimates (US-Focused)</a:t>
            </a: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FC6-2ACB-00F7-2FB0-8B2FD906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836505"/>
            <a:ext cx="8786390" cy="2170923"/>
          </a:xfrm>
          <a:solidFill>
            <a:srgbClr val="FFFFFF">
              <a:alpha val="6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DE31A4-3057-AB7F-C510-31F5BBDFC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1248"/>
              </p:ext>
            </p:extLst>
          </p:nvPr>
        </p:nvGraphicFramePr>
        <p:xfrm>
          <a:off x="412493" y="2069102"/>
          <a:ext cx="11338560" cy="2625010"/>
        </p:xfrm>
        <a:graphic>
          <a:graphicData uri="http://schemas.openxmlformats.org/drawingml/2006/table">
            <a:tbl>
              <a:tblPr firstRow="1" firstCol="1" bandRow="1">
                <a:tableStyleId>{125E5076-3810-47DD-B79F-674D7AD40C01}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808852394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597796115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3202433281"/>
                    </a:ext>
                  </a:extLst>
                </a:gridCol>
              </a:tblGrid>
              <a:tr h="525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Segment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Volume (2024 est.)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TAM Estimate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5568337"/>
                  </a:ext>
                </a:extLst>
              </a:tr>
              <a:tr h="525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Final Mile Delivery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21 billion parcels/yr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$110B+ in shipping fees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0178780"/>
                  </a:ext>
                </a:extLst>
              </a:tr>
              <a:tr h="525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LTL Freight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180M shipments/yr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$70B market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90926"/>
                  </a:ext>
                </a:extLst>
              </a:tr>
              <a:tr h="525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Full Truckload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400M+ loads/yr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$180B market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988860"/>
                  </a:ext>
                </a:extLst>
              </a:tr>
              <a:tr h="5250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Cold Chain Logistics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$22B market (2025)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High-value IoT use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40976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E83B6FC9-E1A2-0EF5-D1D0-6295E036F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93" y="1343608"/>
            <a:ext cx="5174173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📦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 Parcel + Freight Volume (2024–25)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B6FD41-BFF7-BE0B-25E4-7A67E9C13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88" y="4874504"/>
            <a:ext cx="11237231" cy="135378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  <a:effectLst/>
        </p:spPr>
        <p:txBody>
          <a:bodyPr vert="horz" wrap="square" lIns="0" tIns="101568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Total Addressable Market (TAM):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$350B+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verifiable US shipment volume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Initial Target Market (SAM):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~$2B B2B/enterprise clients handling &gt;10k/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mo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shipments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Serviceable Obtainable Market (SOM):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~$100M over 3–5 years with 50 key partners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491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664A1-F022-AAA1-24C4-F77EEFCE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D89499-1541-5C72-CD96-C7E8EC27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523FC-142B-1335-C3A9-5458CA2BA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43410"/>
            <a:ext cx="6121999" cy="699991"/>
          </a:xfrm>
        </p:spPr>
        <p:txBody>
          <a:bodyPr anchor="b">
            <a:noAutofit/>
          </a:bodyPr>
          <a:lstStyle/>
          <a:p>
            <a:r>
              <a:rPr lang="en-US" sz="500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88446-8DC6-57D8-A99B-CD2D27A1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836505"/>
            <a:ext cx="8786390" cy="2170923"/>
          </a:xfrm>
          <a:solidFill>
            <a:srgbClr val="FFFFFF">
              <a:alpha val="69804"/>
            </a:srgb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800"/>
            </a:br>
            <a:endParaRPr lang="en-US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F96F99-016F-6B56-C9D6-F2FB70EF0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41422"/>
              </p:ext>
            </p:extLst>
          </p:nvPr>
        </p:nvGraphicFramePr>
        <p:xfrm>
          <a:off x="426720" y="1786810"/>
          <a:ext cx="11338560" cy="4584444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4571729">
                  <a:extLst>
                    <a:ext uri="{9D8B030D-6E8A-4147-A177-3AD203B41FA5}">
                      <a16:colId xmlns:a16="http://schemas.microsoft.com/office/drawing/2014/main" val="3991031291"/>
                    </a:ext>
                  </a:extLst>
                </a:gridCol>
                <a:gridCol w="6766831">
                  <a:extLst>
                    <a:ext uri="{9D8B030D-6E8A-4147-A177-3AD203B41FA5}">
                      <a16:colId xmlns:a16="http://schemas.microsoft.com/office/drawing/2014/main" val="3279027894"/>
                    </a:ext>
                  </a:extLst>
                </a:gridCol>
              </a:tblGrid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Metric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Est. Impact (5-Year View)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578163"/>
                  </a:ext>
                </a:extLst>
              </a:tr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Dispute resolution reduction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-60% for verified contracts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9158061"/>
                  </a:ext>
                </a:extLst>
              </a:tr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Delivery fraud reduction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-40% in false “delivered” scans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81169"/>
                  </a:ext>
                </a:extLst>
              </a:tr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Smart contract adoption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5M+ contracts executed in 3 years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511442"/>
                  </a:ext>
                </a:extLst>
              </a:tr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Customs clearance time saved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20–40% faster for international cargo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3880154"/>
                  </a:ext>
                </a:extLst>
              </a:tr>
              <a:tr h="76407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Insurance claims automated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$100M+ in reduced payout friction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61318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77D69896-A736-FBD7-4E26-0B867758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" y="1181806"/>
            <a:ext cx="5085974" cy="80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📈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Tangible Impact Metrics (Modeled)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77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15A96-A8A7-F7E4-BF32-2D192FE3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sz="5000"/>
              <a:t>Roadmap</a:t>
            </a:r>
          </a:p>
        </p:txBody>
      </p:sp>
      <p:pic>
        <p:nvPicPr>
          <p:cNvPr id="5" name="Picture 4" descr="Close-up of chain link">
            <a:extLst>
              <a:ext uri="{FF2B5EF4-FFF2-40B4-BE49-F238E27FC236}">
                <a16:creationId xmlns:a16="http://schemas.microsoft.com/office/drawing/2014/main" id="{3B4633A5-0ACC-74E5-7D97-307089D6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12" r="34894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9134-0EC3-EE03-D33A-EA14E5F9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6623447" cy="4095078"/>
          </a:xfrm>
        </p:spPr>
        <p:txBody>
          <a:bodyPr>
            <a:normAutofit/>
          </a:bodyPr>
          <a:lstStyle/>
          <a:p>
            <a:r>
              <a:rPr lang="en-US" sz="2400" b="0" i="0" u="none" strike="noStrike">
                <a:effectLst/>
              </a:rPr>
              <a:t>MVP → Customs pilot → Oracle integration</a:t>
            </a:r>
            <a:endParaRPr lang="en-US" sz="2400" b="0">
              <a:effectLst/>
            </a:endParaRPr>
          </a:p>
          <a:p>
            <a:r>
              <a:rPr lang="en-US" sz="2400" b="0" i="0" u="none" strike="noStrike">
                <a:effectLst/>
              </a:rPr>
              <a:t>NFT docs → DAO for dispute standards</a:t>
            </a:r>
            <a:endParaRPr lang="en-US" sz="2400" b="0">
              <a:effectLst/>
            </a:endParaRPr>
          </a:p>
          <a:p>
            <a:r>
              <a:rPr lang="en-US" sz="2400" b="0" i="0" u="none" strike="noStrike">
                <a:effectLst/>
              </a:rPr>
              <a:t>Multi-chain rollout</a:t>
            </a:r>
            <a:endParaRPr lang="en-US" sz="2400" b="0">
              <a:effectLst/>
            </a:endParaRPr>
          </a:p>
          <a:p>
            <a:pPr>
              <a:buNone/>
            </a:pPr>
            <a:br>
              <a:rPr lang="en-US" sz="1800"/>
            </a:b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43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5A7-0E83-23B6-6757-49395359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742573"/>
          </a:xfrm>
        </p:spPr>
        <p:txBody>
          <a:bodyPr>
            <a:noAutofit/>
          </a:bodyPr>
          <a:lstStyle/>
          <a:p>
            <a:r>
              <a:rPr lang="en-US" sz="5000"/>
              <a:t>Why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687BD-6A51-56F5-9471-F5510E5A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5662"/>
            <a:ext cx="10653579" cy="409369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/>
              <a:t>Retail giants </a:t>
            </a:r>
            <a:r>
              <a:rPr lang="en-US" sz="1900"/>
              <a:t>are vertically integrating logistics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/>
              <a:t>The</a:t>
            </a:r>
            <a:r>
              <a:rPr lang="en-US" sz="1900"/>
              <a:t> </a:t>
            </a:r>
            <a:r>
              <a:rPr lang="en-US" sz="1900" b="1"/>
              <a:t>White House Supply Chain Strategy</a:t>
            </a:r>
            <a:r>
              <a:rPr lang="en-US" sz="1900"/>
              <a:t> emphasizes </a:t>
            </a:r>
            <a:r>
              <a:rPr lang="en-US" sz="1900" b="1"/>
              <a:t>resilience + tech adoption</a:t>
            </a:r>
            <a:endParaRPr lang="en-US" sz="19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/>
              <a:t>Grant + innovation funding </a:t>
            </a:r>
            <a:r>
              <a:rPr lang="en-US" sz="1900"/>
              <a:t>from DOT, NSF, and logistics </a:t>
            </a:r>
            <a:r>
              <a:rPr lang="en-US" sz="1900" b="1"/>
              <a:t>think tanks </a:t>
            </a:r>
            <a:r>
              <a:rPr lang="en-US" sz="1900"/>
              <a:t>are</a:t>
            </a:r>
            <a:r>
              <a:rPr lang="en-US" sz="1900" b="1"/>
              <a:t> </a:t>
            </a:r>
            <a:r>
              <a:rPr lang="en-US" sz="1900"/>
              <a:t>rising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Can qualify for </a:t>
            </a:r>
            <a:r>
              <a:rPr lang="en-US" sz="1900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NSF + DOT SBIR innovation grants</a:t>
            </a:r>
            <a:r>
              <a:rPr lang="en-US" sz="19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in logistics + automation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Plug into US Department of Transportation’s </a:t>
            </a:r>
            <a:r>
              <a:rPr lang="en-US" sz="1900" b="1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digitization initiatives</a:t>
            </a:r>
            <a:endParaRPr lang="en-US" sz="190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1"/>
              <a:t>Blockchain-based</a:t>
            </a:r>
            <a:r>
              <a:rPr lang="en-US" sz="1900"/>
              <a:t> provenance is increasingly required in </a:t>
            </a:r>
            <a:r>
              <a:rPr lang="en-US" sz="1900" b="1"/>
              <a:t>pharma, perishables, and high-value electronics</a:t>
            </a:r>
            <a:endParaRPr lang="en-US" sz="1900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4F993-09B3-E459-E00C-B5A4181E501C}"/>
              </a:ext>
            </a:extLst>
          </p:cNvPr>
          <p:cNvSpPr txBox="1"/>
          <p:nvPr/>
        </p:nvSpPr>
        <p:spPr>
          <a:xfrm>
            <a:off x="571501" y="1385389"/>
            <a:ext cx="609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📈 5. Why This Matters Now (2025+)</a:t>
            </a:r>
          </a:p>
        </p:txBody>
      </p:sp>
    </p:spTree>
    <p:extLst>
      <p:ext uri="{BB962C8B-B14F-4D97-AF65-F5344CB8AC3E}">
        <p14:creationId xmlns:p14="http://schemas.microsoft.com/office/powerpoint/2010/main" val="318167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B305F-6C46-E693-0C20-2D19ABA2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5000"/>
              <a:t>The Ask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2986A-7D3D-E331-5AD5-785D41A8C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39910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72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CFEDB-DA91-7913-46A8-6695D429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rtl="0"/>
            <a:r>
              <a:rPr lang="en-US" i="0" u="none" strike="noStrike" err="1">
                <a:effectLst/>
              </a:rPr>
              <a:t>SafeShipping</a:t>
            </a:r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FCF9F2A-3365-B2E1-2A3A-2C7350A281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3824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21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6F670-3698-CB24-2CB1-25F9A71C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186" y="205441"/>
            <a:ext cx="4361693" cy="1138213"/>
          </a:xfrm>
        </p:spPr>
        <p:txBody>
          <a:bodyPr anchor="b">
            <a:normAutofit/>
          </a:bodyPr>
          <a:lstStyle/>
          <a:p>
            <a:r>
              <a:rPr lang="en-US" sz="5000"/>
              <a:t>Problem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792DE-F087-2A4B-73BD-3E98C400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b="0"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18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11B6B-9606-7871-5B5E-EE05309E9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88375"/>
              </p:ext>
            </p:extLst>
          </p:nvPr>
        </p:nvGraphicFramePr>
        <p:xfrm>
          <a:off x="403746" y="2206388"/>
          <a:ext cx="11338559" cy="4105848"/>
        </p:xfrm>
        <a:graphic>
          <a:graphicData uri="http://schemas.openxmlformats.org/drawingml/2006/table">
            <a:tbl>
              <a:tblPr bandRow="1">
                <a:tableStyleId>{FABFCF23-3B69-468F-B69F-88F6DE6A72F2}</a:tableStyleId>
              </a:tblPr>
              <a:tblGrid>
                <a:gridCol w="2652036">
                  <a:extLst>
                    <a:ext uri="{9D8B030D-6E8A-4147-A177-3AD203B41FA5}">
                      <a16:colId xmlns:a16="http://schemas.microsoft.com/office/drawing/2014/main" val="3789979072"/>
                    </a:ext>
                  </a:extLst>
                </a:gridCol>
                <a:gridCol w="3640932">
                  <a:extLst>
                    <a:ext uri="{9D8B030D-6E8A-4147-A177-3AD203B41FA5}">
                      <a16:colId xmlns:a16="http://schemas.microsoft.com/office/drawing/2014/main" val="4136679704"/>
                    </a:ext>
                  </a:extLst>
                </a:gridCol>
                <a:gridCol w="5045591">
                  <a:extLst>
                    <a:ext uri="{9D8B030D-6E8A-4147-A177-3AD203B41FA5}">
                      <a16:colId xmlns:a16="http://schemas.microsoft.com/office/drawing/2014/main" val="2414491156"/>
                    </a:ext>
                  </a:extLst>
                </a:gridCol>
              </a:tblGrid>
              <a:tr h="595835">
                <a:tc>
                  <a:txBody>
                    <a:bodyPr/>
                    <a:lstStyle/>
                    <a:p>
                      <a:r>
                        <a:rPr lang="en-US"/>
                        <a:t>Carrier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Challenge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085682"/>
                  </a:ext>
                </a:extLst>
              </a:tr>
              <a:tr h="595835">
                <a:tc>
                  <a:txBody>
                    <a:bodyPr/>
                    <a:lstStyle/>
                    <a:p>
                      <a:r>
                        <a:rPr lang="en-US" b="1"/>
                        <a:t>National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UPS, FedEx, USPS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Centralized, but opaque tracking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502950"/>
                  </a:ext>
                </a:extLst>
              </a:tr>
              <a:tr h="942504">
                <a:tc>
                  <a:txBody>
                    <a:bodyPr/>
                    <a:lstStyle/>
                    <a:p>
                      <a:r>
                        <a:rPr lang="en-US" b="1"/>
                        <a:t>Regional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LaserShip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OnTrac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traceability between zones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532250"/>
                  </a:ext>
                </a:extLst>
              </a:tr>
              <a:tr h="1029170">
                <a:tc>
                  <a:txBody>
                    <a:bodyPr/>
                    <a:lstStyle/>
                    <a:p>
                      <a:r>
                        <a:rPr lang="en-US" b="1"/>
                        <a:t>Final Mile / 3PL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Local subcontractors, gig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contract accountability or fraud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474683"/>
                  </a:ext>
                </a:extLst>
              </a:tr>
              <a:tr h="942504">
                <a:tc>
                  <a:txBody>
                    <a:bodyPr/>
                    <a:lstStyle/>
                    <a:p>
                      <a:r>
                        <a:rPr lang="en-US" b="1"/>
                        <a:t>Commercial Freight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Schneider, XPO, C.H. Robinson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Dispute-prone contract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4702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94C297-18FA-5790-CB56-B7D90C4F8575}"/>
              </a:ext>
            </a:extLst>
          </p:cNvPr>
          <p:cNvSpPr txBox="1"/>
          <p:nvPr/>
        </p:nvSpPr>
        <p:spPr>
          <a:xfrm>
            <a:off x="351431" y="1562669"/>
            <a:ext cx="11494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🚛 1. The Fragmented US Carrier Ecosystem: Carriers span multiple tiers: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CDAB-956C-4ABC-8267-DBF98D5F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69" y="612707"/>
            <a:ext cx="10670637" cy="671647"/>
          </a:xfrm>
        </p:spPr>
        <p:txBody>
          <a:bodyPr>
            <a:noAutofit/>
          </a:bodyPr>
          <a:lstStyle/>
          <a:p>
            <a:r>
              <a:rPr lang="en-US" sz="5000"/>
              <a:t>Problem #2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40CB79-91E3-E529-EE57-F6F6E2B15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1972"/>
              </p:ext>
            </p:extLst>
          </p:nvPr>
        </p:nvGraphicFramePr>
        <p:xfrm>
          <a:off x="426720" y="2038402"/>
          <a:ext cx="11338560" cy="4376485"/>
        </p:xfrm>
        <a:graphic>
          <a:graphicData uri="http://schemas.openxmlformats.org/drawingml/2006/table">
            <a:tbl>
              <a:tblPr bandRow="1">
                <a:tableStyleId>{9DCAF9ED-07DC-4A11-8D7F-57B35C25682E}</a:tableStyleId>
              </a:tblPr>
              <a:tblGrid>
                <a:gridCol w="3655480">
                  <a:extLst>
                    <a:ext uri="{9D8B030D-6E8A-4147-A177-3AD203B41FA5}">
                      <a16:colId xmlns:a16="http://schemas.microsoft.com/office/drawing/2014/main" val="3924458645"/>
                    </a:ext>
                  </a:extLst>
                </a:gridCol>
                <a:gridCol w="7683080">
                  <a:extLst>
                    <a:ext uri="{9D8B030D-6E8A-4147-A177-3AD203B41FA5}">
                      <a16:colId xmlns:a16="http://schemas.microsoft.com/office/drawing/2014/main" val="1604015851"/>
                    </a:ext>
                  </a:extLst>
                </a:gridCol>
              </a:tblGrid>
              <a:tr h="448870">
                <a:tc>
                  <a:txBody>
                    <a:bodyPr/>
                    <a:lstStyle/>
                    <a:p>
                      <a:r>
                        <a:rPr lang="en-US"/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956743"/>
                  </a:ext>
                </a:extLst>
              </a:tr>
              <a:tr h="785523">
                <a:tc>
                  <a:txBody>
                    <a:bodyPr/>
                    <a:lstStyle/>
                    <a:p>
                      <a:r>
                        <a:rPr lang="en-US" b="1"/>
                        <a:t>Lack of trust in final mile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Misdeliveries</a:t>
                      </a:r>
                      <a:r>
                        <a:rPr lang="en-US"/>
                        <a:t>, false "delivered" claims, </a:t>
                      </a:r>
                      <a:r>
                        <a:rPr lang="en-US" err="1"/>
                        <a:t>no on</a:t>
                      </a:r>
                      <a:r>
                        <a:rPr lang="en-US"/>
                        <a:t>-chain proof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226592"/>
                  </a:ext>
                </a:extLst>
              </a:tr>
              <a:tr h="785523">
                <a:tc>
                  <a:txBody>
                    <a:bodyPr/>
                    <a:lstStyle/>
                    <a:p>
                      <a:r>
                        <a:rPr lang="en-US" b="1"/>
                        <a:t>Delayed or partial deliveries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Especially for LTL (Less Than Truckload) — hard to verify load integrity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169179"/>
                  </a:ext>
                </a:extLst>
              </a:tr>
              <a:tr h="785523">
                <a:tc>
                  <a:txBody>
                    <a:bodyPr/>
                    <a:lstStyle/>
                    <a:p>
                      <a:r>
                        <a:rPr lang="en-US" b="1"/>
                        <a:t>Disputes over condition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Commercial freight claims due to damage — no trusted sensor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182300"/>
                  </a:ext>
                </a:extLst>
              </a:tr>
              <a:tr h="785523">
                <a:tc>
                  <a:txBody>
                    <a:bodyPr/>
                    <a:lstStyle/>
                    <a:p>
                      <a:r>
                        <a:rPr lang="en-US" b="1"/>
                        <a:t>Multi-party complexity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Shippers, receivers, brokers, and carriers have separate systems &amp; incentives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808684"/>
                  </a:ext>
                </a:extLst>
              </a:tr>
              <a:tr h="785523">
                <a:tc>
                  <a:txBody>
                    <a:bodyPr/>
                    <a:lstStyle/>
                    <a:p>
                      <a:r>
                        <a:rPr lang="en-US" b="1"/>
                        <a:t>Insufficient automation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Most shipping triggers are </a:t>
                      </a:r>
                      <a:r>
                        <a:rPr lang="en-US" b="1"/>
                        <a:t>manual</a:t>
                      </a:r>
                      <a:r>
                        <a:rPr lang="en-US"/>
                        <a:t> or based on </a:t>
                      </a:r>
                      <a:r>
                        <a:rPr lang="en-US" b="1"/>
                        <a:t>carrier APIs</a:t>
                      </a:r>
                      <a:r>
                        <a:rPr lang="en-US"/>
                        <a:t>, not verifiable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9932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77C23D-6C38-4A96-4E52-98869B3240C9}"/>
              </a:ext>
            </a:extLst>
          </p:cNvPr>
          <p:cNvSpPr txBox="1"/>
          <p:nvPr/>
        </p:nvSpPr>
        <p:spPr>
          <a:xfrm>
            <a:off x="310566" y="1392071"/>
            <a:ext cx="673517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📦 2. Key Distribution Challenges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5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1D8A-B176-F497-1469-C3E14899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60288"/>
            <a:ext cx="10653578" cy="779691"/>
          </a:xfrm>
        </p:spPr>
        <p:txBody>
          <a:bodyPr>
            <a:normAutofit/>
          </a:bodyPr>
          <a:lstStyle/>
          <a:p>
            <a:r>
              <a:rPr lang="en-US" sz="5000"/>
              <a:t>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B9185D-4475-C174-9358-AF89F4703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201933"/>
              </p:ext>
            </p:extLst>
          </p:nvPr>
        </p:nvGraphicFramePr>
        <p:xfrm>
          <a:off x="426720" y="2122393"/>
          <a:ext cx="11338560" cy="425295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779520">
                  <a:extLst>
                    <a:ext uri="{9D8B030D-6E8A-4147-A177-3AD203B41FA5}">
                      <a16:colId xmlns:a16="http://schemas.microsoft.com/office/drawing/2014/main" val="1042162136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3381837703"/>
                    </a:ext>
                  </a:extLst>
                </a:gridCol>
                <a:gridCol w="3779520">
                  <a:extLst>
                    <a:ext uri="{9D8B030D-6E8A-4147-A177-3AD203B41FA5}">
                      <a16:colId xmlns:a16="http://schemas.microsoft.com/office/drawing/2014/main" val="695562154"/>
                    </a:ext>
                  </a:extLst>
                </a:gridCol>
              </a:tblGrid>
              <a:tr h="486052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677511"/>
                  </a:ext>
                </a:extLst>
              </a:tr>
              <a:tr h="1215128">
                <a:tc>
                  <a:txBody>
                    <a:bodyPr/>
                    <a:lstStyle/>
                    <a:p>
                      <a:r>
                        <a:rPr lang="en-US" b="1"/>
                        <a:t>Delivery Confirmation NFT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Token minted at contract creation; burned/updated upon GPS + IoT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Trustless proof of delivery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901805"/>
                  </a:ext>
                </a:extLst>
              </a:tr>
              <a:tr h="850591">
                <a:tc>
                  <a:txBody>
                    <a:bodyPr/>
                    <a:lstStyle/>
                    <a:p>
                      <a:r>
                        <a:rPr lang="en-US" b="1"/>
                        <a:t>IoT Condition Verification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GPS, temp, shock sensors → Chainlink oracle 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Prevents disputes + automates insurance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586523"/>
                  </a:ext>
                </a:extLst>
              </a:tr>
              <a:tr h="850591">
                <a:tc>
                  <a:txBody>
                    <a:bodyPr/>
                    <a:lstStyle/>
                    <a:p>
                      <a:r>
                        <a:rPr lang="en-US" b="1"/>
                        <a:t>Escrow-based Carrier Payouts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Smart contract holds funds until milestones met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Incentivizes performance + compliance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565378"/>
                  </a:ext>
                </a:extLst>
              </a:tr>
              <a:tr h="850591">
                <a:tc>
                  <a:txBody>
                    <a:bodyPr/>
                    <a:lstStyle/>
                    <a:p>
                      <a:r>
                        <a:rPr lang="en-US" b="1"/>
                        <a:t>Multi-party Dispute Handling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On-chain arbitration contracts w/ evidence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Efficient, programmable resolution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303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5C3106-601E-450D-450F-6D0AEB6B5C5E}"/>
              </a:ext>
            </a:extLst>
          </p:cNvPr>
          <p:cNvSpPr txBox="1"/>
          <p:nvPr/>
        </p:nvSpPr>
        <p:spPr>
          <a:xfrm>
            <a:off x="426720" y="1476062"/>
            <a:ext cx="82421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🧠 3. </a:t>
            </a:r>
            <a:r>
              <a:rPr lang="en-US" b="1" err="1"/>
              <a:t>SafeShipping</a:t>
            </a:r>
            <a:r>
              <a:rPr lang="en-US" b="1"/>
              <a:t> Smart Contract Applications (US Market)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0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4CA2-73D8-0E1A-8031-D51FD759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4187-B7E6-522D-54EF-E3C2AB04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571937"/>
            <a:ext cx="10653578" cy="779691"/>
          </a:xfrm>
        </p:spPr>
        <p:txBody>
          <a:bodyPr>
            <a:normAutofit/>
          </a:bodyPr>
          <a:lstStyle/>
          <a:p>
            <a:r>
              <a:rPr lang="en-US" sz="5000"/>
              <a:t>Where We Are Today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2DAA3A-A115-F2BD-283A-FB5AF58F9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469160"/>
              </p:ext>
            </p:extLst>
          </p:nvPr>
        </p:nvGraphicFramePr>
        <p:xfrm>
          <a:off x="426720" y="2106641"/>
          <a:ext cx="11338560" cy="4105851"/>
        </p:xfrm>
        <a:graphic>
          <a:graphicData uri="http://schemas.openxmlformats.org/drawingml/2006/table">
            <a:tbl>
              <a:tblPr bandRow="1">
                <a:tableStyleId>{69CF1AB2-1976-4502-BF36-3FF5EA218861}</a:tableStyleId>
              </a:tblPr>
              <a:tblGrid>
                <a:gridCol w="4428700">
                  <a:extLst>
                    <a:ext uri="{9D8B030D-6E8A-4147-A177-3AD203B41FA5}">
                      <a16:colId xmlns:a16="http://schemas.microsoft.com/office/drawing/2014/main" val="1042162136"/>
                    </a:ext>
                  </a:extLst>
                </a:gridCol>
                <a:gridCol w="3461051">
                  <a:extLst>
                    <a:ext uri="{9D8B030D-6E8A-4147-A177-3AD203B41FA5}">
                      <a16:colId xmlns:a16="http://schemas.microsoft.com/office/drawing/2014/main" val="3381837703"/>
                    </a:ext>
                  </a:extLst>
                </a:gridCol>
                <a:gridCol w="3448809">
                  <a:extLst>
                    <a:ext uri="{9D8B030D-6E8A-4147-A177-3AD203B41FA5}">
                      <a16:colId xmlns:a16="http://schemas.microsoft.com/office/drawing/2014/main" val="695562154"/>
                    </a:ext>
                  </a:extLst>
                </a:gridCol>
              </a:tblGrid>
              <a:tr h="526981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Participants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The Problem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The Solution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519351"/>
                  </a:ext>
                </a:extLst>
              </a:tr>
              <a:tr h="1084506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🚛 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Final Mile Network Delivery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(e.g., Amazon, DoorDash Logistics)</a:t>
                      </a:r>
                      <a:endParaRPr lang="en-US" sz="1800" b="0" i="1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False delivery scans, porch theft claims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Geofenced smart contracts w/ real-time validation via phone/IOT</a:t>
                      </a:r>
                      <a:endParaRPr lang="en-US" sz="1800" b="0" i="0" u="none" strike="noStrike" noProof="0">
                        <a:solidFill>
                          <a:schemeClr val="tx1"/>
                        </a:solidFill>
                        <a:latin typeface="Neue Haas Grotesk Text Pro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476661"/>
                  </a:ext>
                </a:extLst>
              </a:tr>
              <a:tr h="1409858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🏢 </a:t>
                      </a:r>
                      <a:r>
                        <a:rPr lang="en-US" sz="1800" b="1" u="none" strike="noStrike" noProof="0">
                          <a:solidFill>
                            <a:schemeClr val="tx1"/>
                          </a:solidFill>
                        </a:rPr>
                        <a:t>B2B Warehousing &amp; Fulfillment </a:t>
                      </a:r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(e.g., Shopify, </a:t>
                      </a:r>
                      <a:r>
                        <a:rPr lang="en-US" sz="1800" b="0" u="none" strike="noStrike" noProof="0" err="1">
                          <a:solidFill>
                            <a:schemeClr val="tx1"/>
                          </a:solidFill>
                        </a:rPr>
                        <a:t>Flexe</a:t>
                      </a: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, Micro-fulfillment)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Lack of shared tracking standard across partners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Unified, tokenized shipment record w/ access roles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9565378"/>
                  </a:ext>
                </a:extLst>
              </a:tr>
              <a:tr h="1084506">
                <a:tc>
                  <a:txBody>
                    <a:bodyPr/>
                    <a:lstStyle/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🧊 </a:t>
                      </a:r>
                      <a:r>
                        <a:rPr lang="en-US" sz="1800" b="1" u="none" strike="noStrike" noProof="0">
                          <a:solidFill>
                            <a:schemeClr val="tx1"/>
                          </a:solidFill>
                        </a:rPr>
                        <a:t>Cold Chain Pharma / Food Distribution </a:t>
                      </a:r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(e.g., McKesson, Blue Apron)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Disputes over spoilage, chain-of-custody violations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u="none" strike="noStrike" noProof="0">
                          <a:solidFill>
                            <a:schemeClr val="tx1"/>
                          </a:solidFill>
                        </a:rPr>
                        <a:t>Sensor-linked escrow — release only if temp and route conditions met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5303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B7E828-E23D-7AE2-ADED-4541DA168DB7}"/>
              </a:ext>
            </a:extLst>
          </p:cNvPr>
          <p:cNvSpPr txBox="1"/>
          <p:nvPr/>
        </p:nvSpPr>
        <p:spPr>
          <a:xfrm>
            <a:off x="426720" y="1460310"/>
            <a:ext cx="82421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🔁 </a:t>
            </a:r>
            <a:r>
              <a:rPr lang="en-US" b="1"/>
              <a:t>4. Real-World US Use Cases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9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5AC8-B368-DBCC-11B2-9725CB090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sz="480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3F60F-504D-A1BF-41F0-1C233BE655ED}"/>
              </a:ext>
            </a:extLst>
          </p:cNvPr>
          <p:cNvSpPr txBox="1"/>
          <p:nvPr/>
        </p:nvSpPr>
        <p:spPr>
          <a:xfrm>
            <a:off x="5639637" y="277083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896A7-7D45-EA5F-C494-7F2F46787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936758"/>
              </p:ext>
            </p:extLst>
          </p:nvPr>
        </p:nvGraphicFramePr>
        <p:xfrm>
          <a:off x="612648" y="1396721"/>
          <a:ext cx="10945037" cy="489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55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E466-5DBC-F254-2665-C699C208B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7598292" cy="4096512"/>
          </a:xfrm>
        </p:spPr>
        <p:txBody>
          <a:bodyPr>
            <a:normAutofit lnSpcReduction="10000"/>
          </a:bodyPr>
          <a:lstStyle/>
          <a:p>
            <a:r>
              <a:rPr lang="en-US" sz="3000" b="0" i="0" u="none" strike="noStrike" err="1">
                <a:effectLst/>
              </a:rPr>
              <a:t>Arbitrum</a:t>
            </a:r>
            <a:r>
              <a:rPr lang="en-US" sz="3000" b="0" i="0" u="none" strike="noStrike">
                <a:effectLst/>
              </a:rPr>
              <a:t>: Low gas, fast EVM</a:t>
            </a:r>
            <a:endParaRPr lang="en-US" sz="3000" b="0">
              <a:effectLst/>
            </a:endParaRPr>
          </a:p>
          <a:p>
            <a:r>
              <a:rPr lang="en-US" sz="3000" b="0" i="0" u="none" strike="noStrike" err="1">
                <a:effectLst/>
              </a:rPr>
              <a:t>Chainlink</a:t>
            </a:r>
            <a:r>
              <a:rPr lang="en-US" sz="3000" b="0" i="0" u="none" strike="noStrike">
                <a:effectLst/>
              </a:rPr>
              <a:t>: Real-time oracles</a:t>
            </a:r>
            <a:endParaRPr lang="en-US" sz="3000" b="0">
              <a:effectLst/>
            </a:endParaRPr>
          </a:p>
          <a:p>
            <a:r>
              <a:rPr lang="en-US" sz="3000" b="0" i="0" u="none" strike="noStrike">
                <a:effectLst/>
              </a:rPr>
              <a:t>Polygon: NFT infra</a:t>
            </a:r>
            <a:endParaRPr lang="en-US" sz="3000" b="0">
              <a:effectLst/>
            </a:endParaRPr>
          </a:p>
          <a:p>
            <a:r>
              <a:rPr lang="en-US" sz="3000" b="0" i="0" u="none" strike="noStrike">
                <a:effectLst/>
              </a:rPr>
              <a:t>Solana: Real-time sensor updates</a:t>
            </a:r>
            <a:endParaRPr lang="en-US" sz="3000" b="0">
              <a:effectLst/>
            </a:endParaRPr>
          </a:p>
          <a:p>
            <a:r>
              <a:rPr lang="en-US" sz="3000" b="0" i="0" u="none" strike="noStrike" err="1">
                <a:effectLst/>
              </a:rPr>
              <a:t>Gitcoin</a:t>
            </a:r>
            <a:r>
              <a:rPr lang="en-US" sz="3000" b="0" i="0" u="none" strike="noStrike">
                <a:effectLst/>
              </a:rPr>
              <a:t>: Open-source funding</a:t>
            </a:r>
            <a:endParaRPr lang="en-US" sz="3000" b="0">
              <a:effectLst/>
            </a:endParaRPr>
          </a:p>
          <a:p>
            <a:pPr>
              <a:buNone/>
            </a:pPr>
            <a:br>
              <a:rPr lang="en-US" sz="1800"/>
            </a:br>
            <a:endParaRPr lang="en-US" sz="1800"/>
          </a:p>
        </p:txBody>
      </p:sp>
      <p:pic>
        <p:nvPicPr>
          <p:cNvPr id="12" name="Picture 11" descr="A 3D pattern of ring shapes connected by lines">
            <a:extLst>
              <a:ext uri="{FF2B5EF4-FFF2-40B4-BE49-F238E27FC236}">
                <a16:creationId xmlns:a16="http://schemas.microsoft.com/office/drawing/2014/main" id="{49BAA3EC-CC37-AD49-ED28-2A50CEB6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4" r="46486"/>
          <a:stretch>
            <a:fillRect/>
          </a:stretch>
        </p:blipFill>
        <p:spPr>
          <a:xfrm>
            <a:off x="8210939" y="10"/>
            <a:ext cx="398106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181A1-F873-EB8B-C233-EE65FCF6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00074"/>
            <a:ext cx="9601263" cy="2360840"/>
          </a:xfrm>
        </p:spPr>
        <p:txBody>
          <a:bodyPr anchor="b">
            <a:noAutofit/>
          </a:bodyPr>
          <a:lstStyle/>
          <a:p>
            <a:pPr rtl="0"/>
            <a:r>
              <a:rPr lang="en-US" sz="5000" i="0" u="none" strike="noStrike">
                <a:effectLst/>
              </a:rPr>
              <a:t>Ecosystem Advantage</a:t>
            </a:r>
            <a:br>
              <a:rPr lang="en-US" sz="5000">
                <a:effectLst/>
              </a:rPr>
            </a:br>
            <a:br>
              <a:rPr lang="en-US" sz="5000"/>
            </a:b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val="3595239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0C749-1493-C32F-7968-F9D5F33A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3"/>
            <a:ext cx="6035040" cy="1489983"/>
          </a:xfrm>
        </p:spPr>
        <p:txBody>
          <a:bodyPr anchor="b">
            <a:normAutofit/>
          </a:bodyPr>
          <a:lstStyle/>
          <a:p>
            <a:r>
              <a:rPr lang="en-US" sz="500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CBF5D-CCFA-82E7-3517-26582FE9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3000" b="0" i="0" u="none" strike="noStrike">
                <a:effectLst/>
              </a:rPr>
              <a:t>Smart Contracts: Solidity, Rust</a:t>
            </a:r>
            <a:endParaRPr lang="en-US" sz="3000" b="0">
              <a:effectLst/>
            </a:endParaRPr>
          </a:p>
          <a:p>
            <a:r>
              <a:rPr lang="en-US" sz="3000" b="0" i="0" u="none" strike="noStrike">
                <a:effectLst/>
              </a:rPr>
              <a:t>Oracles: </a:t>
            </a:r>
            <a:r>
              <a:rPr lang="en-US" sz="3000" b="0" i="0" u="none" strike="noStrike" err="1">
                <a:effectLst/>
              </a:rPr>
              <a:t>Chainlink</a:t>
            </a:r>
            <a:endParaRPr lang="en-US" sz="3000" b="0">
              <a:effectLst/>
            </a:endParaRPr>
          </a:p>
          <a:p>
            <a:r>
              <a:rPr lang="en-US" sz="3000" b="0" i="0" u="none" strike="noStrike">
                <a:effectLst/>
              </a:rPr>
              <a:t>App: React + Next.js</a:t>
            </a:r>
            <a:endParaRPr lang="en-US" sz="3000" b="0">
              <a:effectLst/>
            </a:endParaRPr>
          </a:p>
          <a:p>
            <a:r>
              <a:rPr lang="en-US" sz="3000" b="0" i="0" u="none" strike="noStrike">
                <a:effectLst/>
              </a:rPr>
              <a:t>NFTs: ERC-721</a:t>
            </a:r>
            <a:endParaRPr lang="en-US" sz="3000" b="0">
              <a:effectLst/>
            </a:endParaRPr>
          </a:p>
          <a:p>
            <a:pPr>
              <a:buNone/>
            </a:pPr>
            <a:br>
              <a:rPr lang="en-US" sz="1800"/>
            </a:br>
            <a:endParaRPr lang="en-US" sz="18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9A8DAAA7-265E-7305-848D-51FB4C1F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8" r="4630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6908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VanillaVTI</vt:lpstr>
      <vt:lpstr>SafeShipping</vt:lpstr>
      <vt:lpstr>SafeShipping</vt:lpstr>
      <vt:lpstr>Problem #1</vt:lpstr>
      <vt:lpstr>Problem #2</vt:lpstr>
      <vt:lpstr>Solution</vt:lpstr>
      <vt:lpstr>Where We Are Today</vt:lpstr>
      <vt:lpstr>How It Works</vt:lpstr>
      <vt:lpstr>Ecosystem Advantage  </vt:lpstr>
      <vt:lpstr>Technology Stack</vt:lpstr>
      <vt:lpstr>Business Model</vt:lpstr>
      <vt:lpstr>Projected Revenue Streams</vt:lpstr>
      <vt:lpstr>Market Estimates (US-Focused)</vt:lpstr>
      <vt:lpstr>Impact</vt:lpstr>
      <vt:lpstr>Roadmap</vt:lpstr>
      <vt:lpstr>Why Now?</vt:lpstr>
      <vt:lpstr>The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SafeShipping</dc:title>
  <dc:creator>Richard O`Brien</dc:creator>
  <cp:revision>1</cp:revision>
  <dcterms:created xsi:type="dcterms:W3CDTF">2025-05-24T02:04:55Z</dcterms:created>
  <dcterms:modified xsi:type="dcterms:W3CDTF">2025-05-24T19:37:00Z</dcterms:modified>
</cp:coreProperties>
</file>